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ppt/ink/ink1722.xml" ContentType="application/inkml+xml"/>
  <Override PartName="/ppt/ink/ink1723.xml" ContentType="application/inkml+xml"/>
  <Override PartName="/ppt/ink/ink1724.xml" ContentType="application/inkml+xml"/>
  <Override PartName="/ppt/ink/ink1725.xml" ContentType="application/inkml+xml"/>
  <Override PartName="/ppt/ink/ink1726.xml" ContentType="application/inkml+xml"/>
  <Override PartName="/ppt/ink/ink1727.xml" ContentType="application/inkml+xml"/>
  <Override PartName="/ppt/ink/ink1728.xml" ContentType="application/inkml+xml"/>
  <Override PartName="/ppt/ink/ink1729.xml" ContentType="application/inkml+xml"/>
  <Override PartName="/ppt/ink/ink1730.xml" ContentType="application/inkml+xml"/>
  <Override PartName="/ppt/ink/ink1731.xml" ContentType="application/inkml+xml"/>
  <Override PartName="/ppt/ink/ink1732.xml" ContentType="application/inkml+xml"/>
  <Override PartName="/ppt/ink/ink1733.xml" ContentType="application/inkml+xml"/>
  <Override PartName="/ppt/ink/ink1734.xml" ContentType="application/inkml+xml"/>
  <Override PartName="/ppt/ink/ink1735.xml" ContentType="application/inkml+xml"/>
  <Override PartName="/ppt/ink/ink1736.xml" ContentType="application/inkml+xml"/>
  <Override PartName="/ppt/ink/ink1737.xml" ContentType="application/inkml+xml"/>
  <Override PartName="/ppt/ink/ink1738.xml" ContentType="application/inkml+xml"/>
  <Override PartName="/ppt/ink/ink1739.xml" ContentType="application/inkml+xml"/>
  <Override PartName="/ppt/ink/ink1740.xml" ContentType="application/inkml+xml"/>
  <Override PartName="/ppt/ink/ink1741.xml" ContentType="application/inkml+xml"/>
  <Override PartName="/ppt/ink/ink1742.xml" ContentType="application/inkml+xml"/>
  <Override PartName="/ppt/ink/ink1743.xml" ContentType="application/inkml+xml"/>
  <Override PartName="/ppt/ink/ink1744.xml" ContentType="application/inkml+xml"/>
  <Override PartName="/ppt/ink/ink1745.xml" ContentType="application/inkml+xml"/>
  <Override PartName="/ppt/ink/ink1746.xml" ContentType="application/inkml+xml"/>
  <Override PartName="/ppt/ink/ink1747.xml" ContentType="application/inkml+xml"/>
  <Override PartName="/ppt/ink/ink1748.xml" ContentType="application/inkml+xml"/>
  <Override PartName="/ppt/ink/ink1749.xml" ContentType="application/inkml+xml"/>
  <Override PartName="/ppt/ink/ink1750.xml" ContentType="application/inkml+xml"/>
  <Override PartName="/ppt/ink/ink1751.xml" ContentType="application/inkml+xml"/>
  <Override PartName="/ppt/ink/ink1752.xml" ContentType="application/inkml+xml"/>
  <Override PartName="/ppt/ink/ink1753.xml" ContentType="application/inkml+xml"/>
  <Override PartName="/ppt/ink/ink1754.xml" ContentType="application/inkml+xml"/>
  <Override PartName="/ppt/ink/ink1755.xml" ContentType="application/inkml+xml"/>
  <Override PartName="/ppt/ink/ink1756.xml" ContentType="application/inkml+xml"/>
  <Override PartName="/ppt/ink/ink1757.xml" ContentType="application/inkml+xml"/>
  <Override PartName="/ppt/ink/ink1758.xml" ContentType="application/inkml+xml"/>
  <Override PartName="/ppt/ink/ink1759.xml" ContentType="application/inkml+xml"/>
  <Override PartName="/ppt/ink/ink1760.xml" ContentType="application/inkml+xml"/>
  <Override PartName="/ppt/ink/ink1761.xml" ContentType="application/inkml+xml"/>
  <Override PartName="/ppt/ink/ink1762.xml" ContentType="application/inkml+xml"/>
  <Override PartName="/ppt/ink/ink1763.xml" ContentType="application/inkml+xml"/>
  <Override PartName="/ppt/ink/ink1764.xml" ContentType="application/inkml+xml"/>
  <Override PartName="/ppt/ink/ink1765.xml" ContentType="application/inkml+xml"/>
  <Override PartName="/ppt/ink/ink1766.xml" ContentType="application/inkml+xml"/>
  <Override PartName="/ppt/ink/ink1767.xml" ContentType="application/inkml+xml"/>
  <Override PartName="/ppt/ink/ink1768.xml" ContentType="application/inkml+xml"/>
  <Override PartName="/ppt/ink/ink1769.xml" ContentType="application/inkml+xml"/>
  <Override PartName="/ppt/ink/ink1770.xml" ContentType="application/inkml+xml"/>
  <Override PartName="/ppt/ink/ink1771.xml" ContentType="application/inkml+xml"/>
  <Override PartName="/ppt/ink/ink1772.xml" ContentType="application/inkml+xml"/>
  <Override PartName="/ppt/ink/ink1773.xml" ContentType="application/inkml+xml"/>
  <Override PartName="/ppt/ink/ink1774.xml" ContentType="application/inkml+xml"/>
  <Override PartName="/ppt/ink/ink1775.xml" ContentType="application/inkml+xml"/>
  <Override PartName="/ppt/ink/ink1776.xml" ContentType="application/inkml+xml"/>
  <Override PartName="/ppt/ink/ink1777.xml" ContentType="application/inkml+xml"/>
  <Override PartName="/ppt/ink/ink1778.xml" ContentType="application/inkml+xml"/>
  <Override PartName="/ppt/ink/ink1779.xml" ContentType="application/inkml+xml"/>
  <Override PartName="/ppt/ink/ink1780.xml" ContentType="application/inkml+xml"/>
  <Override PartName="/ppt/ink/ink1781.xml" ContentType="application/inkml+xml"/>
  <Override PartName="/ppt/ink/ink1782.xml" ContentType="application/inkml+xml"/>
  <Override PartName="/ppt/ink/ink1783.xml" ContentType="application/inkml+xml"/>
  <Override PartName="/ppt/ink/ink1784.xml" ContentType="application/inkml+xml"/>
  <Override PartName="/ppt/ink/ink1785.xml" ContentType="application/inkml+xml"/>
  <Override PartName="/ppt/ink/ink1786.xml" ContentType="application/inkml+xml"/>
  <Override PartName="/ppt/ink/ink1787.xml" ContentType="application/inkml+xml"/>
  <Override PartName="/ppt/ink/ink1788.xml" ContentType="application/inkml+xml"/>
  <Override PartName="/ppt/ink/ink1789.xml" ContentType="application/inkml+xml"/>
  <Override PartName="/ppt/ink/ink1790.xml" ContentType="application/inkml+xml"/>
  <Override PartName="/ppt/ink/ink1791.xml" ContentType="application/inkml+xml"/>
  <Override PartName="/ppt/ink/ink1792.xml" ContentType="application/inkml+xml"/>
  <Override PartName="/ppt/ink/ink1793.xml" ContentType="application/inkml+xml"/>
  <Override PartName="/ppt/ink/ink1794.xml" ContentType="application/inkml+xml"/>
  <Override PartName="/ppt/ink/ink1795.xml" ContentType="application/inkml+xml"/>
  <Override PartName="/ppt/ink/ink1796.xml" ContentType="application/inkml+xml"/>
  <Override PartName="/ppt/ink/ink1797.xml" ContentType="application/inkml+xml"/>
  <Override PartName="/ppt/ink/ink1798.xml" ContentType="application/inkml+xml"/>
  <Override PartName="/ppt/ink/ink1799.xml" ContentType="application/inkml+xml"/>
  <Override PartName="/ppt/ink/ink1800.xml" ContentType="application/inkml+xml"/>
  <Override PartName="/ppt/ink/ink1801.xml" ContentType="application/inkml+xml"/>
  <Override PartName="/ppt/ink/ink1802.xml" ContentType="application/inkml+xml"/>
  <Override PartName="/ppt/ink/ink1803.xml" ContentType="application/inkml+xml"/>
  <Override PartName="/ppt/ink/ink1804.xml" ContentType="application/inkml+xml"/>
  <Override PartName="/ppt/ink/ink1805.xml" ContentType="application/inkml+xml"/>
  <Override PartName="/ppt/ink/ink1806.xml" ContentType="application/inkml+xml"/>
  <Override PartName="/ppt/ink/ink1807.xml" ContentType="application/inkml+xml"/>
  <Override PartName="/ppt/ink/ink1808.xml" ContentType="application/inkml+xml"/>
  <Override PartName="/ppt/ink/ink1809.xml" ContentType="application/inkml+xml"/>
  <Override PartName="/ppt/ink/ink1810.xml" ContentType="application/inkml+xml"/>
  <Override PartName="/ppt/ink/ink1811.xml" ContentType="application/inkml+xml"/>
  <Override PartName="/ppt/ink/ink1812.xml" ContentType="application/inkml+xml"/>
  <Override PartName="/ppt/ink/ink1813.xml" ContentType="application/inkml+xml"/>
  <Override PartName="/ppt/ink/ink1814.xml" ContentType="application/inkml+xml"/>
  <Override PartName="/ppt/ink/ink1815.xml" ContentType="application/inkml+xml"/>
  <Override PartName="/ppt/ink/ink1816.xml" ContentType="application/inkml+xml"/>
  <Override PartName="/ppt/ink/ink1817.xml" ContentType="application/inkml+xml"/>
  <Override PartName="/ppt/ink/ink1818.xml" ContentType="application/inkml+xml"/>
  <Override PartName="/ppt/ink/ink1819.xml" ContentType="application/inkml+xml"/>
  <Override PartName="/ppt/ink/ink1820.xml" ContentType="application/inkml+xml"/>
  <Override PartName="/ppt/ink/ink1821.xml" ContentType="application/inkml+xml"/>
  <Override PartName="/ppt/ink/ink1822.xml" ContentType="application/inkml+xml"/>
  <Override PartName="/ppt/ink/ink1823.xml" ContentType="application/inkml+xml"/>
  <Override PartName="/ppt/ink/ink1824.xml" ContentType="application/inkml+xml"/>
  <Override PartName="/ppt/ink/ink1825.xml" ContentType="application/inkml+xml"/>
  <Override PartName="/ppt/ink/ink1826.xml" ContentType="application/inkml+xml"/>
  <Override PartName="/ppt/ink/ink1827.xml" ContentType="application/inkml+xml"/>
  <Override PartName="/ppt/ink/ink1828.xml" ContentType="application/inkml+xml"/>
  <Override PartName="/ppt/ink/ink1829.xml" ContentType="application/inkml+xml"/>
  <Override PartName="/ppt/ink/ink1830.xml" ContentType="application/inkml+xml"/>
  <Override PartName="/ppt/ink/ink1831.xml" ContentType="application/inkml+xml"/>
  <Override PartName="/ppt/ink/ink1832.xml" ContentType="application/inkml+xml"/>
  <Override PartName="/ppt/ink/ink1833.xml" ContentType="application/inkml+xml"/>
  <Override PartName="/ppt/ink/ink1834.xml" ContentType="application/inkml+xml"/>
  <Override PartName="/ppt/ink/ink1835.xml" ContentType="application/inkml+xml"/>
  <Override PartName="/ppt/ink/ink1836.xml" ContentType="application/inkml+xml"/>
  <Override PartName="/ppt/ink/ink1837.xml" ContentType="application/inkml+xml"/>
  <Override PartName="/ppt/ink/ink1838.xml" ContentType="application/inkml+xml"/>
  <Override PartName="/ppt/ink/ink1839.xml" ContentType="application/inkml+xml"/>
  <Override PartName="/ppt/ink/ink1840.xml" ContentType="application/inkml+xml"/>
  <Override PartName="/ppt/ink/ink1841.xml" ContentType="application/inkml+xml"/>
  <Override PartName="/ppt/ink/ink1842.xml" ContentType="application/inkml+xml"/>
  <Override PartName="/ppt/ink/ink1843.xml" ContentType="application/inkml+xml"/>
  <Override PartName="/ppt/ink/ink1844.xml" ContentType="application/inkml+xml"/>
  <Override PartName="/ppt/ink/ink1845.xml" ContentType="application/inkml+xml"/>
  <Override PartName="/ppt/ink/ink1846.xml" ContentType="application/inkml+xml"/>
  <Override PartName="/ppt/ink/ink1847.xml" ContentType="application/inkml+xml"/>
  <Override PartName="/ppt/ink/ink1848.xml" ContentType="application/inkml+xml"/>
  <Override PartName="/ppt/ink/ink1849.xml" ContentType="application/inkml+xml"/>
  <Override PartName="/ppt/ink/ink1850.xml" ContentType="application/inkml+xml"/>
  <Override PartName="/ppt/ink/ink1851.xml" ContentType="application/inkml+xml"/>
  <Override PartName="/ppt/ink/ink1852.xml" ContentType="application/inkml+xml"/>
  <Override PartName="/ppt/ink/ink1853.xml" ContentType="application/inkml+xml"/>
  <Override PartName="/ppt/ink/ink1854.xml" ContentType="application/inkml+xml"/>
  <Override PartName="/ppt/ink/ink1855.xml" ContentType="application/inkml+xml"/>
  <Override PartName="/ppt/ink/ink1856.xml" ContentType="application/inkml+xml"/>
  <Override PartName="/ppt/ink/ink1857.xml" ContentType="application/inkml+xml"/>
  <Override PartName="/ppt/ink/ink1858.xml" ContentType="application/inkml+xml"/>
  <Override PartName="/ppt/ink/ink1859.xml" ContentType="application/inkml+xml"/>
  <Override PartName="/ppt/ink/ink1860.xml" ContentType="application/inkml+xml"/>
  <Override PartName="/ppt/ink/ink1861.xml" ContentType="application/inkml+xml"/>
  <Override PartName="/ppt/ink/ink1862.xml" ContentType="application/inkml+xml"/>
  <Override PartName="/ppt/ink/ink1863.xml" ContentType="application/inkml+xml"/>
  <Override PartName="/ppt/ink/ink1864.xml" ContentType="application/inkml+xml"/>
  <Override PartName="/ppt/ink/ink1865.xml" ContentType="application/inkml+xml"/>
  <Override PartName="/ppt/ink/ink1866.xml" ContentType="application/inkml+xml"/>
  <Override PartName="/ppt/ink/ink1867.xml" ContentType="application/inkml+xml"/>
  <Override PartName="/ppt/ink/ink1868.xml" ContentType="application/inkml+xml"/>
  <Override PartName="/ppt/ink/ink1869.xml" ContentType="application/inkml+xml"/>
  <Override PartName="/ppt/ink/ink1870.xml" ContentType="application/inkml+xml"/>
  <Override PartName="/ppt/ink/ink1871.xml" ContentType="application/inkml+xml"/>
  <Override PartName="/ppt/ink/ink1872.xml" ContentType="application/inkml+xml"/>
  <Override PartName="/ppt/ink/ink1873.xml" ContentType="application/inkml+xml"/>
  <Override PartName="/ppt/ink/ink1874.xml" ContentType="application/inkml+xml"/>
  <Override PartName="/ppt/ink/ink1875.xml" ContentType="application/inkml+xml"/>
  <Override PartName="/ppt/ink/ink1876.xml" ContentType="application/inkml+xml"/>
  <Override PartName="/ppt/ink/ink1877.xml" ContentType="application/inkml+xml"/>
  <Override PartName="/ppt/ink/ink1878.xml" ContentType="application/inkml+xml"/>
  <Override PartName="/ppt/ink/ink1879.xml" ContentType="application/inkml+xml"/>
  <Override PartName="/ppt/ink/ink1880.xml" ContentType="application/inkml+xml"/>
  <Override PartName="/ppt/ink/ink1881.xml" ContentType="application/inkml+xml"/>
  <Override PartName="/ppt/ink/ink1882.xml" ContentType="application/inkml+xml"/>
  <Override PartName="/ppt/ink/ink1883.xml" ContentType="application/inkml+xml"/>
  <Override PartName="/ppt/ink/ink1884.xml" ContentType="application/inkml+xml"/>
  <Override PartName="/ppt/ink/ink1885.xml" ContentType="application/inkml+xml"/>
  <Override PartName="/ppt/ink/ink1886.xml" ContentType="application/inkml+xml"/>
  <Override PartName="/ppt/ink/ink1887.xml" ContentType="application/inkml+xml"/>
  <Override PartName="/ppt/ink/ink1888.xml" ContentType="application/inkml+xml"/>
  <Override PartName="/ppt/ink/ink1889.xml" ContentType="application/inkml+xml"/>
  <Override PartName="/ppt/ink/ink1890.xml" ContentType="application/inkml+xml"/>
  <Override PartName="/ppt/ink/ink1891.xml" ContentType="application/inkml+xml"/>
  <Override PartName="/ppt/ink/ink1892.xml" ContentType="application/inkml+xml"/>
  <Override PartName="/ppt/ink/ink1893.xml" ContentType="application/inkml+xml"/>
  <Override PartName="/ppt/ink/ink1894.xml" ContentType="application/inkml+xml"/>
  <Override PartName="/ppt/ink/ink1895.xml" ContentType="application/inkml+xml"/>
  <Override PartName="/ppt/ink/ink1896.xml" ContentType="application/inkml+xml"/>
  <Override PartName="/ppt/ink/ink1897.xml" ContentType="application/inkml+xml"/>
  <Override PartName="/ppt/ink/ink1898.xml" ContentType="application/inkml+xml"/>
  <Override PartName="/ppt/ink/ink1899.xml" ContentType="application/inkml+xml"/>
  <Override PartName="/ppt/ink/ink1900.xml" ContentType="application/inkml+xml"/>
  <Override PartName="/ppt/ink/ink1901.xml" ContentType="application/inkml+xml"/>
  <Override PartName="/ppt/ink/ink1902.xml" ContentType="application/inkml+xml"/>
  <Override PartName="/ppt/ink/ink1903.xml" ContentType="application/inkml+xml"/>
  <Override PartName="/ppt/ink/ink1904.xml" ContentType="application/inkml+xml"/>
  <Override PartName="/ppt/ink/ink1905.xml" ContentType="application/inkml+xml"/>
  <Override PartName="/ppt/ink/ink1906.xml" ContentType="application/inkml+xml"/>
  <Override PartName="/ppt/ink/ink1907.xml" ContentType="application/inkml+xml"/>
  <Override PartName="/ppt/ink/ink1908.xml" ContentType="application/inkml+xml"/>
  <Override PartName="/ppt/ink/ink1909.xml" ContentType="application/inkml+xml"/>
  <Override PartName="/ppt/ink/ink1910.xml" ContentType="application/inkml+xml"/>
  <Override PartName="/ppt/ink/ink1911.xml" ContentType="application/inkml+xml"/>
  <Override PartName="/ppt/ink/ink1912.xml" ContentType="application/inkml+xml"/>
  <Override PartName="/ppt/ink/ink1913.xml" ContentType="application/inkml+xml"/>
  <Override PartName="/ppt/ink/ink1914.xml" ContentType="application/inkml+xml"/>
  <Override PartName="/ppt/ink/ink1915.xml" ContentType="application/inkml+xml"/>
  <Override PartName="/ppt/ink/ink1916.xml" ContentType="application/inkml+xml"/>
  <Override PartName="/ppt/ink/ink1917.xml" ContentType="application/inkml+xml"/>
  <Override PartName="/ppt/ink/ink1918.xml" ContentType="application/inkml+xml"/>
  <Override PartName="/ppt/ink/ink1919.xml" ContentType="application/inkml+xml"/>
  <Override PartName="/ppt/ink/ink1920.xml" ContentType="application/inkml+xml"/>
  <Override PartName="/ppt/ink/ink1921.xml" ContentType="application/inkml+xml"/>
  <Override PartName="/ppt/ink/ink1922.xml" ContentType="application/inkml+xml"/>
  <Override PartName="/ppt/ink/ink1923.xml" ContentType="application/inkml+xml"/>
  <Override PartName="/ppt/ink/ink1924.xml" ContentType="application/inkml+xml"/>
  <Override PartName="/ppt/ink/ink1925.xml" ContentType="application/inkml+xml"/>
  <Override PartName="/ppt/ink/ink1926.xml" ContentType="application/inkml+xml"/>
  <Override PartName="/ppt/ink/ink1927.xml" ContentType="application/inkml+xml"/>
  <Override PartName="/ppt/ink/ink1928.xml" ContentType="application/inkml+xml"/>
  <Override PartName="/ppt/ink/ink1929.xml" ContentType="application/inkml+xml"/>
  <Override PartName="/ppt/ink/ink1930.xml" ContentType="application/inkml+xml"/>
  <Override PartName="/ppt/ink/ink1931.xml" ContentType="application/inkml+xml"/>
  <Override PartName="/ppt/ink/ink1932.xml" ContentType="application/inkml+xml"/>
  <Override PartName="/ppt/ink/ink1933.xml" ContentType="application/inkml+xml"/>
  <Override PartName="/ppt/ink/ink1934.xml" ContentType="application/inkml+xml"/>
  <Override PartName="/ppt/ink/ink1935.xml" ContentType="application/inkml+xml"/>
  <Override PartName="/ppt/ink/ink1936.xml" ContentType="application/inkml+xml"/>
  <Override PartName="/ppt/ink/ink1937.xml" ContentType="application/inkml+xml"/>
  <Override PartName="/ppt/ink/ink1938.xml" ContentType="application/inkml+xml"/>
  <Override PartName="/ppt/ink/ink1939.xml" ContentType="application/inkml+xml"/>
  <Override PartName="/ppt/ink/ink194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0"/>
  </p:notesMasterIdLst>
  <p:sldIdLst>
    <p:sldId id="256" r:id="rId2"/>
    <p:sldId id="336" r:id="rId3"/>
    <p:sldId id="337" r:id="rId4"/>
    <p:sldId id="340" r:id="rId5"/>
    <p:sldId id="350" r:id="rId6"/>
    <p:sldId id="341" r:id="rId7"/>
    <p:sldId id="342" r:id="rId8"/>
    <p:sldId id="343" r:id="rId9"/>
    <p:sldId id="344" r:id="rId10"/>
    <p:sldId id="345" r:id="rId11"/>
    <p:sldId id="346" r:id="rId12"/>
    <p:sldId id="347" r:id="rId13"/>
    <p:sldId id="348" r:id="rId14"/>
    <p:sldId id="349" r:id="rId15"/>
    <p:sldId id="258" r:id="rId16"/>
    <p:sldId id="259" r:id="rId17"/>
    <p:sldId id="260" r:id="rId18"/>
    <p:sldId id="351" r:id="rId19"/>
    <p:sldId id="261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0" r:id="rId29"/>
    <p:sldId id="271" r:id="rId30"/>
    <p:sldId id="272" r:id="rId31"/>
    <p:sldId id="273" r:id="rId32"/>
    <p:sldId id="274" r:id="rId33"/>
    <p:sldId id="275" r:id="rId34"/>
    <p:sldId id="276" r:id="rId35"/>
    <p:sldId id="277" r:id="rId36"/>
    <p:sldId id="278" r:id="rId37"/>
    <p:sldId id="279" r:id="rId38"/>
    <p:sldId id="280" r:id="rId39"/>
    <p:sldId id="281" r:id="rId40"/>
    <p:sldId id="352" r:id="rId41"/>
    <p:sldId id="282" r:id="rId42"/>
    <p:sldId id="353" r:id="rId43"/>
    <p:sldId id="283" r:id="rId44"/>
    <p:sldId id="284" r:id="rId45"/>
    <p:sldId id="285" r:id="rId46"/>
    <p:sldId id="286" r:id="rId47"/>
    <p:sldId id="287" r:id="rId48"/>
    <p:sldId id="288" r:id="rId49"/>
    <p:sldId id="354" r:id="rId50"/>
    <p:sldId id="289" r:id="rId51"/>
    <p:sldId id="290" r:id="rId52"/>
    <p:sldId id="291" r:id="rId53"/>
    <p:sldId id="292" r:id="rId54"/>
    <p:sldId id="293" r:id="rId55"/>
    <p:sldId id="294" r:id="rId56"/>
    <p:sldId id="295" r:id="rId57"/>
    <p:sldId id="296" r:id="rId58"/>
    <p:sldId id="297" r:id="rId59"/>
    <p:sldId id="298" r:id="rId60"/>
    <p:sldId id="299" r:id="rId61"/>
    <p:sldId id="300" r:id="rId62"/>
    <p:sldId id="301" r:id="rId63"/>
    <p:sldId id="302" r:id="rId64"/>
    <p:sldId id="303" r:id="rId65"/>
    <p:sldId id="304" r:id="rId66"/>
    <p:sldId id="305" r:id="rId67"/>
    <p:sldId id="306" r:id="rId68"/>
    <p:sldId id="309" r:id="rId6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0D0"/>
          </a:solidFill>
        </a:fill>
      </a:tcStyle>
    </a:wholeTbl>
    <a:band2H>
      <a:tcTxStyle/>
      <a:tcStyle>
        <a:tcBdr/>
        <a:fill>
          <a:solidFill>
            <a:srgbClr val="FCE9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CD2"/>
          </a:solidFill>
        </a:fill>
      </a:tcStyle>
    </a:wholeTbl>
    <a:band2H>
      <a:tcTxStyle/>
      <a:tcStyle>
        <a:tcBdr/>
        <a:fill>
          <a:solidFill>
            <a:srgbClr val="E6E7E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9D9DA"/>
          </a:solidFill>
        </a:fill>
      </a:tcStyle>
    </a:wholeTbl>
    <a:band2H>
      <a:tcTxStyle/>
      <a:tcStyle>
        <a:tcBdr/>
        <a:fill>
          <a:solidFill>
            <a:srgbClr val="EDEDED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64"/>
    <p:restoredTop sz="94698"/>
  </p:normalViewPr>
  <p:slideViewPr>
    <p:cSldViewPr snapToGrid="0">
      <p:cViewPr>
        <p:scale>
          <a:sx n="105" d="100"/>
          <a:sy n="105" d="100"/>
        </p:scale>
        <p:origin x="944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8:16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0 426 18731,'0'6'5804,"0"-1"-4919,0-5 594,0 0-1052,2 10 32,-1-12-190,3 0-90,0-21 0,2-10-134,0-5 0,2-6-45,-2 0 22,1 5 0,-5 6 12,0 11 22,-2 10-21,0 6-35,0 4 0,0 1 0,0 7 0,0 3 0,0 4 0,0 0 0,0-5 0,5-3 0,5-4 0,7-7 0,5-7 0,3-8 0,0-6 0,2 0 0,-4 1 0,-3 2 0,-2 2 0,-7 7 0,-1 3 0,-6 7 0,-2 3 0,-2 6 0,0 8 0,0 7 0,0 9 0,0 3 0,0 19 0,-1-6 0,-3 18 0,-3-11 0,-4 0 0,-1-3 0,1-6-1637,3-8 1637,2 1 0,3-19 0,2 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8:16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0 528 25858,'20'-84'1232,"1"2"-1108,2 17-35,-1 0 23,-1 6 135,-3 7 122,-3 11 34,-4 11-166,-2 8-237,-2 7 0,-1 8 0,0 2 0,0 5 0,0 4 0,1 9 0,-1 10 0,0 11 0,-1 5 0,-1 4 0,1 1 0,2 2 0,-1-2 0,0-2 0,-1-5 0,-2-4 0,-1-6-24,-2-5-1522,0-6-1400,-2-5 2946,-3-2 0,2-5 0,-1-1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8:16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4 214 24513,'-2'-10'3305,"1"3"-2868,1 7-235,0 0-202,53-44-56,-26 23-818,40-35-930,-41 34-3910,-5 2 5714,-1 3 0,-10 7 0,-1 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8:16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8 24715,'0'-4'2879,"0"0"-2498,0 4-258,0 0-44,3 58-57,-2-25-22,-1 47 0,-5-40-112,-3-1-235,-1-5-505,0-4-750,2-8-2017,3-8 3619,1-8 0,3-3 0,0-3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8:17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20703,'0'-3'3743,"0"1"-3418,0 2-169,0 52-55,2-24 45,1 41 33,3-40 79,2-3 112,2-5 33,3-6-22,1-7-101,2-4-111,1-9-13,5-11-32,0-11-1,3-12 146,-2-4-1,-2 0-21,-3 3-1,-3 8-222,-5 6-24,-1 9 0,-4 6-57,0 6-1063,-3 4-1301,0 1 2421,1 4 0,-3-2 0,2 3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8:17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24827,'-4'10'3540,"-2"42"-3236,3-23-304,-2 38 0,1-31 0,0-6-326,0-6-1601,0-7-4830,-1-4 6757,1-3 0,1-4 0,1-2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8:27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2 578 26239,'11'-90'604,"-2"6"-492,-7 37-78,-1-5-23,-1-2-11,-2-11 0,-3 23 123,-1 3 1,0 30 55,3 5-55,1 4-1,1 0 56,1 4 11,0 0 34,7 1-22,5-2-79,11-2-43,6-1-80,4-3 0,-1-2 0,-2-4 0,-3-2 0,-5 1 0,-4-1 0,-4 1 0,-2-1 0,0-1 0,-3 2 0,-2 1 0,-2 4 0,-3 2 0,-1 3 0,-1 18 0,0 3 0,0 21 0,-4 3 0,-1 5 0,-5 1 0,1-1 0,0-3 0,1-4 0,0-5 0,2-6 0,-1-6-1513,-1-1-1681,3-14 3194,0 0 0,5-11 0,0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8:28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62 271 27908,'76'-55'426,"-12"5"-370,-40 25-23,-5-1-22,-5 2-22,-6 2 11,-2 3-22,-4 2-1,-1 3-66,-1 4-23,-4 4-11,-5 4 111,-8 2-3413,-9 6 3425,-4 3 0,-2 6 22,3 1-22,4 1 23,3 2 55,3 6-22,2 4 3493,1 5-3348,5 3-76,1 0-125,5-3 0,2-5 0,2-3 0,4-4 0,4-3 0,7-1 0,17 3 0,-5-7 0,11-2 0,-11-8 0,0-4 0,-2-8-965,-4-2-2878,-3-8 3843,0 0 0,-9 8 0,0 4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8:31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280 41 26765,'4'-23'1053,"-1"6"-918,-3 23 66,0 10-189,0 13 66,-1 14-22,-2 8-45,-2 6 90,-3 2-90,2 1 34,0-1-45,3-7 11,1-8-22,2-10 11,0-10-56,0-8 22,0-8-66,0-5 77,0-2-10,0-1 21,0-3 1,-5-5-112,-2-6-23,-5-4 79,-2-1 34,-10-4 33,4 9 0,-17 1-68,12 9 68,-7 12 23,12 4-12,2 9 23,4 1 55,3 1-66,4 1 77,2 1-10,4 1-23,1 1 68,0-1-102,0-1 57,5-3-34,3-2-45,3-3 23,2-3-3426,0-4 3380,3-1-10,1-6-493,11 0-135,-7-6-515,11-4-740,-11-4-5513,2-4 7418,-2-2 0,-10 7 0,-2 1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8:31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26967,'-2'80'1042,"0"-9"-897,-1-34-122,-1-2-23,3-4-23,1-4-436,0-8-605,0-8-1323,4-5-7444,5-5 9137,8-6 0,-7 3 1,-1-4-1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8:32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23672,'-4'0'2107,"0"0"-1871,4 0-12,0 0 67,-21 45-34,14-24-21,-15 34-124,19-36-67,3-4 56,0-4-79,0-4 12,4-4-34,2-3-23,6-7-77,1-4-47,0-7 2,-1-3 100,-3 3 23,-2 3 22,-4 3 44,1 7-21,-3 0 55,-1 4 416,0 0-203,0 10 45,3 1-11,0 8-100,6 1-225,2-1 0,4 0 0,2-4 0,3-3 0,1-2 0,2-6 0,0-1 0,0-2-528,-2 0-1108,-3-3-1691,-3-1 3327,-3 0 0,-7 1 0,-1 2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8:39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1 377 21096,'2'0'3977,"-1"0"-1702,-1 0-2062,11-51 89,-3 20-111,8-44-68,-5 34 45,-2-1-112,0 4 11,-2 4 23,-1 7-57,-2 8 47,-1 7-80,-2 7 0,0 3 0,-1 2 0,1 0 0,0 8 0,2 6 0,2 13 0,0 7 0,2 4-46,5 22-21,-3-12-34,11 32-56,-8-39 157,5 5-34,-6-28 34,-2-9-33,-1-5 100,1-5-33,3-14 78,5-12-90,5-17 90,0-8-56,-1 0-45,-4 4 13,-2 6-24,-3 6 0,-2 5-69,-2 6-2306,-1 6-1984,0 10 4359,1 7 0,-4 3 0,0 3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8:39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0 388 25555,'8'-78'952,"4"5"-728,7 25-123,1 0 112,-1 7 68,-2 4-35,-2 11 180,-3 8-169,-4 7-122,0 6 100,-2 3-202,1 1-20,1 5-13,1 9 0,3 8 0,1 12 0,3 5 0,-1 5 0,2 0 0,-2 2 0,-2-4 0,-1-2 0,-2-6-382,-2-6-559,-3-7-684,-3-4-1658,-1-4 3283,-1-1 0,0-5 0,0-1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8:39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99 22160,'0'-3'3955,"0"0"-3204,0 3-684,56-16-67,-26 9-11,45-13-79,-41 15-324,-4 0-617,-3 2-997,0-2-6398,0-3 8426,3-2 0,-13 3 0,-3 1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8:40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0 25196,'-51'11'336,"11"-1"-336,39-1 0,6 2 79,5 2-79,8 0 34,2 2 89,0-1 0,-3 2 157,-5 0-11,-5 2-45,-4 1 67,-2 3-88,-7 1 21,-6 1-68,-10 2-144,-4-2 122,-3-1-134,2-4 11,0-2 0,3-3-11,1-2-78,4-1-124,2-2-470,6-2-459,4-4-1200,4 0-7500,2-2 8678,12-4 0,-8 2 0,9-2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8:40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9 26978,'-55'60'717,"11"-6"-582,36-22-79,5-2 56,1-1-112,2-3 0,6-6 0,6-5 44,10-8-32,4-3-12,3-6 0,-1-8 235,-5-6-67,-3-9 46,-6-3-214,-4-2 0,-3-3 0,-4 3 0,-2 0 0,-3 3 0,-5 4 0,-6 6 0,-8 8-752,-6 4-1533,-5 4 2285,-7 9 0,17-6 0,2 6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8:50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340 9 20132,'0'-3'4482,"0"0"-2062,0 3-2095,-39-2 45,15 13-169,-34 2-21,23 18-12,2 2-112,1 4 67,3 0-90,5 0 1,3 0 56,4-2-46,4-2-31,4-4-13,5-4 0,2-2 0,2-1 0,4-1 0,3-1 0,3-2 0,5-3 0,0-3 0,3-4 0,1-2 0,1-3 0,8-3-113,-8 0-918,5-2-481,-10-7-999,0-6 2511,1-7 0,-8 8 0,-1 2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8:50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7 23639,'0'-4'2868,"0"1"-2476,0 3-33,-10 47-90,3-19-45,-7 38-101,7-30-123,1-2 0,-1-1-257,1-3-416,-1-2-683,1-3-1556,1-2 2912,1-4 0,2-8 0,1-5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8:51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0 444 23000,'0'2'2476,"0"0"-1590,0-2-606,5-23-135,2-2-44,6-24 34,0 4-46,1 0 69,-1 0 21,1 3-112,-1 1 67,-1 5-66,-1 3 21,-2 8 113,-1 6-57,-3 7 12,0 7 34,0 2-102,1 3-9,1 4-80,0 5 0,2 7 0,0 6 0,0 3 0,-1 3 0,0 1 0,-2 1 0,1 0 0,-2 0 0,1 14 0,-3-12 0,1 8 0,-2-17 0,0-2 0,-1-4 0,-1-2-505,0-8-750,0-3-7070,0-4 8325,-2-9 0,2 7 0,-2-7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8:51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59 23247,'-2'-8'4818,"1"2"-4449,42 6-132,-20 0-237,34 0 0,-32 0-125,0-5-804,-3-2-1145,-3-6-5601,-4 3 7675,-6 3 0,-4 5 0,-3 2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8:54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70 24793,'-9'-6'964,"-2"1"-740,-5 5-34,-1 1-10,-1 4-80,2 3 124,0 7-112,2 5-11,0 5 78,0 5-145,1 0 23,3 4-35,4-3 12,3 2-12,2-3-22,1-2 0,3-3-11,4-4 11,5-3 0,5-5 0,1-2 0,4-5 0,3-3 0,4-2 0,0-1 0,1-6 22,-1-3-22,10-17 23,-11 1 21,5-12-10,-16 7-12,-5-2 57,-5-2-68,-4 2-11,-2 0 0,-3 1 56,-6 3-56,-13-7 0,0 12-34,-10 1-55,9 14-158,-3 4-358,2 3-1199,0-3-5132,0-2 6936,-2-3 0,11 2 0,3 2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02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0 577 22754,'1'6'3294,"0"-1"-2723,-1-5 987,0 0-1368,20-23-33,-8-2-90,19-27 0,-14 0-54,2-9-13,-1-5 0,-1 0 0,-2 6 0,-2 9 0,0 12 0,-2 8 0,-1 8 0,0 7 0,-3 4 0,0 6 0,-1 3 0,0 2 0,-1 6 0,3 8 0,0 9 0,0 9 0,-1 5 0,-3 2 0,-2 3 0,-1 23 0,-1-14 0,0 16 0,0-22 0,-2-5 0,-1-5-80,-1-7-659,0-6-415,1-5-1009,0-8-7069,-1-4 9232,-1-3 0,1-1 0,1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02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27550,'67'-21'-2130,"-11"2"-1354,-37 10 3484,-1 2 0,-8 2 0,-2 3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03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25241,'-25'88'718,"4"-12"-562,13-41 1,1-3 11,3-6-67,1-5-56,2-6-45,0-7-179,1-4-381,0-2-393,0-10-873,1-9-3800,7-14 5626,2-10 0,-1 15 0,-2 5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03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16602,'0'0'0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03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16602,'0'0'0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03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26541,'-33'70'829,"6"-11"-784,19-40-45,3-2 0,2-2-67,2-2-67,1-1-46,0 0-55,0-3-191,0-1-605,0-4-1635,0-1 2666,0-3 0,0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04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19470,'-4'0'4527,"1"0"-3910,3 0 212,0 0-560,-8 31 56,6-19-56,-5 24 11,12-25 0,3 0-23,3 2-54,2-2-69,-1 2-11,1-1-56,-2-1 12,1-3-23,1-2 0,0-4 22,2-1 1,-1-3-12,2-4-22,-2-4-34,0-5 0,-2 0-11,-2 0-45,-1 3 0,-2 0 12,0-1 33,-2 4-23,-1-1 23,-2 5-44,0 0-46,0 2-11,-1 1-134,0 1-146,0 0-7025,-1 1 7406,0-1 0,0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05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1 24759,'-63'76'1513,"6"5"-1199,45-43-45,1 6-57,10-15 69,8-2-147,6-4-22,12-2 45,6-7-45,5-5-45,1-6-55,-1-2 10,-2-10 34,-5-4-11,-6-11 67,-7-4 33,-8-4-66,-4-2-1,-4-3-67,-7 1 23,-5 0-12,-9 6-22,-2 6-22,-3 8-23,1 8-89,0 5-146,2 7-459,2 5-897,5 5-2701,8 3 4337,3-2 0,5-7 0,0-2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05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4 23941,'0'-2'2970,"0"0"-2320,0 2-549,-4 33-45,3-2-12,-3 33-32,4-12-1,0-3 22,-2-6-21,0-13 156,-2-9 100,2-11 68,-1-5-267,-1-4-69,-2-1 0,-3-4 0,0-5 0,2-5 0,1-2 0,4 0 0,1 1 0,1 1 0,3 1 0,3-1 0,5 1 0,4-1-1749,5-1-3786,5-2 5535,8-2 0,-14 9 0,-1 1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05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93 135 25577,'7'1'2891,"-1"0"-2688,46-13-203,-24-2 0,40-11 0,-38 2 0,-8 3 0,-4 4 0,-9 4 0,-4 5 0,-3 2 0,-5 3 0,-7 2 0,-10 0 0,-8 10 0,-8 6 0,-1 10 0,-3 4 0,2 1 0,4 2 0,5-2 0,7 3 0,4 3 0,6 1 0,4 2 0,4-3 0,5-5 0,10-8 0,9-9 0,12-8 0,9-10 0,5-12 0,3-8-1323,0-8-2700,-2 4 4023,-4 4 0,-19 12 0,-6 4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24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15 20367,'1'-8'4314,"0"2"-3765,-1 6 583,0 0-975,0 2-79,-4 8 34,-2 6 0,-4 9 11,-2 4-33,0 3-23,1 1 1,0 0 10,2-2 1,2-4-1,2-6 90,2-6 34,1-6 10,1-3 12,1-1-56,0 0 0,0 0-43,0 1-125,0 1 0,2-1 0,3 1 0,4-4 0,4-1 0,2-2 0,1 0 0,-1 0-3392,-1 0 3392,-2 0 0,-3 0 0,4 0 0,-4 0 0,5 0 0,-4 0 0,1 0 3392,0 0-4872,-3 0-840,2 0-5501,-1-1 7821,4-1 0,-6 1 0,0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25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9 541 21588,'-4'-4'3171,"1"0"-2924,3 4 358,0 0-291,-1 10-23,1 1-22,-1 10-45,1-2-11,0 3-90,0-3 12,1-1 44,1-2 0,0-5 1,2 0 32,-1-4-32,1-3-46,0-2 23,3-5 113,16-36-270,1-3 0,13-33 0,-7 11 0,-2-1 0,-3 5 0,-3 4 0,0 5-3392,0 5 3392,0 5 0,2 2 0,-3 4 0,0 4 0,-5 7 0,-4 6-46,-4 8 2206,-5 5-4950,-1 5 2790,-3 13 0,1-9 0,-1 8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17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409 14 21745,'0'-6'3664,"0"1"-3036,0 5-57,-40-3 180,-8 20-392,-19-4-147,7 20-32,23-5-35,2 6 1,4 5 124,3 12-270,4 7-3392,6 5 3392,5 0 0,7-6 0,4-9 0,4-11 0,3-9 0,5-7 0,4-4 3392,3-5-3392,2-2 0,2-4-405,0-3-1130,1-2-907,0-3 2442,0-3 0,-9 2 0,-4-2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18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26093,'13'82'706,"-2"-4"-639,-9-32 22,1 1-89,0-3 34,3-5-23,3-6 12,2-8 77,2-5 125,2-8-12,1-6 22,2-3 45,0-4-134,2-11 22,1-6-12,2-16-66,1-4-55,-1-2-35,-2 1 0,-3 4 0,-3 2 0,-2 7-281,-2 2-503,-3 7-427,-2 6-805,-3 5 2016,1 8 0,-2-1 0,0 3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19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257 46 14955,'3'-4'7070,"1"1"-5803,-4 3 380,0 0-987,14-17-188,-11 13-47,11-13 23,-14 17 292,0 0-426,-3 0-135,-3 0 11,-4 0-111,-5 0-23,-2 0 67,-3 0-123,-3 3 33,-1 3-20,-2 5-13,2 5 0,-1 2 0,1 3 0,2 2 0,3 1 0,4 0 0,4 0 0,5 0 0,2 1 0,4 0 0,0 1 0,0 0 0,3 0 0,4-2 0,5-2 0,6-4 0,2-4 0,16-3 0,-9-5 0,10-3 0,-13-3 0,0-3 0,-5-1-360,-3-3-1388,-4 2-1691,-3 1 3439,-3 0 0,-3 2 0,-1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19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26418,'21'0'1064,"-3"0"-784,-7 0-179,-1 0 0,1 0-67,0 0-23,1 1-22,2-1-269,3 3-191,-6 0-336,0 0-325,-8-1-974,1-1-3889,-2-1 5995,2 0 0,-2 0 0,-1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20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16333,'3'-4'5479,"0"0"-4773,-3 4 124,0 0-618,9 47-10,-7-22-68,7 36-44,-9-35-34,0-1-56,0-1 101,0 0-101,1-3 23,0-1 22,1-6 179,-1-3 168,0-6 0,-1-3 348,0-2-494,0-6 68,0-1-90,0-7-101,0-2-11,0-1-90,0 0 45,0 0-67,0 2 0,0 1-78,0 3-370,0 3-628,0 2-1355,0 3-7400,1 2 8106,-1 1 1,0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21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62 25712,'-4'-5'1221,"1"1"-952,1 4-11,2 0-56,-3 0-135,3-1 45,-1-2-79,1-1-21,1-1 32,5-1-44,10-4 0,0 3-11,7-2-11,-5 4 22,-2 4-11,1 0-12,-2 1-10,-3 0 10,4 1 12,-6 2 11,1 3-34,-5-1-55,0 2 78,-2-1-68,0 0 34,-1-1 45,-1-1-44,0 0 44,-1 0 0,0-2 0,-1 2 22,0-1-22,0 2 0,1 4-22,-1 4 22,1 6 0,0 2 0,0 3 22,3 3-22,-4-9 0,3-3 22,-3-10-10,1-3 32,-1-1 57,0-1-78,-3 0 10,-4 0 34,-3 2-67,-4-1 90,0 1-68,1 0 1,-1-1 66,1 2-89,1 0 23,-2 0-23,3 2 0,-2 1 0,4 0 11,0 0-11,4-1 11,1 1 0,0 1-11,-1 2 12,-5 11-12,1-4 33,-3 8-10,5-8 10,1-1-33,3 1 0,0-2 11,2 2 12,1 0 10,0 9-10,2-7 44,1 6-56,3-12 68,2 2-1,2-2-56,1 2 34,2 1-56,0-2 0,0-1 23,-2-2-12,4-3 24,-3-3-35,3-2 0,-4-1 0,1 0 0,1-1 0,-1 1 0,0-1 0,0 1 0,3-1 0,-6 0-237,0 3-435,-7 2-1064,-1 4-4505,1 2 6241,6-4 0,-4-2 0,2-5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23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74 22249,'-5'91'1850,"-1"-13"-1358,2-40-44,0-7-11,1-6-10,-2-7-103,2-6 24,-2-6-35,1-4-134,0-9-55,-1-12-1,2-14-22,2-15 0,1-3-67,2 1-23,5 7-11,3 8 22,4 10-22,2 3 0,-1 8 0,4 1 23,-2 6-79,7 1 22,-9 5-56,4 4 57,-11 7 33,-1 5 0,-4 5 22,-1-1-11,-2-2 1,-3-2 66,-3-4 34,-4-3-11,-2-3 0,-1-1-12,-1 0 23,2 0 34,2-2 11,4 2-68,4-2-55,1 1-23,1 0 11,0 2 79,1 3-21,3 2-80,3 2 0,4 3 0,1 2 0,7 9 0,-4-4 0,3 3 0,-7-11 0,-2-4 0,-2-5 0,-2-2-281,-1-3-582,0 0-459,0 0-784,5 0 2106,11-12 0,-11 9 0,6-9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23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 23404,'-1'-1'2980,"0"0"-1053,1 1-1567,11 37-360,-2-11 0,10 33 0,-3-18 0,-1 1 0,2-2 0,-3-2 0,1-4 0,-3-5 0,-2-5 0,-1-5-57,-3-6-862,0-5-448,-4-2-840,-1-3-7038,-2 0 9245,-6-3 0,4 1 0,-3-1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24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6 365 21443,'-3'-2'5322,"0"0"-4392,37-42-314,-11 16-256,30-37-360,-20 28 0,0 1 0,-4 5 0,-2 3 0,-3 6 0,-2 5 0,-3 2 0,1 3 0,-3 1-393,-4 3-1053,-3 4-1411,-5 2 2857,-2 2 0,-1 0 0,-1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27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598 57 25263,'-2'-32'1009,"-4"7"-762,-4 25-23,-5 0-34,-2 0-67,-4 0-10,-2 3 10,-4 1-45,-3 6 34,-4 2-67,-4 5-45,-4 3 23,-4 5-23,1 1 0,1 2 11,6-3-11,5-1 56,6-3-23,5-3 68,4 0 11,3-2-33,3 3 33,2 3-34,2 6-22,1 4 56,3 5 45,1 18-68,3-13-44,6 10 22,3-22-54,9-1-13,4-2 0,4-1 0,4 0 0,21 7 0,-11-9 0,15 3 0,-19-11 0,0-4 0,-3-5 0,0-3 0,-3-3 0,12-10 0,-10-3 0,9-9 0,-11 1 0,0-1 0,-1 2 0,-2 0 0,-4 1 0,-1-1 0,-2-3 0,-1-2 0,3-20 0,-8 9 0,-2-12 0,-8 15 0,-4 1 0,0 0 0,0-1 0,-1 0 0,-7-3 0,-16-14 0,0 12 0,-14-8 0,12 18 0,1 5 0,2 5 0,4 4 0,-1 3 0,-7 0 0,6 6 0,-7 0 0,8 4 0,1 0 0,-1 0 0,2 1-80,-1 3-547,0 2-818,0 4-2836,-2 1 4281,1 6 0,8-8 0,1 2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29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694 30 26059,'-63'-15'706,"5"3"-583,24 10-44,-2 2-35,-2 0 103,-3 7-69,-1 5-78,-4 11-11,-2 5 11,0 4 0,3 1 22,5 0-3403,5 0 3505,7 3 44,5 5-23,3 10 57,3 10-12,3 8-55,5 6 33,3 2-101,5-2 147,0 23-214,3-28 0,4 15 0,5-36 0,4-3 3392,3-6-3392,2-2 0,3-5 0,3-3 0,3-5 0,4-7 0,2-3 0,3-5 0,2-3 0,-1-5 0,2 0 0,-2-2 0,1-3 0,0-4 0,-4-6 0,10-11 0,-14 3 0,8-9 0,-16 5 0,1-4 0,1-5 0,-3-4 0,1-3 0,-4-5-3392,-4 1 3392,-4-3 0,-5 0 0,-4-3 0,-1-3 0,-2-1 0,0 1 0,0 1 0,-2 7 3392,-11-16-3392,2 17 0,-9-10 0,6 21 0,2 3 0,3 6 0,2 3 0,1 7 0,0 4 0,-1 4 0,-2 0 0,-2 0 0,-2 1 0,-2-2 0,-2 0 0,-3-1 0,-1-2 0,-1-1 0,1-1 0,-1 2 0,-2 0 0,9 5 0,-3 1-293,10 4-614,1 1-538,3 0-2265,0 1 3710,0 13 0,2-10 0,0 9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12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0 487 18283,'0'9'5053,"0"-2"-4459,0-7 527,0 0-797,2 6-32,-2-4-12,2 4-56,-2-6 12,0 1 100,0-1-224,0 2-45,0-2-45,0 2 12,0-2 616,0 1-628,0 0 57,0-1-12,0 1 11,0 0 12,0 1-12,0 0-22,0 0 23,0-1 22,0 0-68,0 0 23,0-1-45,0 1 45,0 0-22,0 0 169,0 0-203,0-10 0,1-4 0,0-11 0,0-5 0,-1-3 0,1-10 0,0-7 0,1-6 0,0-3 0,-1 2 0,2 6 0,0 9 0,2 9 0,1 12 0,-1 7 0,3 5 0,0 5 0,3 0 0,4 3 0,2-1 0,3 1 0,2 2 0,-2 3 0,0 3 0,-4 2 0,-3 1 0,-2-1 0,-5 6 0,-3-2 0,-8 7 0,-4-3 0,-9 3 0,-4-3 0,0 0 0,0-3 0,3-5 0,-1-2 0,7-5 0,2-1 0,6-2-13,3 0-748,1 0-337,0-2-628,1 0-2633,0-5 4359,1-1 0,-1 2 0,1 2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13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1 501 20625,'0'3'3843,"0"-1"-2734,0-2-750,1 2-68,4-11-67,3-7 23,6-18-57,4-10-55,2-10-12,-1-4-11,0-1-11,-5 4-11,-2 5-45,-3 7 33,-2 9 12,-1 9 22,-1 9-23,-3 9-10,2 4 55,-2 3-33,4 0 44,0 5 204,8 19-349,-5 4 0,5 15 0,-7-2 0,-1 1 0,-3 4 0,-1 0 0,-2-2 0,0-3 0,0-8 0,0-6 0,0-7 0,0-6 0,0-5 0,0-3-259,0-4-727,0 0-5939,0-2 6925,-3-7 0,3 5 0,-3-6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13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44 24076,'-4'-2'3910,"1"0"-3574,44-7-179,-17 4-101,34-8-56,-27 9-45,-4 0-347,-4 2-526,-8 0-976,-3 2-6006,-6 0 7900,-2 0 0,-3 0 0,-1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30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6 22978,'0'-3'3149,"0"1"-2018,0 2-895,-4 13-1,-1 6 34,-6 16-135,0 5 0,0 0-22,0-2-22,3-4 22,1-8-78,4-4 10,1-4-31,2-2-13,0-2 0,0-1 0,0-1 0,1 0 0,0 0 0,1-2 0,0-2 0,-1-1 0,0-2 0,1-2 0,1-2 0,3 1 0,3 0 0,2 1 0,3 1 0,1 0 0,0 0 0,7 0 0,-5-2 0,5-1 0,-8-1-57,-2 0-918,-1-2-4124,4-8 5099,-4 1 0,-1-1 0,-5 5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31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14 22989,'0'-7'3138,"0"1"-2746,0 6 11,0 0-55,3 0-57,-6 13-90,-1 7-66,-6 14-90,-4 4 22,2 0-34,3-4-10,2-1 78,3-4 44,1-3-22,2-2-78,0-5-45,1-2 67,0-3-22,0 0 11,0 0-32,0-3-24,2 0 0,1-1 0,3 0 0,0 1 0,1-3 0,2 0 0,2-2 0,2-3 0,2-2 0,1-1 0,0 0 0,0 0 0,0-2 0,-1-2 0,-1-2 0,-1 0 0,-3 1 0,-2 0 0,-1 0-1312,-3 0-1187,4-1-7332,1-1 9148,2-1 1,-4 3 0,-2 2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32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1 509 26675,'23'-50'252,"0"1"1,18-39 5,-22 35-46,1 2-32,-3 0-12,0 4-79,-3 6 23,-1 9 23,-3 9-12,-2 9 78,-2 7-188,0 5-13,-2 2 0,1 0 0,0 0 0,0 3 0,-1 5 0,3 7 0,-3 8 0,1 4 0,-2 6 0,-2 4 0,1 2 0,-1-1 0,1-1 0,1-4 0,4 3 0,-3-12 0,2-1 0,-4-12 0,-2-4 0,0-1-1099,0 0-1400,-4 3-6812,-2 0 8463,-6 2 0,5-5 0,0-1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32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28490,'74'-26'181,"-9"6"-181,-37 19-35,-2 1-1063,0 0-1613,2 0 2711,1-2 0,-11 2 0,-4-2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33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62 24580,'0'3'2835,"-6"64"-3064,2-20 397,0 2 0,0 3 258,2 13-292,1-5 76,1-8-177,0-10-20,0-12-13,0-12 333,0-10-333,-1-4 0,-2-15 0,0-10 0,-1-21 0,3-16 0,5-15 0,7-6 0,7-1 0,8 9 0,2 17 0,2 17 0,3 16 0,2 13 0,2 4 0,1 9 0,-3 5 0,-6 7 0,-9 5 0,-9 1 0,-5 3 0,-13 1 0,-8 0 0,-25 10 0,5-12 0,-11 3-382,21-14-671,6-4-549,7-4-1996,7-2 3598,3-4 0,2 0 0,0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33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25679,'-35'81'1647,"8"-14"-1244,23-43-190,2-7-135,6-8-78,8-5 0,8-11-101,7-8-190,0-10 78,-3-5 112,-6 4 101,-7 4 0,-3 8-11,-4 5-11,0 4-1,2 3 23,0 8 68,0 8 10,-2 6 68,1 8-1,-2-4-55,2-2-23,2-6-67,1-5-22,1-4-191,0-5-650,2-1-1300,2-11-7002,2-3 9165,2-14 0,-7 12 0,-2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34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 27370,'-21'95'1301,"-1"-4"-1301,3-19 0,-1 1 0,3-7 0,0-5 0,4-11-673,2-10-829,4-11-660,3-11-4517,2-9 6679,6-11 0,-3 1 0,2-4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34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0 28671,'-12'52'0,"0"0"0,-11 42-673,5-37 673,2-3-218,1-1-1698,2-3-3464,5-3 5380,3-7 0,3-18 0,2-8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34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96 27684,'-1'29'392,"4"-15"-392,15-39-112,2-7 45,-1 2 56,-4 6-12,-3 7 23,-5 9 0,-1 5 56,-2 5 90,2 8 11,-1 6 100,0 10-65,-2 3-192,1 2 0,2-4 0,4-3 0,3-5 0,5-5 0,2-4 0,2-4 0,0-1 0,-1-2-629,0-1-1790,2-1-3095,1-1 5514,1-1 0,-11 1 0,-4-1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35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1261 23236,'2'-7'3238,"0"1"-2656,-2 6 80,-15 49-170,11-20-223,-11 35-77,19-40-192,15-12 0,16-26 0,22-22 0,13-32 0,-31 26 0,-1-3 0,2-4 0,-1-2-776,3-6 0,0-2 776,4-4 0,2-3 0,5-5 0,4-2 0,4-4 0,2 0-471,-20 25 0,1 1 1,0-1-1357,19-24 0,-1 1 1827,-3 3 0,-5 6 0,7-11 0,-17 21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46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15 484 21779,'-8'12'3922,"2"-2"-3306,6-10 930,0 0-1277,23-22-135,0-5 57,24-23-146,-4-3-12,1-2-33,2-3 11,-3 1-11,-2 5 0,-7 7 0,-8 11 68,-8 10-57,-7 10 35,-6 7-46,-3 3 0,-2 2 0,0 1 0,0 1 0,0 4 0,0 13 0,0 18 0,0 24 0,-5 21 0,-1 16 0,1-44 0,-1 3 0,-2 26 0,1 1-318,2-21 1,0 0 317,-3 17 0,1-3 0,-3 16 0,2-15-46,-1-11 46,3-13 0,-1-15 0,0-12 0,-3-11-662,-2-8-6483,1-4 7145,4-2 0,4 0 0,3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47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30 27830,'58'-12'252,"0"1"0,39 4-208,-69 42 35,-10 13-57,-8 10-22,-8 6 0,-13 5-134,-10 1 100,-16-3-78,-9-3 56,3-7 11,4-10 79,9-9-34,10-10 78,4-3 46,6-6 111,-1 2-133,1-2-102,0 1 0,5-5 0,2-1 0,3-1 0,3-2 0,13 4 0,11-1 0,15-2 0,32 2 0,-15-8 0,15 0 0,-27-3 0,-6-3 0,-9 3 0,4 0-2029,-11 0 2029,2 3 0,-15-4 0,-4 1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48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26709,'-3'32'347,"11"-4"-280,33-15 12,-4 0 0,-12 1-57,-12 4 57,-8 2-1,-6 7-56,-11 4 46,-8 3-57,-9 0 22,0-4 35,7-3-46,6-6 12,6-1-34,6-3 0,1-1-12,3 1 1,3 0 11,13 2 11,14 3 1,17 1-12,9 1 0,0 2 22,-9 0 124,-9 2 335,-13 22-177,-13-7-304,-8 24 0,-24-8 0,-15 10 0,-25 3 0,-10-5-509,-1-10 509,8-18 0,14-15-4012,8-13 4012,17-7 0,8-4 0,11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49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679 15 23269,'2'-8'3250,"-1"1"-2881,-1 7 214,0 0-258,-101 56-112,34-10-906,-9 1 0,-1 3 765,30-12 1,5-1-39,1 0 0,2 1-269,-29 31 258,17-7-12,15-13 45,14-12 22,12-12 47,6-9 950,4-5-1075,0-1 702,9 1-702,9 3 0,18 5 0,14 3 0,17 0-3392,12-5 3392,14-6 0,6-6-148,-48-3 0,-1-1 148,46-1 0,-12 0 0,-11 0 0,-17-7 0,-3-8-527,-23-2-1356,-3-6 568,-21 7 1315,-3 0 0,-3 7 0,0 2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49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3 22967,'-12'-2'4381,"-15"83"-3597,15-9-543,-3-1 0,0 5-1686,6-17 0,2-2 1445,-1-2 0,1 0 0,0-2 0,1 0 873,0 40-873,-1-11 475,6-13-576,-1-16-1647,4-11-3104,10-7 5251,5-5 1,-2-13 0,-2-3-1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50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22193,'-9'0'4326,"1"0"-3463,8 0 426,0 0-1289,17 41 0,10-20 0,23 32 0,12-35 0,9-4 0,6-8 0,3-3 0,-5-3 0,-9-2-3392,-13-2 3392,-16 0-1088,-15 0-952,-13 2-6318,-6 9 8358,-11 6 0,6-4 0,-6 2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50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252 9 22417,'-3'-5'3306,"0"1"-2824,3 4 280,0 0-515,-39 57-79,29-35-56,-29 44 22,39-48-33,8-3 0,7 5 22,9 0-22,7 4-12,2 3-33,4 1-3358,4 2 3369,1-2 23,-2 1-1,-4-1 47,-11 4-136,-12 3 0,-7 5 0,-6 3 3392,-14-1-3392,-10 4 0,-17-6 0,-11-2 0,0-8 0,-3-7-57,1-5-1411,3-4-1636,-2-2 3104,-2 4 0,25-8 0,3 1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49:51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939 222 22328,'-4'-50'1255,"0"0"0,-7-32-650,-15 61-22,-5 9-135,-9 6-101,-7 10 12,-10 15-45,-8 14-23,-7 18-609,-4 12 407,36-28 1,0 2 5,2 1 1,1 1-7,-1 2 1,3 1-11,2 0 0,3 1-79,0 1 0,3 1 0,2 0 0,3 1 0,-16 45 0,10-6 0,11-5 0,8-6 0,5-4 0,4 0 0,2-2 0,11-5 0,9-7 0,14-11 0,10-12 0,10-12 0,10-10 0,8-7 0,3-12 0,-2-7 0,9-27 0,-29 5 497,3-18-497,-32 13 0,-6-3 0,-10-2 0,-5-13 0,-15 14 0,-36-14 0,-5 33 0,-32 2 0,10 18 0,-2 6 0,0 5 0,7 7 0,7 7 0,10 6 0,12-2 0,8-2 0,8-5 0,6-2-1548,3 0-1847,4 1 3395,3 5 0,4-9 0,0 1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0:03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1 201 27852,'77'-12'819,"8"-5"-819,10-9-899,-42 11 1,2 0 898,3 0 0,2 0 0,2 1 0,1 0 0,2 3 0,1 0-1589,1 2 0,0 2 1589,2 0 0,1 3 0,-2 1 0,1 1 303,-1 0 0,0 1-303,-5 1 0,0 0 0,-2 4 0,0 1 0,-1 1 0,-1 2 0,3 5 0,0 2 0,4 0 0,0 2 0,2 0 0,1 2 0,0 0 0,1 0 0,-2 0 0,1 1 0,-2 1 0,0 0 0,-1-1 0,0 1-262,0 2 0,0 0 262,-1 0 0,1 0 0,0-1 0,-1 1 162,0 1 0,-1-1-162,0 0 0,0 0 0,0 1 0,0 1 0,1 0 0,0 0 0,2 2 0,-1 1 0,1-1 0,-1 1 0,0 0 0,-1 1 0,-1-1 0,2 2 65,22 14 1,0 1-66,-23-10 0,-1 0 0,18 13 0,-4-1 0,-29-14 0,-2 1 0,15 14 0,0 1 0,-16-11 0,0 0 0,12 14 0,-1 0 0,-17-14 0,-3-1 0,1 3 0,-1-1 0,-2-1 0,-1 1 0,-2 0 0,0 0 0,28 38 0,-8 3 0,-15-21 0,0 2 0,-12-15 0,0 1 0,9 15 0,-1 1 0,9 25 0,2-1 0,-1 2 220,3-1-220,-1 1 0,-14-26 0,1 1 0,-9-17 0,-1 1 0,8 14 0,-2-1 130,5 20-130,1 0 0,-7 2 0,3-1 0,-2 3 0,4-4 0,-1-1 0,3-4 0,-11-23 0,0 0 0,13 29 0,-14-30 0,0-1 0,8 18 0,3-6 0,1 0 0,5-5 0,0 0 0,1-1 0,0 1 0,-2-1 0,-1 0 0,-2-2 0,-2-1 3047,-1-1-3047,-1 0 0,-1 0 0,-1-2 0,0-2 0,-2-4 322,-1-4-322,-2-4 553,0-2-553,-1-5 166,-2-2-166,-1-6 0,-3-2 0,0-4 0,7 8 0,-4-6 0,9 5 0,-9-7 0,2-3 0,-2 0 0,1-1 0,-1 0 0,-1 0 0,-1-1 0,0 1 0,7 4 0,-5-5 0,6 3 0,-8-6 0,1-1 0,-2-1 0,-2-2 0,7 5 0,-3-5 0,7 4 0,-7-4 0,0 2 0,-3-1 0,1-2 0,2-1 0,-1 0 0,1 0 0,3 0 0,-8-1 0,2 1 0,-7-2 0,0 2 0,2-2 0,0 0 0,2 0 0,9 0 0,-6 0 0,7 0 0,-7 0 0,0 0 0,3 1 0,-1 1 0,3 1 0,-1 0 0,1-2 0,3 1 0,-6-2 0,1 0 0,-5 0 0,-2 0 0,0 0 0,-2 0 0,0 0 0,0 0 0,-2 0 0,3 0 0,-1-2 0,1 2 0,-1-3 0,-2 3 0,1-3 0,-1 3 0,4-3 0,-3 2 0,3-1 0,-4 1 0,0 1 0,-2-1 0,2 0 0,-2-1 0,1 1 0,2 0 0,0 0 0,5 0 0,0-3 0,1 1 0,3-1 0,-4-2 0,2 3 0,-2 0 0,-4 0 0,2 3 0,2-1 0,-4 1 0,-1 0 0,-5 0 0,-4-3 0,1 1 0,-1-6 0,0-8 0,0 1-3620,0 0 3620,-11 9 0,8 6 0,-8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0:16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4835 21835,'-4'8'3596,"0"-1"-2867,4-7 862,0 0-1188,46-76-100,-13 38-196,4-13 0,4 0-107,19 1 0,8-5 0,8-7-686,-35 27 1,1 1 685,2-3 0,0 0 0,4-2 0,1 0-297,2-2 1,1-1 296,3-2 0,-1-1 0,2-1 0,0 0 0,-1-1 0,0-1 0,-1 1 0,-1 0 0,1 2 0,-1 1 0,1 1 0,0 2 0,2 0 0,2 1 0,0 1 0,2 1-605,4-2 1,1-1 604,2-1 0,0-1 0,3-3 0,1 0-309,0-2 1,0 0 308,2-2 0,-1 1 0,-2 1 0,0 0 0,-1 2 0,-1 0 0,-1 2 0,-1 0 0,-4 1 0,2-2 0,-7 4 0,5-2 0,-4 1 0,11-8 0,0 1 0,-10 6 0,3-1 0,-3 2 0,6-5 0,-3 1 0,2 1 0,-1 0 0,-1 1 0,0 1 0,0 3 0,-1 0 407,-2 3 1,2 0-408,21-11 0,1 0 0,-22 12 0,0 1 53,18-12 0,-2 1-53,-23 12 0,-4 0 0,3-2 0,-1 0 0,2-2 0,0 0 0,0 0 0,0 1 0,0 1 0,0 1 0,-1 2 0,-1 2 0,-3 3 0,2-1 0,16-6 0,0 1 0,-15 9 0,0 1 0,16-8 0,-1 2 0,-17 9 0,-2 2 0,1-2 0,1 1 0,-2 1 0,0-1 0,41-17 0,-3 4 0,-26 9 0,1 0 0,-13 6 0,0 0 0,18-6 0,-1 0 0,-17 6 0,-2 1 572,1 0 1,0 0-573,42-17 0,-5 6 0,-6-1 0,-5 7 0,-23 4 0,1 1 0,24-7 0,-25 8 0,0 0 0,15-5 0,3 2 0,-6 1 814,-3 1-814,-6 3 234,-6 0-234,13-3 0,-13 5 0,13-4 538,-14 5-538,1-1 0,5 1 0,-2 0 138,-2 0-138,-4 0 0,-6 0 0,8-4 0,-12 4 0,7 0 0,-14 3 0,-3 1 0,0 2 0,-2-1 0,1 1 0,6-1 0,-10 0 0,4 2 0,-13 1 0,-1 0 0,-3 3 0,0-1 0,-4-1 0,0 2 0,1-1 0,-2-1 0,2 1 0,-1-2 0,-1 0 0,-1-1 0,0-2 0,-10 1-3620,-19 0 3620,-40 7 0,29-2 0,-13 3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0:28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5330 22350,'-1'0'2958,"0"0"-2095,1 0-247,51-69-133,-7 15-894,1-4 0,3-3 646,-9 15 0,0 1-84,2-3 1,0 0-73,2-2 0,2-1-79,1-2 0,2 0 0,2-2 0,0-1 0,5-6 0,0-1-316,4-3 1,1-1 315,1-4 0,1 0-702,2-2 0,1 0 702,-1-2 0,1 1 0,1 0 0,1 0-312,-21 23 0,1-1 0,-1 0 312,2 1 0,-1 0 0,1 0 0,2-1 0,0 0 0,0 0 0,0 0 0,1 1 0,-1 0 0,1 1 0,0 0 0,0 1 0,0 1 0,0-1 0,1 1 0,-1 0 0,1 1 0,0 0 0,-1 1 0,1 0 0,4-2 0,1 0 0,4-2 0,1 0 0,-3 2 0,4-2 0,-2 3 0,2-3 0,-2 4 0,3-3 0,-1 1 0,-3 3 0,-1 0 0,-4 4 0,1 0 0,-1-1 0,0 1 0,0 0 0,24-17 0,0 1 0,-5 4 0,-1 2 0,-4 6 0,2-1 0,-9 6 0,5-2 0,-4 3 0,13-7 0,-1 1 0,-10 5 0,3-2 0,-3 3 0,10-4 0,-3 2 0,0-2 0,-1 1 0,0 2 0,-1 1 122,-3 1 0,-1 1-122,-3 2 0,2 1 0,23-9 0,1 2-38,-22 9 0,-1 1 38,21-6 0,-3 0 0,-25 11 0,-3 1 0,1 1 0,0 1 648,-1 0 1,-1 0-649,-2 2 0,0 0 0,-4 1 0,-1 2 0,42-16 0,-7 2 0,-26 11 0,-1 1 0,30-11 0,-30 12 0,-2 1 0,23-4 0,-6 6 0,-4 1 0,-12 6 1166,-11 2-1166,-5 3 238,-16 2-238,-1 1 940,-13 1-940,1 0 454,-4 0-454,1 0 0,-4-2 0,0-1 0,-2-1-1189,-10-7-4167,-14 6 5356,-23-3 0,18 8 0,-3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0:39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602 1 25981,'-63'18'560,"-1"0"0,7-1 1,5 0-181,-3 9-88,8-4 21,4-1-289,6-2-24,0 3 0,5 2 0,2 0 0,7-1 0,6-1 0,10 0 0,3 0 0,9 4 0,9 1 0,9 2 0,9 1 0,0-1 0,1 2 0,-5 1 0,-2 3 0,-8 22 0,-8-11 0,-6 17 0,-18-14 0,-7 0 0,-13-1 0,-18 1 0,14-17 0,-13-5 0,28-20 0,4-6-113,14-1-1613,3 0-1075,16-9-7030,16-13 7714,23-14 1,-18 11 0,-3 3-1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0:40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498 1 26832,'-54'8'613,"0"1"0,2 2 0,6 5-613,-14 32 0,2 7 0,6-2 0,6-5 0,13-5 0,10-5 0,10-3 0,8 3 0,4 0 0,1 2 0,4-3 0,7-5 0,10-6 0,10-10 0,9-8 0,4-5 0,4-7-1177,4-13-1938,6-13 3115,6-20 0,-27 21 0,-4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0:40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 26832,'-23'70'613,"1"1"0,1-4 0,2-2-613,-7 28 0,9-9 0,7-15 0,7-16-2130,8-15-7701,8-9 8958,9-10 0,-6-8 0,-2-4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0:58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1 665 28351,'41'-56'97,"0"-1"1,1 3-1,2 8-97,39 2-778,-32 19 0,3-1 778,9 0 0,2-1 0,7-3 0,2 0 0,6 0 0,1 1 0,1 0 0,0 1-755,1 4 0,1 1 755,0 3 0,0 2 0,1 5 0,0 2 0,1 4 0,1 1 0,0 3 0,-1 1 0,-1 1 0,-1 2 55,-1 2 1,-2 1-56,-2 1 0,0 2 0,-1 2 0,-1 3 0,1 0 0,-1 1 0,2 0 0,0 0 0,1 1 0,-1 0 0,-1-1 0,1-1 0,-2 3 0,-1-1 0,-2 0 0,0 0 0,-3 1 0,0 1 0,-5 1 0,0 0 0,-4-1 0,0 2 0,-5 0 0,-1 0 2,-3 0 0,-2 1-2,-3 1 0,-1 0 0,41 20 0,-8 2 0,-27-9 0,-2 2 0,23 21 192,-27-17 0,-4 2-192,10 22 0,-6 5 0,-3 1 0,-13-20 0,1 0 0,17 26 0,-16-27 0,1 0 0,15 18 0,-2 2 0,1 0 0,-3 3-1489,3 0 1489,0-1 0,1-1 101,-14-20 1,0 0-102,15 25 0,-17-25 0,-1-1 0,9 17 0,-1-1 0,-3 2 0,-5-1 0,-1 3 0,-4-2-33,0-3 33,13 22 0,-7-24 0,11 15 0,-11-30 0,-2-4 206,-2-4-206,-2-1 3235,6 11-3235,-6-11 420,6 10-420,-6-16 53,1 0-53,2-2 0,2-2 0,2-2 0,3-3 0,0-2 0,0 1 0,0 1 0,0 0 0,0 0 0,-1 1 0,1 1 0,1-1 0,0 2 0,2-1 0,-2-3 0,1-1 0,-2-2 0,1-1 0,-1-1 0,-4-1 0,1-2 0,-5 0 0,3-2 0,-2 0 0,14 1 0,-11-4 0,9 3 0,-15-5 0,-1 2 0,2-3 0,2 3 0,3-1 0,2 2 0,2 0 0,15 2 0,-12-3 0,8 2 0,-18-5 0,-4 0 0,-1 0 0,-2-1 0,-2 2 0,-1-3 0,-3 1 0,5 2 0,-6-2 0,8 2 0,-6-2 0,1 0 0,0 0 0,-4-1 0,1 2 0,0 2 0,-4-4 0,-2 4 0,-7-5 0,-3-1 0,-12-1-147,-10 0-5209,-18 0 5356,-8-5 0,19 4 0,5-4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15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2459 19022,'5'-5'4986,"-1"2"-4235,-4 3 213,0 0-538,41-4-56,-13-1 134,39-8-22,-22-3-3538,8-5 3425,4-5-167,5-1-34,1-1-77,0 1-91,1 1 0,0-2 0,6-3 0,2-2 0,7-5 0,4-2 0,2-3-595,3 1 595,0 0 0,2 0 1270,-43 21 1,1 1-1271,1-1 0,0 1 0,3-1 0,1 0 0,0 1 0,-1 1 0,1-1 0,0 0 0,-2 2 0,2-1 0,20-9 0,1-1 0,-17 6 0,0-1 0,17-6 0,-1-2 0,-21 7 0,-2 1 0,0-1 0,-1 0 0,2 0 0,-2 0 0,-1 1 0,0 1 0,0 0 0,1 2 0,-3 3 0,3 0 0,19-6 0,1 1 0,-17 6 0,0 0 0,16-5 0,-2 0 0,25-10 0,1-1 0,1-2 0,-3 0 0,1-1 0,-2 2 0,-26 12 0,2 0 0,-16 4 0,0 2 0,15-6 0,-1 1 0,24-8 0,-1-1 0,2 1 0,-1-1 0,1 0 0,0-1 0,0 2 0,-26 9 0,1-1 182,-15 6 0,0 0-182,14-4 0,-2 0 0,21-6 0,-3 0 0,-4 3 0,-1-1 578,-5 5-578,21-4 0,-25 9 0,14-3 0,-25 7 0,-3 0 0,2 1 0,-2-1 0,0 1 0,-1-3 0,-1 1 0,-3-1 0,-1 0 0,-2 1 504,-2 1-504,0 1 0,-1 1 0,0-1 0,-2 2 0,-1 1 0,-1 2 0,-1 1 0,1 0 0,0 1 0,1-1 0,0 0 0,0 1 0,0-2 0,15-2 0,-13 2 0,12-1 0,-20 2 0,-1 2 0,-2 0 0,1 0 0,1 0 0,0-1 0,1-1 0,-3-1 0,11-2 0,-10 0 0,7-2 0,-12 1 0,-1 1 0,-3 0 0,0 0 0,-1 2 0,1 0 0,2 1 0,11-3 0,-6 3 0,7-1 0,-10 3 0,-4-1 0,1 1 0,-2-2 0,12-1 0,-7 0 0,9-1 0,-12 2 0,-1 0 0,0 0 0,-3 0 0,-1 0 0,-1 0 0,0-1 0,-1 1 0,-2 0 0,-1 0 0,1 1 0,0 0 0,10 1 0,-3-1 0,8 0 0,-5-1 0,1 1 0,1-1 0,2 2 0,1-1 0,-1 0 0,1-1 0,-4 1 0,1 0 0,-3-1 0,0-1 0,-1 1 0,-3-1 0,-1 0 0,-5 0 0,-1 0 0,-4 0 0,-1 2 0,-4-1 0,-8 2 0,-26 23 0,18-17 0,-16 16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41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703 136 24311,'-42'-21'1681,"2"4"-1278,13 14-44,-6 3-57,-5 0-66,-2 0 55,-3 1-22,1 5-90,-1 6 56,0 4-134,0 6-11,1 0-1,4 5 1,2 3-55,5 3-35,4 3 0,3 5 0,5 3 0,2 2 0,4 1 0,2-1 0,4 1 0,4 0 0,2 1 0,3 22 0,4-18 0,3 16 0,6-25 0,1-1 0,3-3 0,2-3 0,15 9 0,-4-13 0,11 9 0,-7-16 0,-1-3 0,1-3 0,-3-4 0,10-1 0,-10-5 0,10 0 0,-12-6 0,0-2 0,3 0 0,-1-1 0,3 0 0,0-3 0,1-5 0,0-4 0,0-5 0,12-10 0,-13 6 0,6-7 0,-18 8 0,-3 0 0,-1-2 0,-1-2 0,1-3 0,5-14 0,-6 8 0,3-10 0,-10 11 0,-1 1 0,-3-2 0,-1-1 0,-5-2 0,0-1 0,-2-1 0,0-16 0,-3 12 0,-2-11 0,-3 14 0,0 0 0,-1 1 0,0 0 0,-1 3 0,-8-10 0,6 14 0,-7-7 0,7 16 0,-2 0 0,-1 0 0,0 1 0,-1 1 0,-1 2 0,-1 0 0,-9-4 0,6 7 0,-5-3 0,9 11 0,-1 2 0,1 3 0,0 2 0,-1 0 0,-3 0 0,6 0 0,-1 0 0,8 0 0,2 0 0,1 0-2141,2 8-5826,-1 9 7967,1 16 0,0-13 0,1 1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49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55 26418,'18'-37'1322,"-4"20"-986,-14 51-235,-1 17 89,-1 16-67,-4 14-55,-3 13-367,2-42 1,-1 1 298,-1 1 0,0 1 0,-1 1 0,0 0 0,0-1 0,0-1 0,1-1 0,2 0 172,-6 45-172,4-6 0,2-7 0,1-8 0,-2-5 0,-1-6 0,0-7 0,-1-6 0,1-7 0,2-8 0,2-6 538,1-10-808,1-7-828,2-7-785,1-6 1883,14-28 0,-10 20 0,10-20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49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28177,'98'-2'494,"-3"4"-494,-32 4-5661,2 3 5661,-7-5 1409,-9-2-1903,-7-2-1055,-9 0-8282,-8 0 7960,-7 6 1,-9-5 0,-4 5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51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1189 1 26104,'-20'68'586,"0"0"1,-3 4-1,-4-1-362,-4-3 0,-4 0-1329,-4 10 0,-3 3 1116,11-23 1,0 1-1,-1 1-11,-2 4 0,0-1 0,0 2 0,-1 0 0,0 0 0,-1 1 0,1 0 0,0 0 0,0 1 0,0-2 0,0-1 0,1 1 0,0-2 0,1 1 0,0-2 0,2-1 0,1 0 0,0-1 0,-10 25 0,2 0 0,5-7 0,2-1-358,7-8 0,1-3-264,6-8 0,2-4-422,-3 35-3214,9-23 4258,7-22 0,2-21 0,0-12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52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318 38 25757,'-72'-2'1086,"5"10"-783,28 21 11,0 10-101,7 4-45,5 1 0,7 0-34,8 0-11,5 3-11,4 1-44,10 2 44,10-5-23,17-6-65,18-13-24,13-12 0,10-10 0,1-17 0,-1-11 0,-7-15 0,-11-8 0,-12-4-3392,-10-4 3392,-11-1 0,-10 0 0,-7 1 0,-6 7-225,-10 3-223,-3 12-427,-10 8 2508,-1 12-6563,0 13 4930,-2 22 0,11-11 0,1 9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52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27729,'4'75'101,"-1"-9"-180,1-37-313,-1 0-516,-1-2-884,0-1-2578,1-3 4370,-2-6 0,1-8 0,-2-4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52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28671,'73'6'0,"0"0"0,2-1 0,-2 0 0,-9-2 0,0 0-805,7 1 0,1 0 805,2 1 0,2 2 0,1 0 0,2 1 0,0 0 0,0-1 0,-1 1 0,-1-1 0,-2-2 0,-1 0 0,-6-1 0,-3 0 101,-7-2 0,-3 0-101,30-1 0,-28-1-2346,-29-1 2346,-16-5 0,-11 3 0,-2-2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35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22260,'2'0'3721,"-1"0"-1671,-1 0-1680,1 57-100,-1-6-270,1 1 0,-1 4 0,-2 36 0,0-40 0,-1 1-220,0 4 0,0 1 220,-1 4 0,0 0 0,1 4 0,0 0 0,0 1 0,1 0 0,0 1 0,1-1 0,-1-1 0,1-1 0,-1-1 0,0-1 0,-1-2 0,-1-1 0,0-2 0,-1-1 0,-1-3 0,1-1 0,-5 42-595,2-17-1433,5-20-2308,1-22 4336,2-19 0,0-10 0,0-7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36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83 27606,'-40'-24'1065,"7"5"-1065,30 18 0,2 0 0,18 1 0,19-2 0,34-4 0,28-3 0,-41 4 0,2 0-310,4 1 1,1 2 309,0-1 0,0 2-1594,-2 0 1,-1 2 1593,-1 0 0,-1 1 0,-4 1 0,0 1-77,-3 1 1,0 1 76,43 7 0,-6-2 0,-5-5 0,-4-3 0,-1-3 0,-4-1 0,-6-2 0,-8-1 0,-10-3 404,-10 2-404,-8 1 3311,-8 3-3311,-5 0 244,-3 1-244,-3 0 0,-1 0 0,-3 0 0,-1 0 0,-4 0 0,-1 1 0,-3 1 0,0 6 0,-1 6 0,1 7 0,-1 11 0,-1 7 0,-4 9 0,-3 5 0,-5 8 0,0 5 0,-1 6 0,-1 5 0,-1 2 0,0 0 0,1-2 0,1-4 0,-2 24 0,6-26 0,-3 18 0,6-31 0,0-2 0,0-4 0,2-3 0,0-1 0,-1-3 0,1 1 0,0-2 0,2-5 0,0-3 0,1-5 0,0-6 0,1-1 0,-2-4 0,-1-1 0,0-1 0,-3-2 0,2 0 0,-1-2 0,2-1 0,0 0 0,0-2 0,-1 2 0,2-1 0,-2 5 0,1-4 0,-1 3 0,3-7 0,-1 1 0,1-2 0,0 0 0,1-1 0,-1-1 0,1 0 0,1-1 0,0 0 0,0-3 0,0-1 0,0-1 0,0-8-1704,0-3-4694,0-11 6398,4-4 0,-2 11 0,1 2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37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22193,'0'-8'3967,"0"1"-3261,0 7 493,0 0-617,18 0-558,7 0-24,22 0 0,6 0 0,7 0 0,8 0 0,5 0 0,3 0 0,0-1 0,0 0-3392,-1 0 3392,-2 0-22,-3 1 22,0 0 0,-2 0 0,1 0 0,-2 0 0,-2 0 0,0 0 0,-3 0 0,-1 0 0,-4 0 3381,-4 0-3381,-6 0 33,-7 0-33,-7 0 0,-7 0 0,-3 0 0,-6 0 0,-1 0 0,-2 0 0,0 0 0,-1 0 0,-2-1 0,-1-1 0,-2 1 0,-3 0 0,-2 1 0,-2-1 0,0 0 0,-1-2 0,1 2-3665,2-2 3665,1 2 0,0-1 0,0 1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38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22305,'0'-6'3900,"0"1"-3172,0 5 549,0 0-816,8-11-461,1 7 0,9-8 0,1 9 0,2 2 0,3-1 0,2 2 0,2-2 0,2 2 0,3-2 0,1 1 0,1 0 0,-3 0 0,-2 0 0,-6 0 0,-5-1 0,-7 2-57,-3-1-1243,-2 0-571,-1 1-2006,5-1 3877,-1 1 0,-2 0 0,-2 0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38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15 23471,'0'-8'2723,"0"1"-2443,0 7-11,0 0-191,-1 33 0,-2-8-44,-2 31 22,0-15-34,-1 2 12,1 2-34,-1-1 0,-1-1 0,-2-2-11,0-5 22,2-5 0,1-10-11,3-8 45,1-7 135,1-5-23,0-1-23,1-9 0,0-7 1,0-13 22,1-8-57,2-6 12,1-3-11,-1-3-67,1 2 33,-3 3-22,0 6-23,-1 7 45,0 6-67,0 6 0,0 6 0,0 4-302,0 6-2241,1 1-1122,0 12 3665,0 8 0,-1-4 0,0 2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55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26933,'17'62'157,"0"-8"-157,-2-29-34,3 2-111,3-1-113,2-2-436,0-5-651,1-7-1333,-2-6-6421,0-3 9099,-4-7 0,-7 4 0,-5-4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56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26295,'68'31'-628,"-4"-3"-750,-29-17-4617,8 1 5995,7 1 0,-20-6 0,-5 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56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0 24356,'-60'58'571,"13"-9"-1097,38-32-875,6-7-2767,8-5 4168,9-3 0,-5-2 0,3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56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26754,'-45'78'89,"10"-7"-727,29-34-1424,0 0 2062,-1 3 0,4-19 0,-2-4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57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321 1318 25185,'-16'0'1199,"3"-3"-751,14-3-44,3-8-12,1-7-123,3-11-68,-1-13-21,3-11-158,2-18 23,2-15-313,-6 39 1,-1-3 278,0-6 0,-2 0-11,0-1 0,-1-1 0,-2-1 0,0 1 11,-1 3 1,0 2-12,-1 3 0,0 1-23,0-38 23,0 17 0,2 17-22,2 19 11,2 14-34,0 12 45,-1 7 591,0 4-546,-1 6 11,1 4-12,-2 7 12,-3 4 12,-12 5-46,-9 2 0,-13 4-9,-29 13-13,15-15 0,-15 4 0,22-22 0,3-7 0,4-2 0,-1-3 0,14 0 0,2 0 0,16 0 0,1 0 0,11 0 0,9 1 0,16 0 0,12 1 0,36 4 0,-13 1 0,24 5 0,-25 0 0,-1 2 0,-9 0 0,-7-1-113,-13-1 1,-6-2 112,-15-4 0,-3-1 22,-13-6 23,-2-8 89,-7-4-110,-6-9-24,-10-1 0,-7-1 0,-7 1 0,-3 1 0,-17-4 0,21 8 0,-4-1 0,29 11-561,5 2-1456,5 3-3463,2 2 5480,0 9 0,0-6 0,0 6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00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701 1 24871,'-71'1'2219,"4"5"-1659,23 5-168,-2 9-56,-4 7-168,-3 12-56,-4 5-99,-3 8-13,0 3 0,6-2 0,10-2 0,10-4 0,9-3 0,8-2 0,6-1 0,6 0 0,3 2 0,2 2 0,8-1 0,3-1 0,12-1 0,6-3 0,5-2 0,6-5 0,6-5 0,4-4 0,5-6 0,0-4 0,0-8 0,-2-2 0,12-22-1088,-17 2-1444,10-19-7299,-23 8 8989,-1 1 0,-17 14 0,-4 4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01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21264,'0'-3'4515,"0"2"-2610,0 1-1491,0-2 12,0 13-279,0 6-147,0 20 0,0 9 0,2 7 0,1 3 0,3-1 0,1 2 0,1-3 0,3 2 0,2 2 0,-1-1 0,3 2 0,-2-3 0,0-2 0,-1-6 0,-1-2 0,-1-4 0,-2-4 0,1-5 0,-1-7 0,1-5 0,1-6 0,0-2 0,1-5 0,-1-3 0,4-4 0,2-6 0,5-10 0,6-15 0,3-18 0,4-12 0,3-10 0,0-5 0,2-3-212,-2-2 212,-1 1 0,-6 1 0,-3 3 0,-7 9 0,-5 9 0,-7 13 0,-1 3 0,-4 19 0,1 2 0,-3 13 212,0 3-212,0 3-606,-1 0-2196,-4 12 2802,-8 16 0,6-11 0,-5 9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02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1001 34 19112,'0'-6'4852,"0"1"-4090,0 5-157,0 0-145,-57-10 10,23 7 90,-50-7-134,33 13-67,-4 1-79,-3 3-56,-3 3-12,-1 5-10,-2 7-55,-1 8-147,-2 8 0,2 6 0,4 3 0,8-1 0,12-2 0,8-2 0,8 0 0,4 0 0,4 2 0,5 1 0,3 0 0,5 0 0,3 1 0,6 0 0,4 2 0,9 0 0,19 20 0,-2-18 0,12 11 0,-5-26 0,0-7 0,4-2 0,2-7 0,1-2 0,18 0 0,-17-7 0,14 0 0,-21-7 0,2-2 0,3-1 0,1-1 0,-1-5 0,-4-2 0,-9-3 0,-10 0 0,-7 0-147,-6 0-2530,3-1-5515,3-1 8192,6-1 0,-10 5 0,-2 4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04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2208 74 24121,'-82'-16'2073,"3"2"-1547,19 10-145,-12 1 101,-12 2-1021,-12 1 628,43 0 1,0 0 11,-4 2 0,-1 0-56,-2 0 0,1 2-6,-1 1 0,0 2-34,0 0 1,1 2 11,2 1 0,1 2-1,1 1 1,1 1-11,2 1 0,1 2 22,2 3 0,1 1 11,1 2 1,2 3-40,1 2 0,1 3 0,2 1 0,1 3 0,1 0 0,2 2 0,2 2 0,1 0-1868,2 1 0,2 1 1868,1 2 0,0 1 393,3 0 1,0 4-394,-8 25 0,3 2 0,10-18 0,3 2-197,-5 19 1,5 0 196,11-22 0,4-1 0,1-1 0,4 1-912,3 0 1,4-1 911,1-1 0,4-1 0,4-2 0,6 1 889,13 18 0,5-2-889,-7-18 0,2-2 0,13 14 0,3-3 0,-10-21 0,1-5 0,3 1 0,0-2 0,1-3 0,1-2 0,-1-1 0,1-2 0,-1-3 0,0-2 0,45 9 0,2-10 0,1-10 0,0-4 0,0-6 0,0-5 0,0-5 0,-47 3 0,0-1 0,1 0 0,0-2 0,0 1 0,1-2-957,-1 0 0,-1-1 957,-1 0 0,-1-2 0,42-21 86,-6-5-86,-3-7 0,-5-4 0,-4-2 0,-10-1 2066,-8 0-2066,-10 1 0,1-22 0,-17 20 326,0-17-326,-18 22 0,-4-1 3251,-4-3-3251,-1-4 0,0 3 0,-6 0 425,-4 3-425,-18-22 0,4 15 0,-9-22 0,7 19 0,0-3 0,1 4 0,0 4 0,1 5 0,-9-9 0,7 17 0,-7-9 0,12 18 0,0-2 0,0-4 0,0 0 0,-3 1 0,-1 4 0,-2 8 0,-2 3 0,-2 6 0,0 2 0,0 0 0,-2 1 0,2-1 0,-3 2 0,2 2 0,0 1 0,1 1 0,1 2 0,0 1 0,0 2 0,1 0 0,-2 1 0,1 1 0,0 1 0,3 3 0,1 2 0,5 1 0,-1 0 0,8 0 0,0 0 0,8 6 0,2 8-2880,1 10 2880,3 8 0,0-14 0,0-1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09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1449 23000,'0'3'2791,"0"0"-1582,0-3-760,1 6 77,2-12-44,1-9-3660,5-25 3178,3-23 0,2-18-138,-5 32 0,-1-1 138,1-6 0,0-2 0,0-4 0,0-2 0,0-2 0,0 0 0,0 0 0,1 0 0,0 5 0,0 0-1089,1 6 1,-1 1 1088,13-41 0,-2 15 0,-3 12 0,-3 14 2177,-5 12-2177,-3 12 276,-3 9-276,-1 7 3392,-2 6-3392,0 3 0,0 2 0,0 2 0,0 0 0,-1 1 0,-9 5 0,-9 7 0,-16 10 0,-13 8 0,-7 1 0,-26 3 0,22-13 0,-10-2 0,32-13 0,5-3 0,6 0 0,7-2 0,5 0 0,7-1 0,3 0 0,5 1 0,12 1 0,9 2 0,17 2 0,9 1 0,7 0 0,6 1 0,33 10 0,-21-2 0,-24-3 0,0 1 0,14 6 0,-4 0 0,-11-2 0,-9-3 0,-11-6 0,-8-4 0,-10-3 0,-4-1 0,-5-16 0,-10-2 0,-8-15 0,-15 3 0,-13 1 0,-11 1 0,-6 5 0,-3 0 0,5 4 0,7 2 0,12 2 0,12 1 0,8 3 0,9 2 0,6 4 0,2 2-965,2 8-6072,1 13 7037,0 15 0,0-11 0,0-1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11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0 24222,'-83'35'1535,"13"-5"-1221,50-16-135,5 0-123,9 2-23,3 4-10,7 3-1,8 5 34,9 2-45,9-1 57,2-1 32,-3-2 80,-9-4 144,-8 1-54,-7-2-91,-9 2-45,-8-1-89,-5-3 11,-7-2-45,1-3-11,3-3 0,0-3-145,3-2-1177,1-3-550,7-2-7959,2-6 9098,18-8 0,-9 5 0,9-3 1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11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16 117 25499,'-13'74'997,"11"-10"-482,14-40-55,13 0-34,3-6-101,6-6-169,4-7-66,1-10-45,-1-10 0,-2-12 44,-6-12-3457,-7-4 3368,-8 1 0,-8 1 0,-9 7 0,-10 4 0,-8 6 0,-8 6 0,-3 7 3392,0 5-3392,1 4-651,6 2-794,7 0-1256,9 0 2701,6 0 0,3 0 0,1 0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12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4 24748,'0'-3'3238,"-17"49"-3364,6-2 385,-12 49-259,12-15 0,3 5 0,4 0 0,2-6 0,2-6 180,0-10-1323,3-11-1356,2-11-7332,3-11 9787,1-12 1,-4-9 0,-1-6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12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 25588,'47'-28'-1768,"-2"1"1,-28 18 0,-2-1-1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12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28300,'-15'48'185,"-1"0"1,-9 43-186,16-21 0,3-2 0,4-3 0,1-5-875,1-7-1186,0-8-2489,4-10 4550,0-10 0,1-11 0,-2-6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12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76 26171,'38'-42'-1407,"-8"9"1,-2 33 0,-14 0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12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38 26138,'-39'78'941,"9"-8"-717,25-30-134,3-6 78,6-6 0,7-9 33,7-7 147,10-7-136,2-7-31,2-12-181,-3-8 0,-2-14 0,-6-3 0,-7-4 0,-7 3 0,-4 4 0,-10 5 0,-5 6 0,-8 8 0,-5 5 0,2 8 0,-1 1-225,4 4-1063,4 8-1783,6 5 3071,5 11 0,3-11 0,2-2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13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28345,'51'-15'224,"-4"-1"-627,-12 6-640,-2-1-1108,2 0-4493,-4 2 6644,0 1 0,-14 6 0,-4 0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13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4 22877,'0'-2'3261,"0"0"-2612,0 2-234,-14 43-112,6-8 10,-13 38-3402,10-20 3212,1-7-56,3-11-56,3-13-11,2-12 101,1-5 22,1-14-22,0-10 3315,0-15-3416,1-11 0,2 2 0,1 4 0,2 12-203,-2 6-727,0 10-840,3 5-4640,2 4 6410,3 2 0,-5 0 0,-1 0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29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27606,'0'26'470,"13"-6"-358,37-16-67,7-4-45,3-4 45,-1-3-12,-5-2-33,-8-2 0,-10 6 34,-10 1-12,-7 3 12,-6 1-23,-2 4 67,-2 4-55,-2 8 22,-3 5 68,-2 8-113,-2 6 0,-10 10 0,-6 8 0,-9 7 0,-4 3 0,1 0 0,0-4 0,4-3 0,3-6 0,-2 12 0,6-18 0,0 4-886,7-24-739,4-8-1277,3-7-6929,4-7 8560,11-18 0,-6 10 1,5-10-1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30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23874,'3'-3'2913,"0"0"-2386,-3 3 22,4 54-146,-3-13-89,3 49-223,-4-24-91,-3 2 0,1-3 0,-1-3 0,1-8-24,1-6-637,1-6-818,0-7-1445,0-7 2924,-2-8 0,2-9 0,-2-5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30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 28647,'51'-13'12,"0"0"0,30-9-12,-23 11-662,-14 2-963,1 0-2958,-1 1 4583,-7 3 0,-16 2 0,-8 3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31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302 0 26261,'-3'11'1647,"-5"6"-1389,-9 26-12,-7 4-190,-4 10 45,-6 1-101,0 2-23,-2-1 23,3-4-436,4-5-248,4-9-548,8-11-673,8-11-3440,5-10 5345,4-7 0,0-3 0,0 1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31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27751,'51'85'874,"-8"-10"-828,-33-38-46,-1-5 0,0-4-225,-4-6-447,0-7-662,0-8-884,2-3-4819,4-12 7037,7-10 0,-8 7 0,1-5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31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292 0 27056,'-20'84'1009,"-3"-3"-897,-6-23-45,-7 3-67,-1 0-134,-3-2-471,4-7-729,5-9-997,10-13-6790,9-11 9121,7-11 0,4-5 0,1-3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31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28031,'42'82'527,"-5"-9"-527,-22-39-124,2-5-514,0-6-1043,3-8-2465,5-8 4146,5-4 0,-13-3 0,-2 0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01.848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14 280 21947,'-7'2'3563,"1"-1"-2902,6-1 45,0 0 527,-1 36-672,10-12-561,-3 22 0,9-24 0,-3-10 0,1 1 0,0-1 0,2 3 0,2 2 0,1-1 0,0 0 0,5 3 0,-7-5 0,5 2 0,-7-5 0,1-1 0,2-1 0,1 2 0,0-2 0,6 3 0,-5-2 0,4 2 0,-8-5 0,0 0 0,-1-1 0,2-2 0,0 0 0,1-2 0,1-1 0,0 0 0,1 0 0,-1 1 0,-2-1 0,1 0 0,0 0 0,2-1 0,1 0 0,1 0 0,0 0 0,9-5 0,-8 2 0,6-5 0,-10 3 0,0 1 0,0-1 0,0 1 0,0-2 0,0 0 0,10-5 0,-8 5 0,8-3 0,-9 4 0,1-1 0,0 2 0,6-5 0,-5 3 0,14-7 0,-11 5 0,7-2 0,-6 4 0,1-1 0,-3 1 0,-1 1 0,-3-1 0,-1 1 0,-2 0 0,0 0 0,-2 0 0,2-1 0,-1-1 0,2-1 0,-1-2 0,2 1 0,-1-2 0,-1-1 0,0-1 0,0 0 0,1 1 0,-2 1 0,0 2 0,-1-2 0,-1 1 0,-1-2 0,-1 0 0,1 0 0,5-7 0,-2 3 0,5-4 0,-5 2 0,0 2 0,-2 0 0,-2 1 0,-1 0 0,4-6 0,-1 3 0,5-5 0,-2 8 0,-2 0 0,0 4 0,-3 1 0,-4 4 0,-2 0 0,-1 2 0,-1 1 0,0-2 0,0 2 0,1 0 0,-1 0 0,-1 1 0,0 1 0,-1-1 0,-1 1 0,0 1 0,0-1 0,0 0 0,0-1 0,-5 0 0,-3-1 0,-6 0 0,-5 0 0,-1 1 0,-2 1 0,4 1 0,1 0 0,2 0 0,2-1 0,2 0 0,1-2 0,1 0 0,1 1 0,1 0 0,1 0 0,1 2 0,2-1 0,1 1 0,1 0 0,1 0 0,4 3 0,0 1 0,5 3 0,1 1 0,2-1 0,-1 1 0,2 0 0,1 0 0,1 2 0,3 1 0,-1 1 0,1 1 0,0-1 0,-3 0 0,-1-1 0,-1-2 0,-1 1 0,0-2 0,1 0 0,-1-2 0,-1-1 0,-1 0 0,-2-3 0,-2 1 0,-2-1 0,-2-1 0,-1-1 0,-1 0 0,1 0 0,-1 0 0,2 0 0,0 0 0,-1-1 0,1 0 0,-1-1 0,-1 0 0,0 0 0,0-1 0,0-1 0,0-1 0,0-2 0,0-1 0,-2-2 0,-1-1 0,-4-9 0,-1 5 0,-3-6 0,2 8 0,-2-1 0,0 2 0,0 0 0,1 3 0,2 0 0,1 3 0,2 1 0,2 4 0,1-1 0,0 2 0,-1 0 0,-3 0-2130,-1 0 2130,-4 6 0,5-5 0,0 4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08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21913,'0'0'0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4:09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2335 554 24939,'-36'-93'2106,"-9"6"-1792,-12 29-672,-16-2 391,29 31 1,-3 0 0,-6 0 0,-4 2-18,-7 0 1,-3 2-6,-7 2 1,-4 2-647,-7 5 1,-3 3 639,-5 2 1,-1 5-378,-4 10 1,0 6 438,-1 5 0,1 7 0,35-3 0,0 4 1,1 3 60,-28 16 1,3 4-73,7 3 1,5 3-57,7-1 0,5 3 0,10-2 0,5 1-375,10-1 1,6 1 374,7-1 0,7 2 4,5 1 0,6 1-4,5 2 0,6 0 0,8 2 0,6-1 0,7 1 0,6-1 0,11-1 0,6-2 176,9 0 1,5-5-177,7 0 0,5-4 0,8-3 0,3-5 0,5-3 0,2-5 0,-27-14 0,1-2 0,0-2 0,2-2 0,0-3 0,0-2 45,-1 0 0,1-2 1,-1-3-46,29-3 0,2-4 0,-19-3 0,2-3 0,-4-2 0,6-4 0,-4-5 0,16-6 0,-9-7 335,-38 8 1,-8-7-336,-1-24 0,-8-6 0,-11 11 0,-6-2-139,0-23 0,-8-4 139,-13 16 0,-8 0-142,-2-4 1,-6-1 141,-7-3 0,-7 1 0,-4 3 0,-5 2 0,-6 3 0,-4 5 0,-3 7 0,-8 7 0,-1 15 0,-7 6 0,-2 4-475,3 6 1,-2 5 0,0 3-520,1 1 1,0 3-1,3 5 994,-24 11 0,16 5 0,25 3 0,17 2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4:14.52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0 517 22312,'52'-9'327,"-1"-1"1,8 0 0,2 1 163,7 3 1,5-1-1,15-1 1,4-2-165,-21 1 1,3 0 0,1-1-1,9-1 1,3 0 0,2-2-1,7 0 1,3-2 0,2 1-83,-20 2 1,1 0 0,1-1 0,1 1-1,4-1 1,1 0 0,1 0 0,1 0-1,3-1 1,0 1 0,1-1 0,1 1-1,2 0 1,0-1 0,0 1 0,1 1-90,0-1 0,0 1 0,1 0 1,-1 0-157,0 2 0,0-1 0,1 2 0,-2 0 0,0 0 0,-1 1 0,0 1 0,-1 1 0,-1 1 0,0 1 0,-1 1 0,0 1 0,-3 0 0,0 1 0,-1 0 0,0 3 0,-3 0 0,0 3 0,-1 0 0,0 1 0,-4 0 0,0 1 0,-1 1 0,-1 2 0,-2 0 0,-2 2 0,0 1 0,-1 0 0,21 5 0,-2 1 0,-2 1 0,-6 0 0,-1 1 0,-3 1 0,-6 0 0,-2 0 0,-2 1 0,22 9 0,-5 0 0,-15-2 0,-5-1 0,-16-4 0,-5-2 0,14 12 0,-30-13-984,-23-8 738,-57-7 0,34-3 0,-35-2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4:15.33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1 502 20676,'65'-2'327,"1"-1"1,10 1 0,5 0-1,-17-1 1,3 0 0,3-2-1,11-1 1,4-1 0,2-1-83,-14-1 1,2-1 0,1 0 0,2-1-1,8-1 1,1-1 0,2 0 0,0 0-1,7-2 1,1 1 0,1-1 0,1 1-50,-15 2 1,0 0-1,0 0 1,2 1 0,-1-1-1,3 0 1,0 1-1,1-1 1,0 1 0,0 0-1,1 0 1,0 1-1,0 0 1,1 0 0,-1 0-1,0 0 1,0 1-1,1 0 1,-1 0 0,-1 1-1,-1 0 1,0 0-1,0 1 1,-1 0 0,0 0-1,-3 1 1,0 0-1,0 1 1,-1-1 0,0 2-124,16-2 1,0 1 0,-1 1 0,-1 0-74,-5 1 0,-1 0 0,-1 1 0,0 0 0,-6 0 0,0 1 0,-2 0 0,0 1 0,19-1 0,-2 0 0,-1 1 0,-10 0 0,-1 0 0,1 1 0,7 2 0,1 1 0,-7 1 0,1 0 0,-5 2 0,6 2 0,-13 2-114,-24 4-870,-30-3 0,-27-3 738,-32-4 0,15-3 0,-12-2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4:16.08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1 354 21695,'81'7'983,"13"1"-492,-37-5 1,3 1-1,15-1 1,6-2-165,-17-3 1,4-3 0,3-1-1,11-1 1,4-1 0,2-2-83,-12 0 1,1-1 0,2-1 0,1 0-1,9-1 1,2-1 0,1 0 0,1 0-50,-13 3 1,1 0-1,1-1 1,1 1 0,0 0-1,4 0 1,2 0-1,0 0 1,0 0 0,1 1-1,2 1 1,0-1-1,1 1 1,0 1 0,1 0-1,0 0 1,1 1-1,0 0 1,1 0 0,-1 1-146,0 0 1,-1 1 0,1 0 0,0 0 0,-1 1-52,-1 0 0,0 1 0,0 0 0,0 1 0,-2-1 0,-1 1 0,-2 0 0,1 0 0,-1 1 0,-1-1 0,-4 1 0,1 1 0,-2 0 0,0-1 0,-1 1 0,14 0 0,0-1 0,-2 1 0,-1 0 0,-6 0 0,-1 0 0,-1 0 0,-1 1 0,19 0 0,-2 1 0,-3-1 0,-7 1 0,-1 1 0,-3-1 0,-8 1 0,-2 1 0,-2 0 0,24 1 0,-7 2 0,-15-1 0,-8 3-984,21 16 738,-76-10 0,-8 2 0,-37-14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04.405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1085 170 24099,'-22'-65'1097,"-3"10"-480,-5 32 469,-33 6-536,5 7-214,-28 12 11,11 12-45,-5 12-65,-4 8-237,3 4 0,4 5 0,5 2 0,7 3 0,4 5 0,7 3 0,7 4 0,9 3 0,8 0 0,9 1 0,10-3-3392,7 0 3392,4-2-22,18 19 22,-1-21 0,19 13 0,-3-27 0,8-3 0,5-5-2261,5-6 2261,4-5-1512,5-7 1512,6-5 589,-13-8 1,2-3-590,29 2-34,-29-5 1,0-2 33,15-6 0,-3-9 0,-4-4 0,-3-5 0,-4-2 2033,13-16-2033,-21 11 0,8-11 0,-27 13 488,-5 1-488,-4-1 129,-5-2-129,-4-3 0,-3-3 0,-5-3 3376,-1-1-3376,-4-21 49,0 14-49,-2-14 0,0 23 0,-3 2 0,-14-8 0,-1 16 0,-16-6 0,4 17 0,-5 1 0,1 1 0,1 0 0,4 2 0,4 3 0,3 3 0,2 4 0,-2 5 0,0 1 0,-1 2 0,2 0-909,4 6-2239,6 2 3148,5 5 0,6-5 0,2-2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05.621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6 946 20759,'-3'1'4224,"1"1"-3619,2-2 404,0 0-516,12-39 34,-1 15-12,12-33-123,-2 22-245,2-3-147,2-1 0,-1-1 0,2 1 0,-2 1 0,0-1 0,0 0 0,0-2 0,0-1 0,1 0 0,0 0 0,0 3 0,0 3 0,2 2 0,-1 3 0,-1 1 0,-1 4 0,-3 0 0,1 6 0,-4 2 0,2 3 0,-1 4 0,2 1 0,1 1 0,-1 0 0,0 2 0,-4 1 0,-1 2 0,4-1 0,-4 1 0,6-1 0,-6 3 0,0-1 0,-2 1 0,-1 1 0,4 0 0,-4 1 0,2 0 0,-5 0 0,0 0 0,1 0 0,-2 0 0,3 0 0,-4 0 0,2 1 0,-4 1 0,1 1 0,-1-1 0,0 1 0,-2-2 0,-1 0 0,0-1 0,-1 0 0,-1 0 0,-1 0-1592,-2 2-3159,-1 3 4751,-3 3 0,2-2 0,1 0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06.26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56 24255,'0'-6'2600,"0"1"-2241,0 5 257,0 0-348,22-13-55,-14 10-78,17-10-68,-19 13-22,-2 0-12,0 1-22,-2 5 23,0 4-12,0 6-22,-2 5-11,1 1-22,-1 3 10,0 1 23,0 0 0,-2-3 0,-1-1 0,-2-3 0,-1-2 0,1-3 23,-1-2-12,1-3 11,1-3 2,0-1-24,2-3 0,1 0 0,1-2 0,-1-6 0,1-2 0,0-9 0,0-2 0,0-4 0,3-16 0,0 7 0,2-12 0,-2 14 0,-1 1 0,0 8 0,-2 4 0,0 8 0,0 4-1345,0 5-2286,-2 10 3631,-1 9 0,0-6 0,1 1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13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306 0 24435,'-64'23'2072,"6"3"-1646,22-1-258,4 6 57,3 6-113,4 3-23,3 5 12,5 1-67,4 0-23,6-1 0,4-3-11,4-3 0,5-4 0,3-8-22,18-7-158,-6-11 12,8-7-23,-10-11-66,-4-7-46,-2-8 57,-2-5 11,-3-1 44,-1 2 113,-1 4 78,-2 6 67,-1 6 146,-3 6 45,2 3 89,-2 1 135,2 1 100,3-1 327,11-2-909,2 0 0,11-3 0,-2 0 0,1 0 0,1-1 0,-2 0 0,-2-1 0,-1-2 0,1-4 0,-1-3-4057,6-10 4057,-11 10 0,-2 0 0,-12 13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13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0 366 27729,'36'-61'123,"-4"2"-89,-8 6-34,-2 5 11,-3 6-11,0 8 78,-3 7 124,0 8 44,-2 7-67,-2 5-110,-2 4-69,1 2 0,0 10 0,0 4 0,0 14 0,-2 5 0,-1 7 0,-2 3 0,-2 0 0,0 0 0,-2-6 0,1-4 0,0-8 0,-2-5-1021,0-6-794,-1-4-3037,0-2 4852,-6-2 0,5-1 0,-5-2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13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25667,'3'-3'2767,"0"0"-2543,39 0-224,-17-1-100,35-4-796,-31 0-1054,-2-1-5928,-4 0 7878,-1 3 0,-10 2 0,-2 2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4:53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495 48 25521,'-71'-23'2174,"6"5"-1703,21 28-191,-1 11-55,-4 16-225,-1 12 0,5 5 0,6 5 0,7 1 0,10 3 0,5 3 0,7 2 0,5 1 0,5-3 0,10-5 0,7-5 0,13-8 0,7-7 0,9-9 0,4-10 0,4-10 0,4-6 0,4-14 0,3-7 0,2-15 0,-4-7 0,-6-6 0,-10 0 0,-11-1 0,-11-1 0,-6-2 0,-6-2 0,-5-2 0,-4-3 0,-16-22 0,-2 17 0,-15-15 0,-3 27 0,-4 3 0,-5 4 0,-4 7 0,-17 1 0,18 14 0,-7 3-1379,25 13-1288,4 6 2667,1 9 0,11-6 0,1 4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4:55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57 24233,'-3'6'3048,"0"-2"-2399,3-4 92,0 0-741,35 22 0,-16-16 0,28 15 0,-25-25 0,-2-3-214,-3-4-895,-3-2-953,-3-3-4907,-1-2 6969,-3-5 0,-2 11 0,-2 1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4:55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0 25824,'-13'72'2689,"-1"2"-2531,4-1-158,0 8-582,-1 7 582,1 4 0,-2 3 0,0-3 0,0-3 0,-2-10-830,2-9-1434,1-14-7567,4-14 9815,3-16 0,3-14 1,1-6-1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14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275 1 25319,'-56'0'2029,"8"0"-1715,26 2-46,8 0-55,4 2-123,6 0-45,2 2-23,2 2 23,4 5 11,1 4 56,3 5 22,2 1-110,-1 1-24,-2-2 0,0 2 0,-4-3 0,-1 4 0,-5 0 0,-6 2 0,-6 0 0,-8-2 0,-1-1 0,-8 3 0,10-10 0,-2 1 0,13-12 0,5-3-673,2-2-694,4-2-8012,21-27 9379,5 0 0,0-5 0,-5 13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14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312 0 26642,'-56'16'1624,"6"-3"-1400,22-4-43,7-3-181,6-1 0,7-1 0,5 1 0,2-1 0,6 3 0,3 2 0,5 3 0,4 1 0,0 3 0,-1 3 0,-2 2 0,-4 5 0,-5 2 0,-3 3 0,-7 2 0,-8 0 0,-9-1 0,-8-1 0,-5-2 0,-2-2 0,3-4 0,7-7 0,8-8 0,9-4 0,6-4-998,6-6-1434,14-10-7399,15-13 9342,22-12 0,-21 16 0,-1 4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14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238 47 26295,'-76'19'1770,"11"2"-1445,31 4-44,8 1-281,7 3 0,7-1 0,6-1 0,6 3 0,12-3 0,10 0 0,16-5 0,9-4 0,8-8 0,0-5-3392,-1-8 3392,-6-9 0,-6-9 0,-9-11 0,-9-4 0,-8-5 0,-8-1 0,-5 1 3392,-5 3-3392,-8 5 0,-11 6 0,-11 8 0,-9 9-181,-8 5-3113,-4 13 3294,-3 8 0,24-5 0,6 3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19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27583,'67'-18'448,"-6"1"-414,-23 8-1,-2 3-33,-6 1 23,-7 3-1,-8 1 1,-6 1 55,-5 6 45,-3 6 34,-1 13-23,-3 13-121,-6 11-13,-7 8 0,-6 5 0,-4 3 0,-1 0 0,-1-1 0,2-5 0,1-5 0,3-7-315,4-8-503,5-9-605,4-9-628,5-9-4683,3-6 6734,1-8 0,0-2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20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7 23684,'1'-4'2644,"1"1"-2297,-2 3-33,6 42-45,-4-10-33,4 39-24,-8-17-77,-5 5-57,-4 2-44,-5 0-34,-2-2-101,-1-2-235,0-7-325,3-7-595,4-10-1051,5-10-6960,4-11 9267,3-6 0,0-5 0,0-1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20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 27964,'88'-5'-146,"-8"-4"-582,-30-5-931,-5-1-3371,-7 3 5030,-6 5 0,-15 4 0,-5 2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20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322 1 27617,'-31'67'997,"-1"0"-940,4-14-57,-5 4 0,-2 1-147,-1-4-413,3-6-538,3-7-661,5-9-2185,7-10 3944,6-10 0,6-7 0,3-4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20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24166,'2'0'2588,"-1"0"-2409,-1 0-101,16 39-78,-7-20-22,13 30-437,-12-33-684,1-3-1680,0-5 2823,2-4 0,-7-2 0,1-2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21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261 0 22743,'-3'0'3260,"-23"39"-2800,6-11-326,-22 35-100,10-19-34,1 0-348,2-4-828,4-5-2779,4-7 3955,5-7 0,7-10 0,3-5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21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22395,'2'0'3900,"0"0"-3083,-2 0-817,34 19-11,-22-10-191,27 15-794,-30-16-1492,0-3 2488,2-3 0,-5-1 0,0-1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21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24860,'-4'3'1961,"1"-1"-1916,3-2-90,0 0-459,29 17-830,-18-12-2307,24 8 3641,-24-21 0,-5 1 0,-1 0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21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24188,'0'4'2835,"-1"45"-2409,-4-15-157,-4 44-101,-3-21-101,0 1-67,2-2-90,3-4-279,0-7-651,5-6-1390,0-10 2410,2-9 0,0-10 0,0-6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43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349 1252 27303,'-4'-83'1042,"3"-1"-874,6 8-23,1-13-1691,-1-11 1546,-3 47 0,0-1 0,0-1 0,1 0 0,-1 0 0,1 1 0,1 3 0,0 1 0,4-40 491,-1 16-491,-1 16 256,-1 15-256,-1 10 0,0 8 0,-2 4 812,0 4-812,-5 3 0,-10 4 0,-11 5 0,-14 3 0,-8 2 0,-3 8 0,-2 5 0,5 8 0,3 1 0,7-1 0,6-3-3392,9-4 3392,7-4 0,8-1 0,18 3 0,9-3 0,20 1 0,10-7 0,40-2 0,-17-3 0,21-3 0,-37-2 0,-13-2 3392,-11 0-3392,-10-2 0,-9 0 0,-8-3 0,-7-9 0,-12 4 0,-8-3 0,-12 11 0,-4 5 0,-1 3 0,4 2-774,5 1-1736,11 0 2510,8 0 0,6 0 0,2 0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43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445 0 25634,'-61'16'1518,"1"0"1,-29 13-1519,13 19 0,34-5 0,7 8 0,7 2 0,6 2 0,5-1 0,8-6 0,4-1 0,4-5 0,10-2-1110,9-6-1636,19-7-5388,13-10 8134,12-9 0,-25-6 0,-6-2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44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48 163 27191,'-31'65'560,"14"-11"-493,45-41-33,8-5 112,7-3-113,3-3 34,3-7-44,-1-9-12,-4-10 23,-6-12-34,-9-5 100,-12-5 68,-9 3-78,-16 3 22,-13 10-90,-17 10-22,-11 10 0,-5 9-190,-2 19-314,5 7-460,10 17-907,13-1-2745,14-3 4616,17-10 0,-1-14 0,6-6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44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25230,'-6'78'1311,"1"-15"-1053,1-47-158,3-7 46,2-6-79,9-11-33,5-7-34,9-9 34,2-2-45,1 5 22,-4 7 101,-3 7 179,-4 4 23,-5 3 22,-3 1-101,-3 9-123,-2 7-101,-3 12-11,0 7-145,0 1-561,0-1-594,-1-6-862,1-8-7161,8-11 9323,5-4 0,-2-7 0,0 0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44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3 27505,'-17'-2'358,"10"5"-212,17 9-34,6 4 45,-5 3 44,-3 4-66,-5 2-78,-3 4-57,-9 0 0,-5 1 0,-11-1 0,-2-1-158,-3-1-391,3-6-348,3-2-491,8-7-1941,8-6 3329,10-3 0,0-3 0,3 0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45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29 26787,'-24'71'427,"12"-12"-315,25-45 56,11-4 33,8-5 12,6-3 78,4-4-145,0-7-45,-1-4 67,-6-10-111,-8 1-57,-10-3 0,-8 2 0,-6 0 0,-12 4 0,-6 3 0,-11 7 0,-4 4 0,-1 4-718,2 6-851,5 5-2016,8 5 3585,8 3 0,4-8 0,4-4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45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26239,'-12'64'1075,"4"-10"-851,5-36-67,2-5-101,2-7 45,6-3 45,5-5-68,6-6 0,4-4-22,-1-4 0,0 1-11,-2 3-11,0 6-1,-4 2 35,-1 3-24,-4 4 35,-3 5-34,-4 6-45,-2 6-90,-1 2-436,0 2-573,0-2-817,0-3-3484,0-5 5400,4-5 0,-3-5 0,3-3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45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4 21454,'-1'-2'3854,"0"0"-3237,-19 50-113,13-23-45,-14 35-167,18-38-180,2-6-45,1-7 0,5-4 23,5-3-79,7-12-11,3-5-101,2-13 57,-2-2 10,-1 0 34,-4 8 11,-3 5-11,-4 9 23,-1 4 77,-4 13-66,-1 7-23,-1 11-11,-1 3-33,0-4-236,0-5-561,1-9-1377,2-5 2207,3-5 0,-1-2 0,0 0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46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25970,'-23'66'1097,"5"-14"-939,17-46-24,6-6-78,5-11-11,7-5-11,4-8 33,-1 1 22,-1 5-10,-3 8 55,-2 4 12,-1 5-45,-3 6-45,-3 6-56,-4 6-191,-2 2-447,-1-3-1020,0-7-2869,1-5 4527,4-3 0,-3-1 0,2 0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46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24188,'0'3'3194,"-6"53"-2780,1-18-257,-3 46-101,1-27-56,3-2-101,-1-2-414,1-6-1009,-1-8-1883,3-10 3407,0-11 0,1-9 0,1-6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46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18182,'29'-26'0,"-6"5"0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46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82 160 23863,'62'-59'123,"-12"9"-10,-42 30 536,-4 4-55,-3 8-45,-8 2 45,-3 5-90,-10 6-67,-5 12 23,-5 10-24,0 13-87,1 4-349,7 0 0,4-2 0,9-6 0,4-4 0,4-4 0,5-7 0,7-6-393,9-7-2218,8-6 2611,6-2 0,-15 0 0,-2 0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47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6 20322,'2'-3'3597,"-1"0"-3182,-1 3-12,0 45 34,0-14 34,-5 39-101,-5-24 33,-6-1-90,-3-2-156,0-7-67,5-12-45,3-8 78,6-10-22,2-3-22,2-6-23,1-6-56,0-2 33,3-1-10,1 4-23,1 3 44,0 1 1,2 1-34,2-2 34,5-3 0,6-4-45,5-7 67,7-6-44,3-5 33,2 0 112,-1 0 123,-1 10-157,-11 8-22,-3 14-33,-13 11-46,-3 10 1,-3 9-34,0 15-325,-2-11-593,-3 5-1021,2-19-6196,-2-8 8135,11-5 0,-6-6 0,6-3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47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 26205,'-46'73'1244,"8"-6"-841,27-26-11,5 0-22,4-4-313,7-7-57,8-7 0,10-9 0,11-7-3392,5-6 3392,3-11 0,2-5 0,-2-15-13,-2-5-1522,-6-3-1209,-3-3 2744,-7-1 0,-9 19 0,-5 4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47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25723,'-2'0'2790,"-16"54"-2632,9-14-158,-13 47 0,14-27 0,2 2 0,3-2 0,2-3-976,1-4-962,0-8-4068,0-5 6006,0-9 0,0-13 0,0-7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47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94 24289,'64'-52'-9831,"-7"11"8747,-34 41 1,-11 0 0,0 0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1:48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1 27516,'-68'63'941,"9"-5"-727,41-22-214,3-3 0,9-10 0,3-5 0,4-6 0,6-7 0,4-2-24,8-7-189,2-6-123,-2-8 101,-1-7 67,-2-1 11,-3 0 101,-3 5 34,-2 7 22,-2 7 134,-2 4 124,-2 6 56,1 7-57,-2 5-22,1 7-222,3 1-13,0-3 0,4-2 0,1-2 0,3-1 0,2-1 0,2-1 0,3-2 0,2-3 0,1-2-483,2-3-873,-1-2-1310,-3-1 2666,-4 0 0,-8 0 0,-4 0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05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317 0 24759,'-90'32'1838,"12"1"-1547,44 0 68,4 3 78,3 4-45,5 0-56,5 0-77,6-2-259,5 0 0,5-1 0,5-3 0,6 0 0,6-3 0,7 0 0,1-3 0,1-4 0,0-5 0,-1-7 0,3-5 0,3-6-528,3-13-861,3-4-762,0-12-3889,-2 0 6040,-4 4 0,-15 11 0,-5 5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06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6 23415,'0'-3'2342,"0"0"-2129,-9 57 11,6-17 0,-6 49 22,9-32-22,1 3 46,7-3 32,3-5 12,7-6-113,2-10-33,0-9-33,1-9 10,-1-8 12,1-5-66,2-14-91,5-10 0,5-18 0,7-11 0,2-4 0,-1 0 0,-4 3 0,-8 8 0,-6 8 0,-6 9-237,-6 9-804,-3 8-797,-4 5-4504,-2 4 6342,-2 5 0,0-3 0,0 3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06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323 1 26743,'-72'11'1322,"7"7"-1053,32 20-34,0 4-133,2 3-102,6-1 0,3-3 0,5-1 0,5-3 0,4 0 0,4-5 0,3-2 0,10-6 0,6-8 0,12-7 0,5-5-24,4-5-928,1-4-415,-3-1-773,-2-1-7676,-6 2 9816,-2 2 0,-12 2 0,-2 0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07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293 53 25779,'-63'-29'1288,"7"5"-906,39 34-69,-4 3 12,0 13-90,-2 4-44,-2 7-33,4 4-158,1 4 0,6 2 0,7 0 0,3-3 0,4-5 0,4-5 0,5-6 0,6-5 0,6-5 0,4-6 0,5-4 0,4-5 0,2-2 0,-1-3 0,-1-5 0,-5-2-1256,-6-2-8575,5-3 9243,-9 7 1,-2 0 0,-10 6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19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83 20401,'0'-3'4258,"0"0"-3687,0 3 807,0 0-1008,0-3 0,-1 2-68,-1-2-134,0 3-56,-1 0 23,0 6-79,-4 7 0,-1 11-34,-2 8 1,-2 4-1,1 1-22,0 0 0,1-2 0,1-3 0,2-4 0,3-4-11,1-4 11,3-2 33,0-4 23,6 5-33,3-7-12,6 3-11,2-8 0,4-2 22,1-1 1,3-2-12,2 0-11,1-1 0,0 0-11,10 1 22,-11-1-11,6 0 0,-14-1 22,-1 0-22,-4 0 0,0 0 0,-3 0 0,4 0 12,-3-2 21,2-4-10,-3-3 21,-2-5-10,-1-1 11,-2-2 1,-3-3-46,-1-4 0,-2-5 0,0-30 0,0 10 0,0-20 0,0 23 0,-3 7 0,0 8 0,-4 5 0,2 11 0,-1 3 0,2 8 0,-1 0-741,-2 0-894,-1 2-1290,0 0 2925,-2 4 0,5-2 0,0 2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19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28524,'88'-13'147,"-5"3"-147,-31 10 0,3 0 0,-4 0 0,-4 0 0,-7 0 0,-7 0-920,-5-5-1366,-1-2-7545,-1-4 8913,3 2 1,-14 4-1,-2 3 1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19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25779,'-48'78'538,"7"-9"-1042,28-37-1614,4-7 2118,6-8 0,3-9 0,0-4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20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228 8 21992,'7'-4'3978,"-1"0"-3228,-6 4-144,0 0-69,-12 51-201,-3-12-157,-15 46-111,0-25-68,-3-1-202,1-4-683,2-7-1043,6-9-4671,6-8 6599,8-8 0,5-11 0,4-4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20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28222,'77'48'449,"-7"-8"-449,-27-33 0,-2-1 0,-5-3 0,-6-2 0,-4 0-1110,-5 0-1344,-1 5 2454,-7 5 0,-5-4 0,-5 1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21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23717,'5'0'2869,"-1"0"-2656,-30 50-213,10-21-90,-19 41-414,18-36-1233,8-5 1737,4-6 0,5-11 0,0-5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21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8 22070,'2'-4'3518,"-1"1"-2946,-1 3 123,0 0-381,7 53-101,-6-24-113,6 42-100,-7-40-134,0-6-628,-1-5-1165,-2-5-5704,-2-3 7631,-5-2 0,4-4 0,0-2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21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26720,'89'-6'1927,"-4"0"-1903,-23 0-24,3 2 0,-2 1 0,-3 3 0,-5 0 0,-9 0 0,-9 0-371,-10 0-1074,-9 0-1087,-7 0 2532,-6 0 0,-3 0 0,-2 0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22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 22967,'-51'81'1490,"7"-11"-1490,21-28-258,5-9-593,5-8-1660,5-7-6284,2-8 8795,3-6 0,2-2 0,0-2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22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22496,'6'0'4179,"-2"0"-3338,-4 0-225,31 45-202,-15-14-289,26 41-125,-23-25 0,-2-2 0,-1-4-57,-1-8-1007,-1-8-1491,3-5 2555,2-5 0,-8-8 0,-1-1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23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62 187 27180,'51'-7'319,"1"0"0,38-9-307,-45-3-24,-8-2-66,-10 1-112,-9 0-57,-10 0-56,-4 2-100,-13 1 134,-9 6 79,-15 3 134,-11 6 45,-6 13 11,-4 8 67,2 14 179,7 3 157,9 1 57,12-3-34,8 0-1,8-1-77,4 1-123,3 2-225,1-1 0,1-2 0,4-5 0,5-7 0,8-7-584,8-7-3842,39-5 4426,-5-7 0,-2 4 0,-26-4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23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293 1 25813,'-84'41'2330,"9"4"-1893,40-2-346,3 4-91,4 0 0,8-6 0,8-4 0,7-7 0,3-4 0,9-5 0,7-3-337,10-1-817,7-5-639,5-4-2689,5-4 4482,8-6 0,-22 1 0,-3-1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23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315 0 26306,'-66'17'2117,"7"4"-1869,26 8-248,0 6 0,3 4 0,2 2 0,4-1 0,5-2 0,6-4 0,6-3 0,5-2 0,3-3 0,7-4 0,4-4 0,9-5 0,3-7-1133,4-2-1769,5-3 2902,3-1 0,-15 0 0,-3 0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23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15 27090,'4'-1'1581,"-1"1"-1581,-3 0 0,0 0-841,-1-5-2767,-1 2 3608,-4-2 0,2 4 0,-1 1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48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347 7 18944,'3'-4'5222,"-1"2"-4539,-2 2 1513,0 0-1714,-42 2-135,13 13-11,-36 7-100,24 14-35,2 2-177,2 0-24,6-3 0,7-3 0,6-2 0,5-1 0,6 2 0,3 4 0,3 3 0,2 1 0,5 0 0,5-4 0,8-4 0,5-8 0,3-3 0,3-6 0,2-1 0,1-3 0,0-4 0,0-2 0,-3-3-13,-1-6-1319,-2-5-8499,13-14 9229,-10 3 1,-2 2 0,-16 12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49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22473,'-4'0'3519,"2"0"-2936,2 0 67,0 0-325,-4 18-90,3 1 22,-3 19-55,5-2-124,2 3 12,2 3-12,4 1-10,2 1 45,2-1-113,3-4 0,1-7 0,2-7 0,1-10 0,1-7 0,2-6 0,0-14 0,3-7 0,-1-15 0,0-4 0,-2-3 0,-1 2 0,-3 3 0,-3 2 0,-1 3 0,1-9-393,-7 15-1344,1-4-2936,-8 20 4673,-1 7 0,-1 3 0,0 2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50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357 4 19661,'0'-2'4740,"0"1"-3216,0 1-1031,-28 0 11,8 4 124,-26 3-136,11 8-88,-4 4-179,-1 7-225,1 4 0,5 4 0,8 0 0,6 0 0,7-1 0,5 1 0,3-1 0,2 1 0,2-2 0,1-3 0,5-2 0,3-2 0,8-2 0,6-2 0,3-3 0,2-3 0,1-5 0,0-5 0,-2-3 0,0-8-472,0-5-1410,1-10-2309,2-4 4191,0-3 0,-12 13 0,-3 2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50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660 25 23717,'-60'-17'2701,"3"9"-2152,16 21-235,-4 10-34,-3 8-45,0 2-67,3-1 11,4-3 45,5-1-89,6 2 34,1 3-169,-2 7 0,-1 9 0,-1 7 0,2 3 0,6 2 0,8-6 0,9-3 0,5-5 0,10-1 0,2 1 0,11 0 0,3 0 0,6-2 0,4-4-3392,5-5 3392,6-5 0,5-9 0,5-7 0,2-8 0,24-5 0,-20-6 0,15-5 0,-10-21 0,-19 1 0,12-17 0,-24 6 0,-3-4 0,-7-1 3392,-4 0-3392,-9-3 0,-4-3 0,-5-7 0,-3-6 0,-17-34 0,1 28 0,-15-16 0,5 44 0,-2 10 0,-2 12 0,-4 9 0,-3 7 0,-2 6 0,1 3 0,6 3-729,7-2-795,9-2-1300,8-3 2824,5-1 0,4 0 0,0 0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51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18 24267,'-2'0'3966,"0"0"-3528,2 0-438,27 1 0,-6 0 0,26 0 0,-12-1 0,4 0 0,-1-1 0,-3 0 0,-5-3 0,-5 0 0,-5-1-1155,-5 2-1781,-5 1 2936,-5 1 0,-2 1 0,-3 0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51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 24468,'0'-3'2398,"0"0"-2129,0 3-34,0 0-55,0 38-24,0-11-32,0 34-68,-1-21 22,0 1-33,-1-2 112,1-2-45,1-6-112,0-7 56,0-7-12,0-7 35,0-6 22,0-3 12,0-6-113,0-6 0,0-10 0,0-6 0,0-4 0,0-2 0,0 0 0,0 2 0,0 4 0,0 4 0,2 3 0,2 5-181,3 4-782,2 5-818,3 3-3676,2 4 5457,5 7 0,-9-5 0,0 4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53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564 33 27236,'-62'-18'896,"2"3"-717,17 21 56,-5 5-110,-3 9-125,-1 8 0,-1 7 0,5 3 0,3 6 0,9 2 0,7 2 0,9 0 0,9-1 0,6-2 0,6-2 0,10-5 0,8-4 0,15-6 0,9-6 0,12-6 0,8-7 0,6-5 0,3-12 0,-3-6 0,-5-10 0,-9-6 0,-10-3 0,-11-3 0,-8-5 0,-6-4-3392,-7-6 3392,-5-2 0,-4 0 0,-18-15 0,-7 25 0,-20-2 0,-7 33 0,-7 7 0,-26 12-181,25-3-1421,-9 4 2507,40-4-10736,13-3 8154,8 0 0,4 0 0,0 0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53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23807,'5'-5'2891,"-1"1"-2533,-4 4-156,0 0-202,25 18-146,-13-11-347,21 12-594,-21-15-2442,0-2 3529,-5-2 0,-3 0 0,-2 0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53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25880,'61'15'-712,"-2"-2"1,-37-10-1,-3 0 1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54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 20210,'-1'4'4023,"-25"34"-3788,11-17-235,-20 27-201,18-26-1211,7-6-2454,4-8-4661,10-6 8527,11-14 0,-6 8 0,4-7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54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24222,'-2'54'-1401,"0"-8"1401,2-23 0,0-11 0,0-3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54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5 23616,'0'-3'2656,"0"1"-2096,0 2-470,-10 52-1,-1-15 23,-9 45 12,3-31 44,1-5 79,3-9-147,4-11-66,5-10 0,2-9-1,2-4 23,7-12-11,4-7-23,10-10-10,3-4 10,-3 5 34,-4 6 101,-6 8-45,-3 6-11,-1 3-12,0 2-55,3-1 11,6-1-12,7-3-9,5-3-24,18-6 0,-13 6 0,4 0 0,-21 7 0,-8 7 0,-4 5 0,-4 10 0,-4 14-237,0-8-1376,-1 5-1928,2-15 3541,12-8 0,-7-4 0,6-3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55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25364,'-32'71'1681,"8"-8"-1199,19-33-146,3-3-22,2-3-79,6-4-22,5-5-167,7-5-46,6-5 0,2-3 0,3-10 0,2-6-293,-2-10-804,0-3-573,-4-1-2465,-4 0 4135,-4 1 0,-7 12 0,-5 2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55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25735,'0'2'2677,"-7"41"-2418,2-11-259,-5 39 0,6-18 0,1 3 0,1 0 0,0-3-281,1-6-1109,0-7-806,0-7-4774,0-8 6970,1-7 0,0-9 0,0-4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55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26754,'51'-19'-6253,"-4"4"6253,-18 15 0,-13 0 0,-3 0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2:55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1 26709,'-66'45'1569,"10"0"-1267,34-9-211,5-3-91,7-5 0,6-7 0,2-6 0,10-8 0,4-4 0,10-6 0,4-8 0,1-7-57,-3-9-201,-3-1 34,-6 0 157,-4 2 11,-4 6 56,-2 4 33,-3 6 1,-1 5 33,0 3 12,1 2 77,1 2 137,2 5-293,1 8 0,1 4 0,2 2 0,0 0 0,2-1 0,3-1 0,2 1 0,4-2 0,3 0 0,2-4-875,2-3-1242,0-4-4540,-1-1 6657,-2-2 0,-11 0 0,-5-2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18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403 0 24423,'-68'32'2600,"2"-1"-1861,20-2-246,-2 2-157,2 1-256,6 1-80,8 1 0,9 1 0,6 2 0,7 2 0,5 2 0,4 1 0,2-1 0,7-3 0,6-6 0,11-3 0,5-7 0,5-4 0,2-4 0,2-5 0,1-3 0,-2-4 0,0-4 0,1-9-942,1-7-1748,4-11 2690,2-4 0,-19 14 0,-6 4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18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27628,'-13'41'437,"3"3"-370,10 4 0,0 4-33,1 2 33,4 0-11,4-4-11,5-5 100,5-7-20,0-9-125,4-7 0,2-11 0,5-5 0,3-20 0,4-10 0,2-18 0,-2-9 0,-3-4 0,-4 1 0,-6 5 0,-5 4 0,-4 8 0,1-7 0,-6 17-853,1-2-1286,-7 21-7692,-2 7 9431,-5 15 0,2-7 1,-1 6-1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19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465 38 25679,'-73'-22'1355,"6"6"-940,28 24-34,-2 7-23,-2 10-89,1 9-55,1 7-214,3 5 0,7-1 0,7-1 0,9-5 0,8 0 0,4 2 0,6 4 0,7 2 0,6 3 0,8-3-3392,4-5 3392,7-8 0,5-10 0,7-10 0,5-7 0,-1-5 0,-3-7 0,-7-1-1850,-5-7-125,-5-2 1975,-1-2 0,-15 7 0,-3 1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20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28199,'13'-10'472,"6"0"-472,18 1 0,5 2 0,0 2 0,-2 2 0,-5 1 0,-4 1 0,-7 1 0,-6 0 0,-6 0 0,-6 3 0,-2 7 0,-4 10 0,-2 12 0,-6 11 0,-6 10 0,-7 5 0,-1 2 0,0 0 0,-1-1 0,0-1 0,0-1 0,-3-1 0,1-1 0,0-4 0,4-6 0,3-8 0,4-4 0,4-16-785,4-3-1513,4-12-3718,8-10 6016,7-5 0,-4 2 0,3 0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21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8 21846,'0'-4'4090,"0"0"-3317,0 4-67,0 0-157,-7 38-135,3-11-134,-7 35-267,4-17-13,0 5 0,1 1 0,1 4-3392,2-1 3392,1-1 0,0-2 0,0-2 0,-1-2 0,-1-6 0,0-3 0,0-5 3392,2-6-3392,-1-2-472,2-4-772,0-9-772,0-4-4461,1-7 6477,0-3 0,0 2 0,0-2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21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28671,'43'2'0,"-4"-1"0,-18 1 0,0-1 0,-1 0 0,0 0 0,-1-1 0,0 0 0,-3 0 0,-3-1-763,-4 0-873,-4 0-3384,-3-1 5020,-3 5 0,1-2 0,-1 1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23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343 0 27191,'-33'70'1210,"0"-5"-953,11-26-244,-4 3-13,0 2 0,-2 0 0,2-1 0,1-2 0,2-2 0,2-3 0,1-4-35,2-3-738,2-5-739,3-5-662,6-6-4583,2-6 6757,5-4 0,0-3 0,0 0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23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28671,'64'63'0,"-7"-5"0,-29-21 0,-2-2 0,-3-2 0,-3-3 0,-2-5 0,-1-5 0,0-3-270,-2-2-1646,-2-2-3575,-7-1 5491,-1-3 0,-5-3 0,0-2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24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28334,'18'26'337,"-1"-2"-337,-5-7 0,-1 0 0,2-3 0,0 0 0,0-3 0,0-1-819,-1-2-414,2-2-1063,0-3-7535,1-1 9117,-1-1 1,-6-1-1,-3 0 1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24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25062,'0'-7'3316,"0"2"-3080,0 5-236,0 0-213,38 30-616,-19-20-818,31 24-3463,-29-25 5110,0 3 0,-9-6 0,-3 1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25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361 0 27112,'-37'73'1255,"-1"-1"-951,3-16-304,-3 6 0,-3 0 0,2-2 0,4-9 0,6-8-192,5-10-547,5-9-695,5-9-751,7-7-6555,3-6 8740,10-11 0,-4 6 0,4-6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25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28042,'58'54'629,"-6"-6"-629,-23-23 0,0-4 0,-1-3 0,-3-4-1189,-2-4-1052,-3-5-7590,-1-2 9033,-1-3 1,-8 0 0,-2 0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26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407 0 24356,'-64'17'2084,"3"0"-1524,21 0-44,0 1-68,0 2-90,3 1-55,4 0-257,5-1-46,8-5 0,10-2 0,5-2 0,7-1 0,7 3 0,6 4 0,9 3 0,4 4 0,1 2 0,0 1 0,-2 0 0,-5-2 0,-5 0 0,-7-1 0,-6 1 0,-11 2 0,-8 3 0,-12 1 0,-7-2 0,1-2 0,3-7-3392,5-6 3392,4-8 0,3-4-1794,1-12-1467,8-5 3261,0-12 0,9 11 0,0 3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27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0 28009,'-66'66'252,"28"-27"0,3-4-633,6-2-762,-7 9-1232,18-22-7456,7-4 9078,6-8 1,3-3-1,2-4 1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27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 24582,'-49'86'1031,"7"-12"363,23-38-1394,6-6-106,4-8-2113,5-4 2287,1-1 0,2-9 1,-1-1-1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30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23124,'0'-3'3518,"1"0"-2812,-1 3 336,0 0-761,32-3-281,-12 3 0,27-2 0,-24 5 0,0-1 0,-3 1 0,-3-2-1110,-2-1-863,-2 0-3774,-5 2 5747,-3 5 0,-4-3 0,-1 3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30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25286,'-6'0'3204,"2"0"-3023,4 0-181,0 0 0,42 19 0,-18-14 0,35 14 0,-28-19-405,1-7-1264,1-1-3116,-3-4 4785,-4 4 0,-12 4 0,-5 3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31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376 1 24614,'-66'32'1770,"5"1"-1367,22 1-10,-1 4-35,-1 5-44,3 3-56,4 3-79,8 2-5672,8 1 5594,9 0 0,5-4 1320,12 13-1421,5-21 0,12 5 860,5-25-860,5-9 0,3-6 0,4-7 0,-3-8-304,11-13 3349,-20-2-3381,0-6 78,-23 8-22,-5 0 145,-5 0 91,-4-1 21,-5 3 23,-3 0 56,-9-4 124,6 8 89,-3-2 67,10 11 112,3 2-135,3 3-188,3 2-125,1 1 0,7 3 0,4 2 0,9 4 0,5-1 0,3 0 0,1-5 0,2-2 0,-1-1 0,-1 0 0,0-1-13,-1-2-1690,1 0-1333,0-1 3036,-3 3 0,-11 1 0,-4 0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31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1 543 23740,'0'3'2779,"0"-1"-2040,0-2-425,18-51-68,-1 12-134,17-46-11,-6 25 45,-2 2-23,-1 4 0,-3 3-33,-2 6-12,-2 7 2,-3 8-80,-4 11 0,-2 7 0,-4 8 0,1 3 0,0 7 0,2 7 0,2 10 0,1 7 0,2 5 0,-2 5 0,1 3 0,-3 5 0,-1 4 0,-1 3 0,-1-1 0,-2-2 0,-1-8 0,-2-9 0,0-10-91,-1-8-1847,0-6-2634,-2-3 4572,-4-2 0,3-3 0,-2-1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31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0 109 26799,'65'-23'1872,"0"0"-1872,-17 11 0,0-2-293,-8 1-625,-7 3-943,-8 2-3057,-5 5 4918,-4 1 0,-7 2 0,-2 0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32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469 8 21611,'2'-4'4269,"0"1"-3608,-2 3-202,0 0-44,-39 0-45,19 4-146,-33 3-45,28 4 0,-1 3 68,2 1-190,3 1-57,6-2 0,6 0 0,5 0 0,3 3 0,1 4 0,8 4 0,5 3 0,8 3 0,3-1 0,0 0 0,-5-3 0,-4-4 0,-8-1 0,-3-1 0,-7 2 0,-8 4 0,-10 3 0,-10 2 0,-6-1 0,-21 11 0,14-14 0,-11 3 0,22-18 0,6-7-629,6-3-2127,6-2 2756,6-3 0,5 1 0,2-1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33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24311,'0'-6'3855,"0"1"-3350,0 5-505,13 56 0,2-16 0,15 50 0,0-28 0,3 1 0,1 3 0,-3 0 0,-3-1 0,-5-5 0,-3-8 0,-5-10 0,-5-8 0,-4-11 0,-3-6-427,-3-6-2026,-5-2-6825,-6-2 9278,-9 1 0,8-4 0,-1-1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33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0 905 27056,'29'-43'538,"0"0"0,6-6 1,6 0-539,10-5 0,4-1-1446,4-3 1,2 0 1445,-2 1 0,-1 2 0,-3 5 0,-2 2 170,-5 6 0,0 2-170,-6 5 0,-1 2 339,30-20-339,-15 14 0,-16 13 0,-17 14-189,-12 6-6825,-7 19 7133,-15 8 0,9-4 0,-8 1 1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43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1583 24625,'-17'-91'1367,"1"-4"-1277,0 3-29,7 39 1,1-1-346,0-5 0,0-1 407,0-2 1,0-1-603,1 0 1,0 1 506,0 0 0,0 2 50,1 4 1,1 2 583,-7-44-450,4 18 23,2 17 23,4 17 0,1 12-68,2 10-112,5 5 338,9 2-338,14 1 13,17-2-91,24 1 0,28-2-233,-35 10 0,3 1 233,12 0 0,5 0 0,9 1 0,4 0 0,-27 2 0,1 1 0,1-1 0,6 1 0,0-1 0,1 0-787,3 0 0,1 1 0,0-1 787,2 0 0,0 0 0,7-1 0,0 2 0,6-1 0,1 0 0,-5 0-703,4 1 1,-5 1 0,4 0 702,-7 0 0,5-1 0,-2 2 0,-7 0 0,-7 2 0,-6 1 0,-1 0-66,26 2 1,-1 3 65,-23-1 0,0 2 0,-4 1 0,2 0 0,-2 1 0,10 1 0,-5 0 0,5-2 0,-10-2 0,-10-3 712,-14-1-712,-12 0 1803,-13-2-1803,-10 1 3288,-5-1-3288,-4 0 315,1 0-315,-2 0 0,1 0 0,-1 5 0,-4 6 0,-2 12 0,-5 12 0,-1 16 0,-2 14 0,-1 11 0,-1 11-393,0 4 393,0 3 0,2 2 0,2-2 0,2-1 0,0-7 0,0-8 0,-1-11 0,-1-15 0,0-14 0,-3-13-2992,-19-10 2992,-3-8 0,5-4 0,8-3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43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0 186 27729,'79'-7'942,"20"-3"-942,-40 2 0,4-1-1305,14-1 0,4-1 1305,10-1 0,3 0 0,-27 3 0,1 1 0,1-1 0,4 1 0,1 0 0,1 0 0,1 1 0,1-1 0,1 2-376,3 0 0,2 1 0,0 1 376,3-1 0,0 1 0,1 1 0,3 1 0,0 0 0,1 1 0,0 0 0,1 0 0,-1 0 0,0 1 0,0-1 0,-1 1 0,-3 1 0,0-1 0,-2 1 0,-3 0 0,-2 1 0,-1-1 0,-4 1 0,-2 0 0,-1 0 0,27 1 0,-3 0 0,-10 0 0,-4-1 0,-10-1 0,-5 0 390,-13-1 1,-4 1-391,16-1 0,-33 0-695,-31 2-5132,-29 3 6115,-20 4 1,15-2 0,1-2-1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45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337 0 25140,'-30'43'801,"0"0"1,-24 36-264,28-30 55,-3 2-89,2 1-211,0 3-293,3 5 0,3 3 0,1 6 0,3 5 0,3 4 0,4 1 0,5 0 0,2 0 0,6 1 0,6 1 0,6 4-3392,7 0 3392,3 0 0,3-3-95,2-6 95,-1-4 0,-10-26 0,0 0 0,9 19 0,5 13 0,-12-34 0,1-5 0,-1-4 3345,3-3-3345,2-4 142,1-4-142,2-4 0,1-3 0,-1-3-3392,-1-4 3392,-2-2 0,0-2 0,0-1 0,0-2 0,1-2 0,-2 0 0,1-1 3392,-1 0-3392,0 0 0,-2 0 0,-1 0 0,-3 0 0,-1 0 0,-1 0 0,0 0 0,0 0 0,-1 0 0,0 0 0,1 0 0,0-1 0,2 0 0,-1 1 0,8-1 0,-7 1 0,2 0 0,-9 0 0,-3 0 0,-3 0 0,-1 0 0,-4-1 0,1 0 0,-2 1-1121,0-2-5042,0 1 6163,-1 1 0,1-1 0,-1 1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45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25073,'3'-4'2689,"0"1"-2285,-3 3-12,0 0-325,24-9-21,-14 7-46,19-2 0,-21 13 0,-1 8 0,-2 4 0,-2 4-24,-2 3-144,-1 3-33,-2 4-147,-3 2 124,-2 0 124,-1-5 100,0-5 22,3-7 0,2-7 90,1-6 90,2-5 145,0-1-145,0-10-44,0-4-158,0-13 0,1-4 0,1-3 0,1 1 0,1 2 0,-2 4 0,0 5 0,-1 5 0,0 4-998,0 3-1176,3-1-5703,3 3 7877,1 1 0,-3 3 0,0 2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46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775 56 21297,'0'-5'3317,"0"2"-2892,0 3-55,-42-19-22,15 12 33,-39-12 22,22 17 56,-6 5 46,-5 8-57,-3 10-101,-2 11-56,-2 7-211,1 5-80,3 2 0,8-2 0,9 2 0,9-1 0,9 4 0,5 5 0,5 3 0,5 4 0,3 2 0,4 1 0,2 0 0,8-2 0,7-4 0,11-6 0,9-4 0,11-6 0,9-4-3392,7-7 3392,6-5-201,1-6 201,3-5 0,0-5 0,-2-4 0,-4-3 0,-3-3 0,-6-8 0,-5-4 0,-5-10 0,-4-5 0,-5-7 3293,-5-5-3293,-4-5 300,-8-4-300,-6-2 0,-7-4 0,-5-3 0,-4-8 0,-6-7 0,-5-6 0,-7-2 0,-6 4 0,0 10 0,-4 14 0,-2 13 0,-3 11 0,-3 12 0,-3 6 0,-6 6 0,-1 3 0,-3 1 0,4 0 0,3 0 0,5 0 0,4 3-147,3 4-1758,6 5-2913,6 5 4818,3 3 0,8-8 0,2-1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47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1 797 25925,'48'20'739,"0"0"1,6-1-1,1-3-3306,3-4 1,3-3 2566,18-2 0,5-3 0,-15-3 0,3-3 0,3-1 187,13-4 1,4-2-1,3-3-187,-13 1 0,2-2 0,2-1 0,1-1-212,-9 1 1,2-1 0,0-1 0,2 0 0,1 0 211,7-1 0,1-1 0,1 0 0,1 0 0,0 0-226,-11 2 0,1 0 1,1 1-1,-1 0 1,2-1-1,-1 2 226,4-1 0,0 0 0,0 1 0,1 0 0,0 0 0,0 1 0,1 0 0,1 1 0,-1 0 0,1 0 0,0 1 0,0 0 0,1 0 0,0 1 0,1 0 0,-1 1 0,0 0 0,1 0-114,0 0 0,0 1 0,1 0 0,-1 0 1,1 1-1,-1 0 114,2 0 0,-1 0 0,1 0 0,0 1 0,-1 0 0,1 0 0,1 0 0,1 0 0,-1 0 0,0 0 0,1 0 0,-1 1 0,2-1 0,0 1 0,0 0 0,0 0 0,0 0 0,0 0 0,1 0 0,-1 0 0,1 0 0,0 0 0,-1 0 0,1 1 0,-1-1 0,1 0 0,-1 1 0,1-1 0,-1 0 0,0 1 0,-1-1 0,0 1 0,0-1 0,0 1 0,-1-1 0,0 1 0,-1-1 0,-1 1 0,-1 0 0,1-1 0,-1 1 0,-1 0 0,-1 0 0,-1-1 0,0 1 0,-1 0 0,0 0 0,0-1 0,-4 2 0,-1-1 0,0 0 0,0 1 0,-1-1 0,-1 1 48,12-1 0,-1 0 0,-1 0 0,-1 1 0,-1 0-48,-8 0 0,0 1 0,-2-1 0,-1 1 0,-2 1 0,8-1 0,-2 0 0,-3 1 0,-3 0 0,8 0 0,-4 0 0,-7 1 532,8 2 1,-12 2-1789,3 5-3885,-74 4 5141,-54-4 0,13-5 0,-5-4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48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4 24614,'0'-2'3160,"0"1"-2263,0 1-897,-3 46 0,-3-13 0,-5 38 0,-1-26 0,0-3-909,-1-2-1590,-2-1-7332,-3-1 8697,-2-3 1,8-15 0,2-7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49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42 110 27214,'84'6'100,"-6"0"-100,-28-6 0,0 0-11,0 0 11,-4-1-22,-7-5 44,-8-4 1,-10-7 201,-10-2 156,-7-2 169,-16 1-357,-10 5-192,-18 6 0,-13 5 0,-10 16 0,-5 7 0,1 11 0,6 2 0,13-7-741,14-8-1522,14-6-7568,10-5 9101,6 1 0,2-4 0,1 1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49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27550,'51'35'291,"-8"-4"-437,-27-20-605,1-2-862,-1-4-3284,2-2 4897,-1-2 0,-7-1 0,-2 0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49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27662,'60'23'-595,"-2"-4"-1220,-19-13-8016,5-2 9196,6-4 0,-22 0 1,-3 0-1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50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27056,'-53'48'135,"11"-8"-774,35-23-1042,3-5-2218,10-6 3899,8-6 0,-5 0 0,4-3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50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23639,'2'0'3115,"0"0"-2835,-8 40-280,-2-18-79,-5 34-1141,0-30-4025,-4-1 5245,-2 1 0,7-13 0,2-1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50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21510,'0'-1'4258,"0"-1"-2062,0 2-1489,16 7-707,8-3 0,25 3 0,11-5 0,12-2 0,4 0 0,3-3 0,-2 0 0,-1-3 0,0 0 0,-2 0 0,-4 0 0,-6 1 0,-8 1 0,-8 2 0,-9 1 0,-7 1 0,-9 0 0,-7 0 0,-4 1 0,-6 1 0,-3 0 0,-2-1 0,-1-1 0,-7 0-2309,-6 1-2106,-10 3 4415,-7 4 0,13-4 0,2 1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51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28434,'-1'66'237,"1"-3"-237,0-18 0,0 4 0,0 1 0,0-3 0,0-4 0,0-7-1491,0-9-6476,0-6 7967,2-10 0,-1-4 0,2-5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56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15 23572,'-3'3'3249,"1"-1"-2487,2-2 326,0 0-1088,35 3 0,-16-2 0,30 2 0,-28-3 0,1 0 0,-3 0-192,-2-2-1017,-1 0-764,-3-4-3954,-2 1 5927,-2-1 0,-5 3 0,-1 1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56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26709,'-21'67'190,"2"-6"-167,13-33 44,1-1-56,2-7 23,1-7-12,1-7 12,1-4 146,0-4-57,4-8-34,3-6-21,4-8-68,1 1 0,-2 0-12,-1 2-290,-1 4-673,3 1-1535,1 5 2510,3 5 0,-6 3 0,-1 3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57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0 25824,'-71'62'1277,"7"-1"-940,32-14-46,6 1-78,7-2-23,9-1-44,6-3 89,3-1-146,5-3-77,4-5-1,6-6-11,2-8-56,2-8-157,-1-7-45,-1-6-33,-3-7-67,-4-5-102,-4-7 124,-2-1 78,-3 2 225,-3 0 22,-3 5 44,-6 2 146,3 8 34,1-1 34,6 6 627,2-1-303,7 1-368,4 0-203,9 0 0,4-1 0,6-1 0,3-2 0,-1 0 0,0-4 0,-6 1 0,-2-3-561,-4-1-1658,-2-2-4549,-2 1 6768,-3 2 0,-6 4 0,-3 4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57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1 424 27729,'31'-62'638,"-4"1"-470,-12 14-32,-4-1-136,1 0 0,-2 3 0,1 6 0,-1 8 0,-1 10 0,1 8 0,-3 7 0,1 3 0,-1 6 0,1 8 0,2 10 0,0 14 0,-1 7 0,0 7 0,-2 1 0,0 2 0,-1-3 0,-1-3 0,1-5 0,-2-6 0,1-6 0,-3-5 0,0-4 0,-2-5 0,0-3 0,-2-5-1133,-6-3-1724,-5-2-6974,-4-2 9221,-1-3 1,8 2-1,3-2 1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57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86 24457,'0'-2'3406,"0"0"-2598,0 2-808,45-11 0,-17 5 0,39-10 0,-29 9-707,0-1-1119,-2 0-2869,-3-1 4695,-1 1 0,-14 3 0,-4 1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58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23583,'-2'0'3664,"0"0"-2240,2 0-1424,39 5 0,-12-3 0,35 4 0,-22-5 0,0-1 0,-3 0 0,-6 0 0,-4 0 0,-5 0 0,-5 0 0,-4 0-293,-5 0-1387,-4 0-1995,-3 0 3675,-7 0 0,4 0 0,-4 0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3:58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24345,'-3'0'2981,"0"0"-2309,-9 50-236,5-14-199,-10 46-237,8-27 0,1-1 0,1-2 0,2-7-505,0-6-1557,0-8-5580,1-7 7642,1-3 0,1-11 0,1-2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2:30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1422 166 24390,'-59'-5'732,"0"0"0,-2 0 0,2 2-1786,7 4 0,1 2 1233,-2 1 1,-1 1-57,2 1 1,1 2 610,-45 10-342,5 3-135,3 8-44,-1 6-190,42-11 0,0 2-23,-1 1 0,1 2 0,0 3 0,2 1 0,4 0 0,2 1 0,-28 32 0,24 1 0,18 3 0,15 9 0,33 9 0,-5-39 0,7-1 0,13 3 0,7-2 0,8 0 0,4-1-773,5-2 0,3-4 773,5-2 0,2-4 0,1-4 0,3-5-317,1-6 1,3-6 316,1-2 0,2-7 0,0-8 0,-1-6 0,1-6 0,-3-5 0,-3-6 0,-2-5 0,-6-5 0,-4-4 0,-6 1 0,-3-7 0,5-21 0,-7-4 0,-18 17 0,-5-3 0,2-16 0,-7-1 0,-17 21 0,-6 1 419,-7-2 1,-5 0-420,-4-2 0,-6 0 0,-8-2 0,-5 2-428,-8 0 1,-4 1 427,-4 3 0,-3 2 625,0 7 0,-6 5-625,-20 4 0,-3 7 0,23 9 0,0 5 0,-15 6 0,3 10 477,-10 20-1430,15 18-851,22 9-3071,19 1 4875,21-2 0,3-23 0,6-7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2:32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3307 668 20783,'-52'-57'720,"-1"-1"1,-2 4 0,-4 7-497,-1 14 1,-4 7-29,-12 4 0,-4 6-647,-13 2 0,-4 6 555,26 7 1,-1 3 0,-2 3 10,-4 3 1,-2 3 0,0 2-42,-2 1 1,0 2 0,0 3-30,0 3 0,0 3 0,2 0 7,0 0 0,2 0 1,0 2-20,5 1 1,1 1-1,1 1 19,3 0 1,2 1-1,1 2 7,3 0 1,1 2 0,1 1-23,3 1 1,1 2-1,1 2 0,1 1 1,0 1-1,2 1 11,2 2 1,1 2 0,1 1-45,2 1 0,1 2 0,4 1-4,-16 29 0,7 3 0,7 2 0,9 4 0,10 4 0,9 2 0,6 1 0,10 0 0,10-30 0,5-1 0,5 0 0,5-2 0,4-1 0,7-2 0,9-2 0,7-3 0,4-3 0,7-2 0,5-4 0,3-4 0,7-4 0,4-4 0,1-4-204,6-4 1,3-4-1,0-3 204,4-4 0,0-3 0,2-2 0,-25-5 0,1-2 0,0-1 0,0-1 0,25 1 0,-1-1 0,1-2-205,-2-2 0,1-2 1,-1-3 204,1-1 0,-1-3 0,0-4 0,-23 2 0,0-2 0,0-3 0,-1-1 0,2-4 0,0-2 0,0-2 0,-1-2-243,1-2 0,-1-2 0,0-2 0,-1-2 243,-1-2 0,0-1 0,-2-2 0,-2-1 0,-3-1 0,-2 0 0,-2-2 0,-2 0 0,14-14 0,-4-1 0,-4-1 0,-9 4 0,-4-1 0,-5 0 0,11-25 0,-9-2 0,-13 6 0,-9-3-24,-8 2 0,-10-2 24,-13-2 0,-9 0 0,-11-7 0,-10 1 0,1 24 0,-4 1 0,-6 0-237,-8-5 0,-6 1 1,-3 1 236,-8-3 0,-4 0 0,-5 3 0,15 17 0,-3 2 0,-3 1 0,-1 2 0,-3 1 0,-3 2 0,-1 1 0,-1 4 0,0 2 0,0 2 0,-4 2 0,-5 5 0,-4 4 0,-6 4 0,-4 2 0,2 3 0,5 1 0,0 1 0,5 1 0,0 3 0,-4 4 0,3 3 0,-4 2 0,-1 3 0,4 2 0,6 4 0,-14 7 0,7 6 0,4 4 0,2 4 0,4 4 0,2 3-163,5 2 0,3 2 0,2 2 163,2 1 0,3 2 0,1 2 0,4-1 0,2 1 0,0 8 10,2 5 0,0 7 0,2 3 0,4-3-10,-1 7 0,5-1 0,2 5 0,3-2 0,1 6 0,3 0 0,8-2 0,7 5 0,8-2 0,4 0 0,2 3 0,5 0 0,5 0 0,5-1 0,5 0 0,3-2 0,3-1 0,4-1 0,4-3 0,3-4 0,5-1 0,2-3 0,1-5 0,3-2 0,7 0 0,4-8 0,7 1 0,3-3 0,-2-4 0,6 0 0,1-5 0,5-1 0,-3-4 0,5 0 0,2-3 0,-3-8-34,8-5 0,-1-9 1,1-3 33,5 0 0,1-3 0,2-5 0,1-5 0,1-6 0,1-4 101,3-4 1,2-4-1,-1-5-101,-25 3 0,-1-3 0,2-4 0,2-5 0,6-6 0,5-7 0,2-3 0,-3-1 0,-4 2 0,-2 0 0,-5 1 0,-1 0 0,3-4 22,-1 0 0,3-3 0,0-1 0,-3 0 0,-8 3-22,5-8 0,-7 1 0,-4 1 0,-5 3 0,-3 1 0,-3 0 295,11-20 0,-6 0-295,-9 7 0,-8-5 0,-6-23 0,-9-4 0,-9 23 0,-8 0 0,-8 9 0,-5-4 0,-6 4 140,-15-13 1,-9 3-141,3 19 0,-4 0 0,-4 0 82,-7-6 1,-4-1 0,-3 1-83,-6-4 0,-4-1 0,-3 2 111,13 14 1,-3 1 0,-1 0 0,-1 2-112,-3 1 0,-1 0 0,0 2 0,-2 2 0,0 3 0,-1 0 0,-1 4 0,-1 1 0,-21-6 0,-2 5 0,0 4 0,5 6 0,0 4 0,-5 6 0,2 8 0,-5 5 0,-1 5 0,6 2 0,-5 6 0,5 4 0,-3 4 0,5 1 0,-4 2 0,1 4 0,7 4 0,2 9 0,6 5 0,1 2-71,2 2 0,1 3 1,2 1 70,4 0 0,2 1 0,4 3 0,5-2 0,3 3 0,4 1 0,6-1 0,3 1 0,5 3 0,5-1 0,5 3 0,5 6 0,7 7 0,6 8 0,4 1 0,3-2-192,5 8 1,4-2 0,5 4 191,1-2 0,3 5 0,3 0 0,6-7 0,10 3 0,7-6 0,6-4-230,6-1 0,7-3 0,6-6 230,-13-22 0,5-3 0,2-5 0,4-3 0,7-2 0,5-6 0,2-3 0,1-4 26,8-3 0,3-4 0,1-4 0,0-5-26,4-3 0,-1-5 0,3-5 0,5-6 0,-14-3 0,6-7 0,3-4 0,-2-1 0,-6 2 0,-9 3 0,12 0 0,-12 2 0,4-5 0,-5-7 0,0-1 0,-1 1 0,1 0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40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1063 9 24289,'-52'-2'1053,"-1"0"0,-43-2-717,39 4-11,-2 6 79,-6 9-113,0 13-100,-3 13-1,2 7-89,4 6 56,0 2-12,6 1-66,1 6-22,6 2-57,4 7 0,4 5 0,8 3-357,4 2 357,7-3 0,6-3 0,8-7 88,5-3-88,5 0 0,13-3 0,9 3 0,16-3 0,7-1 0,4-4 0,2-7 0,-1-6 0,-3-8 0,15 1 0,-18-16 0,15-3 0,-14-15 0,5-8 0,9-14 0,4-10 0,5-16 0,-24 11 0,-1 0 0,20-17 0,8-10 0,-37 24 0,-7 2 269,-4-2-269,-2-6 0,-1-2 0,-4-6 0,-3-6 0,2-37 0,-8 18 0,-4 24 0,0 1 0,-2-18 0,-2 6 0,-1 5 0,0 4 0,-6-13 0,0 17 0,-6-12 0,1 24 0,-1 5 0,-1 9 0,-5 6 0,-3 5 0,-5 4 0,-2 1 0,-2 1 0,-2-1 0,2 0 0,1-2 0,2 0 0,3 1 0,1 0 0,1 3 0,-1 1 0,2 2 0,1 1 0,2 0 0,5 1 0,4 0-147,3 0-615,4 0-201,-1 0-1278,-2 0 2241,-7 0 0,5 0 0,-2 0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46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2082 27415,'5'46'627,"-3"6"-335,-1 13 45,-1 3-337,0-4 0,0-12 0,8-22 0,24-26 0,35-60-1115,-11 6 0,3-9 1115,-9 3 0,0-7 0,1-2-651,6-9 0,0-4 1,0-2 650,-12 15 0,-1-1 0,0-1 0,-1-1 0,1-2 0,-2-1 0,0 0 0,0 0-330,-1 1 1,-1-1 0,0 1-1,1 1 330,-2 2 0,0 0 0,0 2 0,0 0-524,12-15 1,1 1 0,0 3 138,0 8 0,1 3 0,1 2-825,-3 8 0,2 3 0,-1 4 1285,20-13 0,-4 9 1,13-6-1,-30 27 1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54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374 0 23224,'12'0'2679,"-2"0"-2332,-10 0 67,0 0-235,-70 11 1,37-1-23,-55 12 78,59-5-67,8 0-134,10-5-12,6 0-11,5-1-11,4 5 12,4 2-1,6 4 0,1 2 0,-1 2 12,-4 1 66,-5-1 23,-3 0-22,-2-2-23,0-2-45,-5 0-10,-8-1-12,-8 3-34,-9 0-78,-2 2-123,-2-2-90,5-1-661,4-4-124,12-9-2218,5-4-6503,9-16 8703,11-10 0,-8 6 1,8-3-1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54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9 21465,'-2'-4'3171,"1"0"-2734,-8 71-45,6-33-33,-6 54-45,9-51-23,0 0-45,0-4-33,6-5-101,4-6-56,8-5 0,5-10-33,4-2-23,0-5-23,1-3-201,-3-6-246,-3-4-651,-4-9-1792,-3-3 2913,-2-5 0,-5 12 0,-2 2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54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9 23101,'3'-4'2869,"-1"0"-2399,-17 85-145,0-26-230,1 7 0,-2 2-721,-9 16 649,-2 0-23,0-3-247,3-6-514,3-11-897,6-14-2451,7-18 4109,4-13 0,4-12 0,0-3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54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6 22316,'3'-3'3867,"-1"0"-3285,-2 3-246,-13 76-190,-1-32-146,2 9 0,-1 2 0,-8 2-314,4 0-515,7-6-807,5-2-2723,4-9 4359,8-6 0,-6-16 0,7-7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55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64 278 26194,'46'-40'7,"-1"1"1,-3 3-1,-10 2-74,-19-3-34,-6 3 0,-5 6 57,-2 9 10,-6 9 34,-9 10 101,-13 21 89,-11 12 90,-1 20 45,0 3 56,6 0-112,9-9-101,10-5-101,7-8-67,7-3-67,14-6-325,11-7-1132,26-8-4785,20-19 6309,21-15 0,-38 7 0,-4-4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55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75 129 26194,'-9'79'328,"0"0"1,-1-4 0,1-4-27,2 21-66,-3-7-57,3-14-67,0-19-45,3-18-22,3-18 56,0-9-45,1-24-23,0-21 12,10-32-34,10-26-261,-5 41 0,3 0 261,2 0 0,2 0-11,0 4 0,1 2 0,24-34 0,2 20 0,0 18 0,-4 15 22,-4 13 1,-7 9 44,-9 6-33,-6 2 10,-11 9 548,-3 5-592,-21 15 0,-12 10 0,-22 9 0,-8 1-3392,1 1 3021,5-8-547,11-7-4304,6-2 5222,18-17 0,5-1 0,12-13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55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265 1 24726,'-25'62'396,"0"1"0,1-3 0,0-5-195,-11 14 68,-2-6 168,4-12-78,6-15-45,8-16-102,9-11-55,6-8 11,3-10-56,12-10-56,5-13-11,12-6-45,1 2-11,-1 6-516,-2 6-593,2 6-1065,3 7-4235,5 5 6420,4 4 0,-17 2 0,-4 0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56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31 25465,'-45'55'231,"-1"0"1,6-7 0,10-5-165,24-10 57,5-9-1,13-5 45,8-9 145,18-3-43,10-6-136,5-14-55,2-7-46,-3-18 23,-5-6 67,-10-3 23,-9 3 67,-12 6-45,-8 8-45,-6 6-101,-8 9-22,-9 6-257,-13 6-393,-9 6-605,-4 14-1882,5 7 3137,9 11 0,12-15 0,9-5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56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24379,'-27'58'485,"1"0"1,2-6-1,5-10-294,9-18-135,5-12 0,4-7 56,8-5-45,8-11-11,12-8-22,5-8 10,2 0 68,-4 8 12,-5 8-1,-5 6 22,-5 3 23,-2 2-44,-5 10-45,-3 5-79,-4 13-225,-1 3-548,0 1-941,-2-2-3171,1-5 4885,-1-10 0,2-7 0,0-7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56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21880,'-8'0'3115,"2"0"-2634,-23 65 114,17-30-35,-20 50 0,26-49-123,5-10 11,1-4-157,6-5-112,6-7-89,10-3-90,6-5-202,1-3-414,0-9-415,-4-5-851,2-9-3810,-4-1 5692,4-1 0,-14 12 0,0 1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57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14 21432,'0'-8'3350,"0"2"-2947,0 6-33,-31 83 34,16-45-203,-4 12 1,0-1 22,8-21-191,4-11-33,5-9 45,2-6 0,9-6-34,6-6-11,7-6 11,1-4 12,-5 6 22,-2 4 44,-5 8-10,-2 0 10,-2 4-78,-3 9-11,-2 5-268,-2 11-617,0-1-1659,0-1 2544,0-1 0,0-12 0,0-2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57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 26832,'-40'58'175,"0"1"1,4-6 0,7-6-176,16-14-359,6-7-850,4-4-1526,3-7 2735,7-6 0,-5-5 0,5-3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57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 26754,'-26'58'-19,"0"0"0,3-6 1,4-7-1137,9-15-3808,5-6 4963,4-8 0,1-7 0,0-4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5:57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208 172 22372,'12'-4'2544,"-3"0"-2353,-9 4-91,0 0 80,48-55 44,-36 33 101,33-41-34,-55 50-44,-7 6-57,-7 3-55,-3 5 122,-2 13 80,-2 11 156,-6 19 22,-1 8-245,-1 8-270,6-3 0,7-4 0,11-6 0,8-9 0,7-6 0,13-6 0,8-7 0,15-7 0,7-7-651,2-4-1276,2-14-3821,-1-4 5748,-3-15 0,-19 15 0,-7 2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6:06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1386 24 24703,'-63'-9'444,"0"0"1,0 4 0,3 5 48,-29 22-754,36-5 0,0 3 463,-5 4 0,-1 2-34,-2 1 0,-1 1-28,1 0 0,2 1-124,1 0 1,3 1 89,3 1 1,3 2-46,5 0 1,2 3-28,3 3 0,3 3 61,3 2 1,3 2-96,1 4 0,4 3 0,3 3 0,3 1 0,3 0 0,4 2 0,3-1 0,3 0 0,2-2 0,2-1 0,5-1 0,4-1 0,2 0 0,3 0 0,4-2 0,4 1 0,3-1 0,3-1 0,0-1 0,1-3 0,3-3 0,2-4 0,37 26 0,10-26 0,13-19-1820,-42-20 1,3-5 1819,2-5 0,2-5 0,1-4 0,2-6 138,24-23 0,-1-5-138,-21 13 0,-1-2 0,15-16 0,-3-2 0,-29 20 0,-4 1 0,-4-2 0,-2-1 0,-3 0 0,-3 0 157,-3-4 0,-2 0-157,-3-2 0,-3-2 0,-2 1 0,-3-3 0,-3-19 0,-3-1 0,-1 17 0,-3 0 1335,-3-15 1,-4 1-1336,-2 18 0,-4 2 0,-4 0 0,-3 0 0,-5 0 0,-3 2 0,-2 4 0,-4 2 0,-16-3 0,-2 5 0,-25-5 456,26 22 1,2 7-457,-14 13-897,-1 22-1142,-1 12-4225,-2 18 6264,-3 8 0,30-25 0,6-4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6:30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23168,'-5'0'3631,"1"0"-2880,4 0 370,0 0-1121,-20 23 0,24-14 0,-8 20 0,35-21 0,13 2 0,13-5 0,16-2 0,13-2-333,9-1 333,3 0 0,-6-3 0,-7-1 0,-10-3 0,-7 0 0,-4 2 0,-6-1 0,-3 4 0,-5-2 0,-5 2 0,-7 1 0,-6-2 0,-2 3 333,-4-2-333,3 2 0,-11-1 0,-3 1-1054,-12 0-2050,-6 0 3104,-10 0 0,7 0 0,-6 0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6:30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403 0 26261,'-30'48'452,"1"0"0,1-2 0,1-2-150,-6 13-89,-4 4-123,-4 2-68,-1 0 0,2-4-22,7-5-56,8-10-268,7-9-304,8-11-403,3-7-728,5-10-4224,1-2 5983,3-7 0,-1 1 0,1-1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6:30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22238,'0'-5'3788,"0"1"-3172,0 4-123,0 0 34,21 67-113,-14-26-263,5 8 0,-1 3 29,-8 5-67,-1 2-113,2-3 0,0-5 0,3-6-24,2-6-233,0-8-404,3-5-437,-2-8-1154,3-9-5077,4-3 7329,6-7 0,-10 0 0,1 0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6:31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23023,'3'0'3496,"-1"0"-3004,-2 0-88,0 56-1,0-20-78,-5 51-11,-3-31-100,-4 6-214,-1 2 0,2-2 0,2-4 0,2-6 0,0-5-595,1-6-626,0-7-953,2-9-5322,2-7 7496,1-10 0,1-4 0,0-4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6:31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28076,'53'-11'252,"-1"0"0,37-6-252,-53 13-112,-8 3-381,-6 0-527,-4 1-1254,-5 0 2274,-3 0 0,-5 0 0,-3 0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6:34.68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1 110 24538,'47'0'1020,"-2"-4"-599,36-4-421,-8-5 0,5-2 0,3-1 0,-1 2 0,-1 1 0,-4 4 0,-5 1 0,-7 5 0,-5-1 0,-5 3 808,-4 0-808,-3 1 0,-6 0 0,-7 0 435,-7 0-435,-8 2 834,0 3-834,-9 0 615,0 1-615,-5-4 0,-2-1 0,0-1 0,-1 0 0,1 0 0,-1 0 0,0 0 0,-1 1 0,0 0 0,0 1 0,0-2 0,0 1 0,0 0 0,0 1 0,-2 4 0,-5 4 0,-5 5 0,-7 6 0,-4 11 0,-5 8 0,-3 10 0,-3 6 0,0-1 0,-1-1 0,2-5 0,-11 11 0,12-15 0,-10 8 0,14-16 0,1-1 0,-4 3 0,3-1 0,-10 14 0,14-17 0,-9 8 0,20-27 0,-1-2 0,5-11 0,1-1-3755,2-2 3755,3 0 0,2 0 0,1 0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6:36.05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137 20 19751,'4'-9'4493,"-1"1"-3787,-3 8 1232,0 0-1467,1-1-101,-1 1-1,1-1-122,-1 3 33,0 12-234,0 12-46,-3 18 0,-4 9 0,-3 8 0,-3 4 0,0-1 0,2 1 0,0-7 0,1-4 0,2-9 0,1-7 0,1-2 0,-1-4 0,2 0 0,-3 1 0,1 0 0,-1 0 0,3-2 0,1-6 0,2-5 0,1-6 0,1-3 0,0-4 0,0-2 0,0-2 0,0-1 0,3 1 0,1-1 0,3 0 0,1 1 0,1-2 0,0 1 0,3-1 0,0 0 0,4-1 0,2 0 0,4 0 0,3 0 0,4 0 0,3-1 0,4-3 0,0 0 0,-1-2 0,0 4 0,0 0 0,-2 2 0,-1 0 0,0-1 0,-2-2 0,-2 1 0,-4-2 0,-3 3 0,-4 0 0,0 1 0,-7 0 0,0 0 0,-5 0 0,-3 0 0,0 0 0,-2 0 0,-8 0 0,-8 0 0,4 0 0,-2 0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6:38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22933,'5'-1'3272,"-1"0"-2768,-4 1 101,0 0-481,53 0-35,-31 0-3458,41 0 3369,-45 1 0,0 1-269,1 1-538,5-1-751,4-1-1971,3-1 3529,-3 0 0,-11 0 0,-6 0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6:39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26989,'22'8'908,"0"-2"-819,-2-6-33,4 0-22,2 0-34,3 0 0,-1 0-146,1 0-324,-5 0-382,-2 0-907,-8-3-1938,-3-3 3697,-7-5 0,-2 4 0,-2 1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6:39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25992,'0'55'431,"0"1"1,0 43-287,-2-51 13,-5 2-35,-3 1-22,-4 1-45,-2 2-45,4 1-11,3-3-34,5-7-258,3-8-312,1-9-484,0-9-760,0-3-5177,0-5 7025,0 1 0,0-7 0,0 1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6:40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25465,'-14'96'1020,"0"-7"-807,2-40-56,2-1 22,3-4 12,3-6-34,3-5 55,-1-5-10,2-2 33,0-1-56,0-3-78,5-2 56,3-4 22,7-3-155,4-1-24,5-5 0,2-1 0,4-3 0,0-2 0,4-1 0,3 0 0,4-1 0,5-6 0,4-1 0,3-5 0,-4 0 0,-6 2-1357,-6-3-1466,-6-2 2823,-1-3 0,-14 7 0,-3 3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6:42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24851,'82'-5'676,"1"0"0,4 0 0,1 1-676,-8 3 0,1 0-2144,11 0 0,2 0 2144,3-1 0,0 1-39,-1 1 1,-1-1 38,-5 0 0,-2 1-324,-6 0 1,-3 1 323,-5 1 0,-2 0 0,-6 2 0,-1-1 21,11 0 0,-3 0-941,16 2-1962,-6-4 2882,-66-8 0,-16 6 0,-2-5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6:53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851 0 24703,'-71'23'975,"-1"0"0,16-3 0,2 3-751,-8 14 0,5 4-573,16-6 1,3 3 449,-1 3 1,2 3-102,-1 2 0,2 2 0,-1 3 0,2 2 0,2 0 0,2 1 0,3-2 0,4 2 0,4-2 0,4 0-1798,6-2 1,3 0 1797,-1 48 0,17-6 780,11-8-780,17-11 0,13-12 0,11-13 0,6-12 0,11-13 0,7-11 0,12-7-272,0-5 272,-3-3 0,-13-6-2666,-17-7 2666,-17-3 0,-24 6 0,-10 5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6:53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28524,'10'56'49,"0"0"0,0 2 0,-2 0-1462,-3-4 1,-1 0 1412,0 5 0,0 2 0,1 2 0,0 0 234,2 2 1,1 0-235,2-1 0,2 0 0,0-4 0,2-1 0,2-5 0,2-3 0,18 35 0,3-20 0,2-22 532,1-21-532,3-12 0,2-30 0,6-20 0,6-34 355,-27 25 1,0-4-356,2-5 0,1-3 0,1-3 0,0-1 0,0 1 0,0 0 0,-1 3 0,0 1 0,-3 5 0,-1 1 0,-3 5 0,-2 1 235,16-34-235,-13 13 0,-11 15-807,-9 15-2588,-7 17 3395,-17 10 0,10 9 0,-10 2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6:54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998 71 27359,'-75'-43'1064,"0"16"-816,10 49-248,-13 20 0,33-12 0,-1 3 0,-4 6 0,-2 2-1293,-1 4 1,0 2 1292,-1 4 0,3 0 0,2 2 0,3 1 171,5-1 1,3 1-172,7-2 0,3 0 0,7-1 0,3 0 0,7-2 0,2 1 255,4 0 0,2 0-255,3 1 0,3-1 0,12 47 0,13-6 0,19-11-311,17-11 311,-25-38 0,3-3 0,5-3 0,3-4 0,3-2 0,1-3 0,2-5 0,1-2 0,-1-3 0,0-2 641,-3-2 1,0-2-642,44-9-158,-12-4 158,-13-10-2813,-10-6 2813,-27 9 0,-9 3 0,-22 12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6:55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2517 179 23986,'-81'-8'657,"1"1"1,0 0 0,3 2-406,13 3 0,2 1-670,-6 0 0,0 1 642,-4 3 1,-1 2 32,-5 5 1,-1 5-649,-4 5 1,0 6 558,-5 7 1,1 5-169,26-9 0,0 2 0,0 1-726,-1 2 0,0 2 0,1 0 726,0 3 0,0 0 0,0 2 0,2 0 0,1 2 0,0 0-196,4-1 0,2 1 1,1 0 195,-19 20 0,4 2 0,8-4 0,5 2 0,10-2 0,6 1 0,7 0 0,7 2 116,6 5 1,8 3-117,4 5 0,8 3 178,9 8 1,7 1-179,4 5 0,12 3 323,-1-30 1,9 3 0,3-1 0,-1-4-324,6 4 0,1-5 0,6 1-172,-1-4 1,5 1 0,3-2 0,-1-8 171,7-4 0,0-8 0,2-3 0,3-3 0,1-2 0,2-4 0,0-3 0,1-3 0,0-4 0,-1-3 0,0-4 0,1-1 0,-1-3 0,0-1 0,0-3 0,-1-3 0,0-2 0,-1-3 0,-1-1 0,-1-3 0,2-6 0,-2-7 0,4-5 0,-1-4 0,-5 0 0,2-5 0,-5-1 0,1-6 0,-6 1 0,3-5 0,-3-1 0,-8-2 0,-6-5 0,-8-1 0,-4-2 0,-2-4 0,-3-1 0,-5-2 0,-4-1 0,-3-2 0,-5-1 0,-2-1 0,-4 0 0,-4-2 0,-4 1 0,-3-1 0,-7-5 0,-10-2 0,-6-6 0,-5-1 0,0 5-411,-3-6 1,-2 4 0,-5-2 410,-2 2 0,-5-3 0,-3 1 0,0 8 0,-5 2 0,-1 8 0,-2 1 0,-1 3 0,-3 1 0,-1 5 0,2 5 0,-3 4 0,1 4-26,2 6 1,-1 4-1,2 4-47,-21-2 0,2 9-1412,11 6 0,4 10 1485,8 17 0,6 4 0,-2-5 0,16 18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6:56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453 1638 25051,'3'4'2611,"1"-1"-2130,-2-89-1290,6 13 910,-2-4 1,1-5-102,2 15 0,0 1 0,0-8 0,-1-2-943,-1-3 0,-1-2 943,1-1 0,-1 0 0,0 0 0,0 2 0,0 6 0,1 2 0,-1 6 0,-1 3 308,0 10 1,-1 4-309,1-26 0,-3 24 0,-4 23 0,-6 11 0,-4 10 0,-6 4 0,-5 3 473,-6 8-473,-8 4 1876,-6 9-1876,-4 1 0,-5 2 54,-1-2-54,-4 3 0,3-1 0,4-1 0,7-3 0,11-5 0,10-6 0,12-2 0,6-1 0,19 2 0,13 3 0,27 2 0,17 1 0,15 2 0,7 0-427,3 4 427,-1 2 0,-8 0 0,-9-1 0,-11-5 0,-14-5 0,-13-5 0,-12-4 0,-13-5 0,-8-14 0,-5-11 0,-8-15 0,-7-7 427,-9 3-427,-10 4 0,-2 7 0,-3 9 0,2 7-3392,4 8 3392,6 6-1144,3 4-2711,3 8 3855,-2 15 0,9-10 0,0 8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11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18 197 20658,'-10'-8'2947,"2"2"-2566,8 6 1221,0 0-1220,34-26-102,-21 17-79,27-20-10,-27 23-34,1 0-12,3-2-22,2 0 1,0-3-1,2 0-44,-5 1-1,1 0 1,-5 2 10,-1 2-33,-2 1 23,0 1 10,1 1-33,1-1 67,2 1-33,2-1-12,0 1 12,0 0-12,1 0-55,-5 2-23,0 0 0,-4 1 0,-1 0 11,0 0 0,1 0-11,0 0 0,1 0 0,-2 0 0,1 0-45,-4 0-246,-1 2-78,-1-2-282,0 4-390,0-4-5447,0 1 6488,-1 0 0,0-1 0,0 1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12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22 20636,'0'-5'3653,"0"0"-3272,0 5 123,0 0-426,12-5-33,-8 4-23,8-4 1,-10 5-1,-1 0 1,0 2-23,-1 3 11,0 3-11,0 4 11,0 1-11,0-1 0,0 4-11,-1-4 11,-2 3 0,0-2 11,-2 2-11,1-1 0,-1 0 0,2 0-45,-2-1 0,2 0 12,-2-2-12,2-1 0,-1-3 45,2-4-11,1-1 22,0-2 112,1 0-44,-1 0-12,0 0 79,-1 0 22,1-2 34,1-3 22,0-6-78,0-5-12,0-3-11,0-1-22,2-1-34,0 1-22,0 0 22,0 1-22,-2 3-45,1 1 22,-1 5-10,0 3 10,0 3-22,0 2-3277,0 1 0,0 1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15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0 27718,'-2'43'896,"-8"9"-839,-4 16-57,-9 7 0,0 3 0,0-3 0,3-7-24,1-8-793,2-13-842,4-10-1299,2-15 2958,6-11 0,3-8 0,2-3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16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22855,'0'-7'3216,"0"2"-2802,0 5-44,14 64-135,-10-20-123,4 5 0,0 2 34,-4 13-12,2-3 34,4-7-33,4-9 10,3-11 23,3-13-11,2-11 34,2-5-78,-1-10-113,1-10 0,2-12 0,3-15 0,3-4 0,-2-1 0,-1 8 0,-8 8 0,-5 11 0,-7 6 0,-4 5-942,1 0-1142,1 1-5065,3 1 7149,5 3 0,-6 2 0,1 2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16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312 0 26463,'-52'39'556,"0"-1"0,3-1 1,7 0-232,4 18-111,6 1-214,10 0 0,7-1 0,8 0 0,4-4 0,3-4 0,5-7 0,5-5 0,8-11-24,5-10-245,1-8 90,2-6-56,-6-9 67,-2-7 101,-8-9 56,-4-2-12,-4 1 23,-2 2 45,0 3 67,-2 2 112,-1 5 34,0 1 55,0 1-289,2 3-24,1-3 0,6 2 0,7 0 0,10 2 0,7 3 0,3 1 0,2 4 0,-2 0 0,0 6 0,-3-1 0,-3 4 0,-3-4-181,-2-2-2339,-4-2-4864,-4-1 7384,-2 0 0,-7 0 0,-1 0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17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22765,'0'-3'3014,"0"1"-1322,0 2-1445,23 1-203,-8 5-44,18 4-78,-13 4-392,-4 5-427,-1-1-694,-3 2-3384,-1-1 4975,-4-1 0,-2-8 0,-3-3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17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26082,'90'-1'-707,"-9"5"-1096,-45 6-6836,3 10 8639,3 7 0,-19-10 0,-4-1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17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333 72 26205,'-83'-9'1378,"8"5"-997,37 16 0,1 7-90,2 8-256,7 4-35,8-2 0,9 6 0,7 3 0,3 6 0,5 7 0,7 3 0,9-1 0,9-5 0,10-10 0,5-11 0,10-14 0,4-5 0,3-15 0,0-10 0,-5-9 0,-6-12 0,-9 0 0,-9-3 0,-3-21 0,-15 13 0,-2-18 0,-11 20 0,-8-2 0,-7 5 0,-10 4 0,-6 10 0,-20 10 0,10 11-13,-13 8-759,17 8-248,7 2-482,7 1-2341,7 0 3843,8-1 0,4-5 0,3 2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18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 26675,'-27'46'-1025,"0"-1"0,-21 42-3199,40-62 4224,1 1 0,6-18 0,1-4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18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 24199,'4'0'3787,"-17"53"-3339,0-19-448,-13 41-56,9-37-526,3-6-1345,0-6-7904,-1-2 9599,-2 0 1,7-11 0,0-1-1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51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31 24233,'-5'0'3182,"1"0"-2499,4 0-110,0 0-573,64 0 0,-17-3 0,4 2 0,3-2 0,18-4 0,-1 1 0,0 0 0,-5 4 0,-3 0 0,-9 2 0,-11 0 0,-14 0 0,-14 1-640,-9 4-1152,-5 7-5055,-8 9 6847,-7 7 0,4-11 0,-2-2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51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1 22900,'-6'0'3081,"1"0"-2599,5 0-247,-47 66-224,26-34-11,-7 11 0,0 1-146,9-8-559,4-3-472,1-3-2588,2-10 3765,4-8 0,4-7 0,2-5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51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24211,'2'-4'2845,"0"1"-2217,-2 3-214,0 0-234,26 66-158,-14-33-22,21 54-392,-21-51-460,0-3-1030,0-3-5098,3-9 6980,8-9 0,-10-6 0,2-6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52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6 24076,'-4'-6'2812,"-14"60"-2374,8-10-293,-12 51-145,10-30-291,1-3-1121,-1-3-3204,1-6 4616,3-8 0,2-19 0,4-10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52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0 166 25107,'0'-8'2286,"0"2"-2163,62-41-123,-23 25-51,4-6 1,0 1-443,1 12-650,-11 7-964,-9 4-7238,-11 3 9345,-5 10 0,-7-7 0,-1 6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52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69 26440,'92'-34'79,"-10"5"-79,-37 26 44,-10 1-21,-13 2 78,-9 3 179,-8 7 168,-4 9 34,-15 14-79,-10 11-123,-19 10-189,-7 4-91,0-2 0,7-6 0,8-11-69,12-9-468,8-9-494,5-5-807,4-7-4000,3 0 5838,1-6 0,2-1 0,0-2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52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 28266,'42'-23'258,"1"3"-258,-1 17-258,-1-1-514,-3 3-696,-5 0-1401,-8 1 2869,-8 5 0,-8-4 0,-6 5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53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32 25634,'-6'1'2532,"1"0"-2432,5-1-21,0 0-79,56 5-426,-12-4-694,54 5-1110,-20-9-7601,9-7 9207,8-3 0,-42 2 0,-9 3 1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53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269 10 24155,'4'-5'2431,"-1"1"-1983,-3 4 381,0 0-459,50 70 11,-36-17-353,13 2 1,-4 3-29,-25 20 0,-14 0 0,-12-3-496,-16-3 496,-6-8 0,0-11 0,3-12 0,8-13 0,8-11 0,6-10 0,3-4 0,6-3-717,5-10-379,5-6-2613,4-14 3709,18-7 0,-12 17 0,12 1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54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196 238 27919,'-22'74'752,"4"-11"-752,14-48 0,0 3 0,-1 2 0,-3 5 0,-1 9 0,-5 5 0,-2 9 0,-2 4 0,-3 0 0,3-2 0,2-9 0,5-10 0,4-11 0,3-10 0,3-6 0,1-4 0,0-19 0,3-13 0,8-32 0,8-14 0,8-16 0,-13 45 0,1 0-262,-1 0 0,-1 1 262,13-42 0,-5 10 0,1 16 0,-1 15 0,0 15 0,-1 13 0,-1 11 0,0 7 524,0 11-524,4 11 0,12 39 0,-9-3 0,7 24 0,-13-18 0,-3 1 0,-2-3 0,-4-3-3392,-2-8 3392,-3-6 0,-2-9-371,-3 2-1724,0-17-2589,-10 2 4684,-8-15 0,4-1 0,-2-3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54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3 147 24334,'-2'-4'2857,"1"1"-2476,53-7-381,-9 1-34,50-12-638,-22 3-1121,1-2-5243,-3 0 7036,-5-1 0,-30 10 0,-9 2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54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1 27404,'-27'64'119,"0"0"1,2-3-1,3-4-119,1 12-156,4 1-383,2-8-413,3-9-796,3-10-4897,0-11 6645,0-7 0,5-13 0,-1-4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55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25095,'3'-2'3071,"-1"0"-2713,-2 2-211,0 0-147,57 41 0,-30-15 0,45 36 0,-47-25-248,-4 1-614,-2-2-483,-5-4-896,-4-3-7590,-5-5 9554,-3-3 1,-2-10 0,0-4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55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0 247 27874,'50'-44'198,"0"-1"0,-5 5 0,-5 5-198,0 9-538,-8 6-941,-6 5-3339,-5 4 4818,-3 5 0,-8 2 0,-3 4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55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28199,'50'50'157,"0"-1"0,-3 1 1,-3 0-158,-11-8 0,-3 0-628,1 3 1,1-1 627,-2-1 0,1-1 0,0 0 0,-1-2 206,31 35-206,-2-8 0,-5-12 0,-5-9 0,-10-15 252,-8-10-1889,-10-12-1949,-11-4 3586,-9-5 0,-2 0 0,-2 0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56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1167 27056,'35'-63'323,"-1"0"0,1 0 0,4-2 0,1 0 0,3 3-323,3 3 0,4 2 0,0 1-1127,1-1 0,1 1 0,-1 2 1127,-2 4 0,0 1 0,0 3 0,16-13 0,-1 6 293,-9 11 0,-2 5-293,-6 7 0,-2 5 0,29-6-191,-16 13-1712,-17 12-7928,-18 18 9386,-13 17 1,-8-9-1,-2 5 1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56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415 1 27886,'29'58'261,"1"0"1,-3-2 0,-5-2-262,-12 22 0,-2-1 0,-4-2 0,-2-2 0,-9-3 0,-11-2 0,-15-3 0,-13-6 0,-9-4 0,-6-5 0,2-7 0,3-7 0,7-8 0,8-9 0,6-4 0,7-4 0,4-2 0,7-4-707,5-2-2150,7-3 2857,8-14 0,-2 10 0,4-10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57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1 914 28671,'24'-74'0,"0"-1"0,-1 3 0,-1 3 0,-6 19 0,0 2 0,0-3 0,0 0 0,-1 2 0,0 2 0,15-41 0,-4 14 0,1 18 0,-5 14 0,-2 13 0,-2 10 0,-4 7 0,-1 6 0,-1 4 0,1 7 0,1 12 0,-2 15 0,0 20 0,-4 13 0,-2 10 0,-2 7 0,-2 3 0,-1 0 0,-1-4 0,0-8 0,0-9 0,0 5 0,0-25 0,0 6 0,-5-29-1738,-4-4-3170,-8-8 4908,-3-4 0,8-3 0,2-2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57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0 171 23370,'0'-7'3844,"0"2"-3038,68-23-369,-24 11-330,6-3 0,2 0-107,7 1 0,-6 0-573,-7 5-1230,-9 3-3722,-7 5 5525,-5 2 0,-12 3 0,-3 1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58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28166,'15'51'252,"-1"0"1,9 45-253,-22-24 0,-1 0 0,-6 2 0,-2-4 0,-6-3 0,-1-3 0,-1-4-203,2-5-1018,2-11-269,5-11-639,4-17-7702,2-8 9511,2-12 0,0-1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58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27807,'88'13'864,"-8"3"-864,-37 2 0,-2 3 0,-6 1 0,-6-2 0,-8-3 0,-5-4-1345,-5-2-751,-4-5-4504,-4-2 6600,-2-1 0,-1-2 0,0 0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58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1 434 26351,'41'-43'522,"0"0"1,-3 2 0,-2 6-355,5-1-145,-4 2-23,-1 2-404,-6 1-436,-3 2-964,-5 0-5603,-6 2 7407,-1 0 0,-9 13 0,-1 2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59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24 19975,'0'-12'4997,"0"2"-4145,0 10 380,0 0-682,4-2-80,-3 12-100,4 5-145,-4 17-225,0 8 0,-1 6 0,0 5 0,0 7 0,-3 4 0,-3 7 0,-3 3 0,-3 4 0,2 0 0,1 1 0,1-2 0,2-3 0,0-3 0,3-5 0,-1-4 0,1-4 0,-1-2 0,0-4 0,0 0 0,-3-3 0,1 0 0,-3-5 0,2 0 0,0-5 0,2-3 0,-1 9 0,1-10 0,0 7 0,0-13 0,2-1 0,-1 0 0,1-1 0,0 0 0,-1-4 0,1 0 0,-2 7 0,3-7 0,0 6 0,2-9 0,0 0 0,0-2 0,-1 2 0,1-4 0,-1 1 0,-1 5 0,2-4 0,-1 4 0,1-5 0,0-2 0,0-1 0,0-1 0,0-3 0,0 1 0,0-1 0,0 1 0,0-1 0,0 0 0,0-1 0,0-4 0,0 1 0,0-3 0,0 0 0,-1-1 0,-1 0-965,0-1-1802,0-12 2767,2-10 0,0 6 0,0-2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8:00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26474,'10'90'358,"-6"-8"-291,-13-33 12,-1-5 10,2-9-66,4-12-23,2-9 0,2-8 11,0-5 34,9-13-33,4-6-12,10-12 11,2 0-11,1 3 0,-2 7 0,-2 8 11,-3 5-11,-2 4 56,-2 2 45,-1 1-12,0 0 23,1 0 79,-1 3 55,-1 2 1,-1 5-68,-3 0-56,-2 1-67,-3-1-56,-2-1-56,0 0-235,0-2-448,0 0-427,1-1-974,3-1-5513,3-3 7653,8-1 0,-9-1 0,4 0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8:00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57 216 22518,'8'-1'3810,"-2"0"-3709,50-35-79,-33 17-10,42-30-12,-52 26-12,-6 3-44,-5 0-67,-3 4 56,-7 2 67,-4 5 0,-5 4 101,-4 3 100,-2 13 191,-3 12 169,-4 16 10,0 12-134,4 0-234,3 0-203,11-6 0,5-8 0,6-8 0,6-5 0,6-7 0,5-6-718,6-5-784,2-5-1176,6-18 2678,3-12 0,-14 6 0,-1-1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8:00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27930,'-3'65'130,"-1"-1"1,1-3 0,0-5-209,-4 8-504,1-4-1065,-1-8-2656,1-10 4303,0-8 0,2-17 0,1-7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8:00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 24222,'69'-39'-1958,"-23"7"1,-29 32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8:01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 25701,'-28'57'377,"0"0"0,3-5 0,5-7-209,11-6-45,4-9-44,4-11-45,5-10-12,7-5-22,4-8-22,7-12-124,-1-10 45,2-9 79,-6 1 22,-2 8 0,-5 8 123,-3 10 113,-2 7 66,-2 15-44,-1 10-68,-1 12-56,2 3-134,0-4-11,2-4-157,1-8-235,0-7-426,-1-8-1793,-3-4 2622,-1-13 0,-1 7 0,0-6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8:01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26658,'39'34'-1339,"-1"0"0,26 24-5698,-50-41 7037,-2-2 0,-7-8 0,-1-1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8:13.14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8 216 27051,'67'-21'196,"-1"0"1,0-1-1,9 2 1,2 1 0,2 2 130,6 3 1,1 2 0,2 2-1,7-1 1,1 1 0,1 2-1,-1 1 1,1 1 0,-1 1-1,-5 1 1,-1 0 0,-2 2-61,-3 1 0,-2 0 0,0 1-267,-6 0 0,-1 0 0,-1 0 0,-3 0 0,-1 0 0,-1 0 0,29 0 0,-2 0 0,-11 0 0,-3 0 0,-11-1 0,-5 2 0,-15 1 0,-4 1 0,16 4 0,-33 3 0,-27 3 0,-40 1 0,-35 6 0,14-7 0,-7 0 0,-17 3 0,-5-1 0,21-4 0,-3 1 0,-1-1 0,-7 0 0,-1 1 0,-1-1 0,-2-1 0,-1-1 0,0 1 0,-3-1 0,1 1 0,-1-1 0,0-1 0,1-1 0,-1 1 0,0 0 0,0 0 0,1 1 0,2 0 0,0 0 0,-2 2 0,8 1 0,-4 2 0,2 0 0,4 1 0,3-1 0,5 2 0,-1 0 0,-9 4 0,-1 2 0,11-1 0,-18 18 0,36-8 0,29-7 0,48-5 0,45 0 0,-2-11 0,16-4 0,-1 0 0,-10 1 0,-1-2 0,4 0 0,4 0 0,5-2 0,1 1 0,-6-1 0,6-1 0,-4 0 0,-2 0 0,-3 0 0,-1 0 0,-2 0 0,-8-1 0,-2 1 0,-2 2 0,20 4 0,-6 3 0,-15-1 0,-6 4 0,24 24 0,-44 17 0,-54-10 0,-47 17 0,9-36 0,-7-4 0,-11 3 0,-3 0 0,-10 1 0,-2-2 0,-3-1 0,-5-1 0,8-5 0,-4 0 0,4-2 0,-7 0 0,3-3 0,17-2 0,-2 0 0,10-3 0,-30 0 0,33-3 0,32 3 0,20 3 0,86 9 0,13-3 0,-5-6 0,6-3 0,-5-2 0,0-1 0,5-2 0,0 0 0,-4 1 0,-2 3 0,-8 1 0,-4 3 0,-13 2 0,-5 4 0,19 22 0,-39 12 0,-58 9 0,-37-11 0,-17-3 0,8-9 0,-4-4 0,2-3 0,-6 0 0,3-5 0,-11-1 0,2-6 0,-1-1 0,-1-2 0,2 0 0,0-2 0,3-2 0,2 0 0,4 0 0,3-1 0,12 0 0,4 0 0,-25 4 0,40 1 0,27 3 0,94 23 0,10-5 0,-5-7 0,8-1 0,-5-5 0,2-3 0,-24-4 0,3-1 0,0 1 0,4 1 0,2 0 0,0 0 0,3 1 0,0-1 0,6 3 0,5 2 0,7 2 0,2 0 0,-7-1 0,4 0 0,-5 0 0,4 0 0,-6-2 0,5 2 0,-2-1 0,-9-4-421,20 2 0,-10-4-71,-17-4 0,-6-3 246,15-5 0,-44-2 0,-31-2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48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10 23583,'7'-5'1815,"-1"0"-1726,-8 59 1,-5-10-56,-6 54-22,-6-18 32,0 3-32,0-1 88,3-11 102,0-13 44,4-16 1,3-14-57,4-16-67,2-6 45,2-15-22,9-17-22,9-18-12,10-16-34,5-1 34,-3 8 45,-6 15-56,-6 15-34,3 11-67,-3 8 11,6 3 0,-3 1 1,1 0-12,1 2 0,-2 1 67,-1 4 258,7 7-124,-9 2-44,5 8-122,-10-2-35,-1 3 0,-4 2 0,-2 2 0,-3 2-461,-2 11-457,0-10-853,0 3-4828,1-20 6599,8-7 0,-6-6 0,6-2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48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231 308 25275,'32'-53'175,"-1"1"1,-2 5 0,-7 4-109,-10 1 45,-7 9 67,-4 11-56,-13 10-100,-9 8 10,-16 21 46,-9 10-46,-2 24 35,1 9 88,3 6 136,6 1 89,8-2-11,8-4-102,10-4-66,6-4-34,8-1 34,12-3-89,10-2-113,14-8 0,6-10-595,0-14-649,1-8-952,-4-18-7635,-1-14 9277,-1-20 1,-17 16-1,-5 2 1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48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26664,'0'61'403,"0"0"1,0-4-1,-1-4-403,-3 15-168,-3-1-583,-3-2-952,-4-3-3608,0-5 5311,-1-10 0,7-21 0,2-11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49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0 117 25406,'44'-27'-4443,"0"0"0,32-17 4443,-42 34 0,-16 5 0,-4 2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49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 23863,'-9'4'3463,"2"-1"-3206,-41 64-89,29-29-101,-9 8 1,1 1 77,15-6-66,4-4-23,5-11-56,2-8 0,3-10 0,9-6-79,4-17-156,10-8 33,0-16 102,-4 1 100,-5 6 11,-5 9 11,-4 11 23,-2 7 45,0 4-12,1 8-22,0 7-45,2 7-11,-1 3-67,2-1-280,-2-5-561,1-5-840,-1-6-5423,1-4 7171,4-11 0,-7 6 0,1-7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49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 25308,'-5'-1'2589,"1"0"-2343,4 1-212,0 0-34,54 16-403,-29-10-1009,43 11-2622,-44-13 4034,3-3 0,-13 0 0,-1-1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49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10 25645,'-10'-5'2879,"2"0"-2732,8 5-147,0 0 0,0 70 0,0-34 0,0 56 0,0-53 0,0-1-785,-2-3-1815,-2 4 2600,-7 3 0,6-18 0,-2-3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49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26407,'-2'25'0,"1"-5"0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8:14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3813 302 24950,'-62'-30'765,"0"0"1,-7 1 0,-3 3-464,-5 7 1,-5 3-1336,16 6 1,-3 1 0,-3 1 1054,-10 0 0,-3 2 1,-2 1-382,-10 1 0,-2 1 0,-2 1 361,19 0 1,0 1 0,-2 0 0,1 0-168,-4 1 0,1 0 1,-2 1-1,1 1 190,-2 3 0,0 0 0,0 2 1,1 2 58,3 0 0,0 2 0,1 1 1,1 4-85,3 2 0,2 2 0,0 3 0,2 2 0,-18 10 0,2 3 0,4 3 0,8 1 0,3 4 0,4 1-235,8-1 1,3 3 0,5 1 234,-15 21 0,10 2 0,16-3 0,10 2 0,11-2 0,10 2 0,11 1 0,11 2 317,10 5 1,10 1-318,13 5 0,9-1 42,-6-25 0,4-2 0,5-1-42,8 1 0,6-3 0,3-2-215,10 0 1,3-4-1,5-3 215,-16-12 0,2-3 0,2-2 0,2-2 0,4-3 0,3-2 0,0-2 0,2-3-217,3-2 0,1-2 0,1-3 0,1-5 217,3-3 0,2-5 0,-1-4 0,1-2 0,-18 0 0,0-1 0,1-3 0,-1-2 0,0-3 0,1-3 0,0-2 0,-1-2 0,0-2 0,-1-2 0,0 0 0,-1-2 0,-1-2 0,0 0 0,-2-3 0,14-8 0,-2-3 0,-2-1 0,-3-1 0,-6 1 0,-2-2 0,-3 0 0,-4-2 0,10-11 0,-4-1 0,-9-7-212,-10-13 1,-8-6 0,-13 3 211,-14-10 0,-19 1 120,-11 15 0,-10-3 0,-12 9-120,-13 15 0,-11 8 0,-4 2 257,-8-6 0,-5 3 1,-3 2-258,16 12 0,-2 1 0,-3 3 0,-6 2-184,-8 4 0,-8 2 0,-3 3 0,0 2 0,5 3-637,0 1 1,3 3 0,0 3 0,-5 4 820,0 5 0,-7 4 0,0 2 0,6 1 0,13 2 0,-14 2 0,13 7 0,14 7 0,-1 1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6:57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822 97 26351,'-61'-26'649,"1"0"1,3 3 0,4 7-279,-11 10-371,-4 19 0,-4 14-5661,-6 24 5661,38-17 0,2 2 0,1 3 0,1 1 617,4 1 1,2 1-618,-16 41 0,15 0 0,16-1 0,11-1 0,21-2 0,14-6 0,25-11 0,22-13 0,-30-31 0,3-5 0,7-4 0,1-3 84,5-2 1,0-3-85,-1-5 0,-1-4 0,-4 1 0,-3-3 0,39-23-1982,-22-10 1982,-18-8 1618,-19-14-1618,-13-11 126,-12-11-126,-12 17 0,-4-2 0,-2 19 0,-3 0 342,-4-17 1,-6 4-343,-26-10 0,-9 19 0,-10 22 0,-5 18 3186,-1 11-3647,4 18-2377,11 6 2838,10 14 0,24-13 0,7-3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6:59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24 24143,'-9'-5'2947,"2"1"-2543,7 4 178,0 0-526,59-7-56,-29 6-90,46-6-425,-46 7-493,-3 0-931,-6 3 1939,-5 17 0,-8-13 0,-4 13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00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10 121 25174,'-5'0'3497,"1"0"-3497,4 0 0,0 0 0,66-15 0,-27 8-214,9-4 1,2-2-1535,9-2-2846,6-4 4594,3-1 0,-29 8 0,-9 4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00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26989,'-12'58'302,"0"-1"1,0-2 0,2-3-180,0 20-45,2-4-10,1-6-24,5-8-10,0-15-23,2-12 12,0-14-23,0-8 0,0-9 22,2-18-11,7-18-11,5-21 0,5-7-11,-1-1 11,-5 8 0,-3 8 0,-2 11 0,-2 14 0,-2 8 34,0 12-1,-2 3 1,1 4-1,4 4 12,1 12-22,13 31-23,-6 0 11,9 20-11,-7-23 11,0-5-11,1-7 0,-1-6 11,0-4 0,3-9 45,-5-3 13,2-6-69,-4-8 0,2-10 0,4-10 0,-1-10 0,0-4 0,-2-1 0,-1 2 0,2-3 0,-4 17-517,3 3-1096,-3 16-1894,2 4 3507,5 1 0,-9 0 0,0 0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7:01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280 0 27830,'-41'38'280,"0"0"0,1 0 1,5 0-281,-2 25 0,4 3 0,8-2 0,8-1 0,10-4 0,4-4 0,7-5 0,8-4 0,8-6 0,28-3 0,-7-18 0,16-4 0,-19-17 0,-6-10 0,-5-6 0,-7-12 0,-6-4 0,-7-20 0,-3 15 0,-5-10 0,-7 23 0,-5 8 0,-4 5 0,1 7 0,3 4 0,6 2 0,4 0 0,2 0 0,1-1 0,1 0 0,10-1 0,6 0 0,15-1 0,6-2 0,5-2 0,4-3 0,-2 0 0,-5-3 0,-8 2-2791,-8 3 2791,-8 3 0,-8 3 0,-5 2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8:30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1651 78 24580,'-69'-3'769,"1"1"1,-4-1-1,1 2-634,5 7 0,-1 2-1671,-9 3 0,-1 2 1754,-5 5 1,-1 3-29,0 2 1,0 0-303,4 1 1,1 1 184,7 0 1,2 2-23,10-2 0,2 2-51,8 1 0,4 3 0,-28 33 0,14 11 0,34-30 0,3 2-155,3 6 0,3 3 155,3 6 0,4 2 0,1 4 0,5 1 0,7 0 0,6-1 0,4 0 0,5-2 0,8-2 0,6-3 0,5-4 0,4-4 415,4-2 0,4-5-415,1-7 0,7-6 0,34-3 0,6-12 0,-21-14 0,2-10 10,-7-2 1,3-4 0,-4-7-11,12-19 0,-6-8 0,4-3 0,-2-4-916,-3-2 1,-1-1 915,-5 2 0,-2 0 0,-6 5 0,-2-3-72,8-15 0,-5 0 72,-21 18 0,-3 0 0,5-14 0,-7 1 76,-10-24-76,-13-1 0,-18-6 0,-8 44 0,-7-1 0,-6-2 0,-9 0 0,-11 6 0,-9-1 0,0 5 0,-10-4 0,-4 4-17,8 8 0,-4 1 1,3 7 16,-3 8 0,2 8 0,6 2 0,1 3 1828,-41 12-2210,19 16-2333,17 18 2715,11 20 0,26-26 0,6-1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8:30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7 22316,'4'-4'3048,"-1"1"-2733,-3 3-114,0 0-201,0 49 0,0-18-224,0 43-841,0-30-2285,-2 3 3350,-6 0 0,4-20 0,-3-5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8:31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0 197 25129,'49'20'325,"-1"0"0,43 12-157,-36-21-145,5-6 10,-1-3-21,-5-5-12,-7-7 11,-11-7-11,-9-6 11,-7-6 45,-9-3-34,-5-1 57,-5 0 33,-10 1 11,-7 5 56,-13 5-56,-10 8-22,-7 5-56,-6 6-45,-2 8-78,1 4-516,5 7-1098,5 3-7082,7 2 8774,2 0 0,16-9 0,4-1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8:32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0 27908,'-4'86'254,"0"0"0,1-16 1,-2-3-255,-2-6 0,-2-5 0,-7 27-360,-3-2-446,3-12-248,1-10-716,7-21-1569,4-17-5143,3-12 8482,1-24 0,0 11 0,0-10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8:32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26967,'20'47'627,"0"0"1,18 43-472,-17-22-66,0-1 0,0 1 10,0-4-5748,1-5 5648,1-5 1409,-1-10-1409,0-9 860,-1-9-860,1-12 0,1-6 0,3-13 3392,4-20-3392,4-20 0,1-21 0,-2-10 0,-6 0 0,-5 4 0,-8 7 0,-1 8 0,-5 8 0,0 11 0,-3 9 0,-3 14-1267,-1 7 1267,-1 18 0,0-7 0,0 9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8:43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253 0 25342,'-80'35'1009,"12"0"-752,42-4-10,4 2-102,3 0 13,5 4-136,3-2 12,5 4-34,1 0 33,4 1-22,0-4 1,2-4 21,6-7-33,4-9-22,8-8 22,6-11 0,5-19-90,7-14-34,4-19-21,0-6-34,-5 4 111,-6 5-32,-8 9 100,-7 9-12,-4 6 24,-5 10-1,-1 4 11,-4 9 124,0 2-68,1 3 79,-1 6 0,5 5-11,-2 11 44,3 5-44,5 21-90,0-11-45,4 12 0,-3-19-11,-1-4-89,0-4-113,-2-4-280,-3-4-571,0-2-8606,-2-3 9659,0-1 0,-2-4 0,-1-2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8:43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10 21835,'0'-6'2129,"0"2"-1894,0 4 34,-2 71-101,-4-33 67,-4 61 1,-5-51-113,3-2 34,0-7-90,4-11-34,5-11 12,1-10 34,9-14-23,8-13-56,8-15 79,7-8 78,-2 0 55,-3 8 1,-3 8-67,-6 12-1,2 7 23,-3 4-44,2 4 88,-2 6-32,-3 7-34,-3 7-23,-5 10-112,-3 2 0,-1 0-11,0 0-212,0-3-371,-2-6-2208,1-5-3584,-1-8 6375,10-11 0,-6-1 0,6-3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8:43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5 21734,'0'-2'3160,"0"0"-2634,-6 62-55,-1-24-123,-5 49-46,0-42-56,3-6-167,2-12-1,2-9-67,4-10-11,1-6 56,10-17-33,4-9-1,11-16-11,0-1 12,-2 3 56,-3 8 111,-4 7 12,-1 9 44,-1 6 12,-2 6-34,1 3 56,-4 1-178,0 7-102,-3 5 0,-3 10 0,-1 6 0,-2 2 0,0 2 0,0-1 0,-2-3-707,0-3-548,-2-4-1322,2-9-7254,1-6 9050,5-8 1,-3 1-1,3-2 1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8:44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53 27034,'-32'86'616,"7"-11"-548,23-43-46,2-2 56,1 0 1,7-4-12,6-3 79,10-7-113,6-8 23,4-5-45,2-17-11,0-7 56,-4-16-44,-4-6 55,-8 0 67,-7 0 34,-7 2-144,-4 3-24,-2 5 0,-2 6 0,-4 6 0,-6 9 0,-5 5-595,-3 6-738,1 5-1637,3 6 2970,2 6 0,8-5 0,2 0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8:44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0 24849,'-77'41'1591,"15"-7"-1412,54-29-33,5 1 44,4 2-66,9 5 11,4 5 133,10 6-66,3 1 11,0 2 100,-4-4-66,-7-3-33,-8-3-214,-5-1 0,-8 4 0,-9 0 0,-10 5 0,-9-1 0,-3-1 0,2-1 0,4-4 0,7-3-147,6-4-245,6-3-1927,6-2-527,2-4 2846,15 0 0,-10-2 0,9 0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8:45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315 0 26642,'-48'35'526,"1"0"1,2-1 0,6-1-191,0 16-223,5 0-113,8-5 0,7-7 0,8-6 0,6-5 0,4-4-472,12-4-480,9-4-549,17-7-998,9-3 2499,5-7 0,-22 2 0,-5-2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8:45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43 25275,'-52'82'1400,"11"-11"-1030,33-40 90,5-4-12,5-2-34,13-4-110,8-5-304,14-5 0,4-6 0,3-3 0,1-12 0,-3-8 0,-4-14 0,-7-6 0,-8-1 0,-11 0 0,-5 4 0,-6 5 0,-6 1 0,-7 6 0,-6 2-46,-6 8-503,-3 6-381,-1 10-874,0 15-4033,4 4 5837,9 8 0,7-14 0,6-5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8:45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22350,'2'0'3653,"0"0"-3149,-2 0-145,3 57-67,-5-18 10,-4 50-33,-7-33-101,-3-4-23,2-11 12,5-12 134,5-13-110,2-9-181,2-5 0,0-2 0,0-4 0,0-5 0,0-4 0,1-2 0,3 1 0,3 5 0,3 0 0,3 0 0,1 2-1054,4-3-828,3-1 1882,15-8 0,-19 9 0,8-3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8:46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1 28671,'-38'31'0,"8"-1"0,36-12 0,2 3 0,6 5 0,-1 1 0,1 0 0,-4-3 0,-3-2 0,-3-2 0,-3-1 0,-5 1 0,-8 1 0,-9 3 0,-9 1 0,-4 1 0,2-2 0,3-5 0,9-6 0,8-8-662,5-2-1377,5-3-3721,1-5 5760,6-7 0,-4 5 0,4-5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8:46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66 28278,'-24'46'196,"0"0"1,-15 37-197,31-36 0,3-6 0,9-7 0,10-10 0,9-6 0,11-11 0,3-3 0,2-12 0,0-10 0,-3-14 0,-5-10 0,-5-5 0,-7 0 0,-10 2 0,-4 5 0,-6 4 0,-8 4 0,-6 6-606,-11 5-974,-7 8-2129,-6 6 3709,-9 6 0,21 1 0,2 1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14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19 23392,'7'-10'2533,"-2"2"-2007,-5 8 584,0 0-752,5 1-78,-4 15-134,4 15-1,-11 24-21,-5 14-67,-6 10-57,-4 0 0,0-2 0,3-5 0,3-11 0,4-8 0,5-14 0,2-9 0,3-10 0,1-6 0,0-5 0,0-5 0,0-3 0,0-1 0,0-8 0,0-3 0,0-10 0,0-5 0,0-6 0,10-6 0,4-8 0,14-2 0,5-4 0,5 1 0,4 5 0,3 0 0,1 9 0,-1 3 0,-2 7 0,-5 9 0,-4 7 0,-7 7 0,-4 14 0,-4 10 0,-5 14 0,-3 11 0,-7 1 0,-1-1 0,-3-2 0,0-1 0,0 19 0,0-16 0,-3 9 0,0-28-685,-1-9-592,1-8-841,1-5-7327,2-2 9445,0-4 0,0 1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14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1 23056,'-54'71'198,"0"0"0,5-8 0,11-6 1648,23-9-1812,8-10 751,4-10-628,6-6 352,7-8-509,9-7 1162,13-12-1419,5-16 33,4-10 112,-5-5 78,-9 8 34,-10 13 0,-8 8 11,-4 7 45,0 8-45,0 3 23,0 10-34,1-2-146,1-3-313,-1-5-482,1-6-594,-1-1-2947,2-4 4482,4-1 0,-5 1 0,0-2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15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22 24871,'3'-12'3026,"0"3"-2836,-3 85-100,0-31-90,0 8 0,0 0-325,0-3-639,0-6-1097,-3-8-4673,-4-4 6734,-3-5 0,2-11 0,2-5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15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0 108 26239,'44'-28'-883,"0"0"0,31-17 0,-55 41 0,-6 2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15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38 131 21275,'6'0'3283,"-1"0"-2779,-5 0-179,0 0-236,70-31-33,-46 15 11,48-24 13,-65 26 121,-6 1 57,-8 5-12,-8 2 45,-7 4-67,-6 4 23,0 15 157,0 9-24,0 18-66,4 3-146,4 1-168,7-4 0,6-9-560,5-8-594,13-9-1547,16-9 2701,23-5 0,-17-4 0,0 0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15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3 24782,'-10'-2'3552,"3"1"-3215,7 1-337,0 0 0,90 49 0,-44-26 0,13 7 0,-1-1 0,-15-11 0,-8-6-1088,-10-6-929,-2-4-2397,-1-5 4414,4-14 0,-12 9 0,-1-8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15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458 1 27270,'-72'54'467,"0"0"0,6-5 0,7-2-467,-4 13 0,13-9-270,15-6-749,13-10-1100,10-2-7712,7-1 7846,4-2 0,1-10 0,0-7 1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16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1231 27236,'-26'-69'171,"1"-1"1,2-1 0,6 1-139,13 10 1,5 0-337,-2 0 1,2-1 414,2 6 0,1 2 124,10-42-24,11 15-155,11 9-57,8 3 0,9 2 0,5 5 0,0 4 0,-2 15 237,-6 11-237,-7 12 121,-8 12-413,-8 3-660,-6 4-954,-4 4-5342,-7 13 7248,-3 13 0,-6-9 0,-1 2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16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25487,'-10'0'2645,"3"0"-2511,7 0-134,0 0-414,86 5-707,-28-4-372,8 0 0,3-2 1493,12 0 0,-33-4 0,-14 5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16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25835,'-27'46'454,"1"-1"0,-16 28-398,51-69-56,10-5-56,16-17-180,9-9-44,5-12-11,-5 4 202,-9 11 89,-9 11 33,-9 9 225,-3 4 22,-4 18-34,0 11-78,-2 19-78,1 6-90,1-3-179,5-9-829,7-11-864,11-16-6229,14-7 8101,14-24 0,-25 12 0,-3-12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17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215 1 27426,'-50'48'377,"0"1"0,1 3 1,11-3-378,23-3 0,3 8-280,12-23-639,6-8-919,10-8-3182,12-8 5020,14-4 0,-17-3 0,-2 0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17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 27390,'-21'69'231,"0"1"1,3-8-1,1-7-231,0-9-77,4-13-685,7-8-772,2-13-1603,4-5 3139,7-6 1,-6-1 0,5 0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18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0 26451,'-2'66'482,"0"0"0,-2-2 0,-3-5-247,-9 16-123,-7 2-112,-1-4 0,2-4-302,1-3-415,1-6-818,4-6-1524,-1-7 3059,5-12 0,5-15 0,3-10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18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9 23280,'2'-5'2791,"-1"1"-2399,-1 4-224,-4 90-168,-2-41-34,1 10 0,0-1-638,-3-10-639,3-15-2824,4-14 4135,2-11 0,-1-6 0,1-2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18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2 24838,'3'-2'2544,"0"70"-2197,-8-14-219,1 2 1,-1 3-61,-8 21-68,-3-4-236,2-6-424,1-9-1100,1-9-5120,1-8 6880,1-8 0,4-17 0,1-6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18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24591,'0'-8'1670,"0"1"-1670,0 7-3563,0 0-6268,78-12 8565,-42 9 1,45-9 0,-64 12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18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 25174,'-29'51'638,"0"1"1,-18 33-426,41-60-45,2-8-67,4-8-101,0-3 11,9-5-11,5-1-11,8-9-11,1-2-1,-6-8 23,-2 5-11,-6 5 22,-1 4 0,-2 4 113,0 1-80,-1 0 35,1 8-67,-3 4-12,1 8-169,-3 2-346,1-2-2723,5-4-6544,4-6 9782,9-6 0,-8-5 0,0 0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19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10 21600,'3'-5'3753,"0"1"-3226,-3 4-56,0 0-247,-15 87 235,4-41-235,1 11 0,-1 0 23,0-13 66,3-9-21,5-11-35,0-10-177,3-6-80,0-6 0,0-2 0,2 0-203,4-6-536,5-6-494,5-11-1210,3-3-7388,0 2 7991,4 2 1,-12 13 0,0 1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19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97 149 25667,'50'-17'62,"0"0"0,33-13-74,-61 11 12,-8 2 0,-7 0 45,-4 3 22,-10 4 157,-6 5 180,-12 2 144,-9 3-99,-6 4-35,0 7 34,3 6-155,3 9-293,6 8 0,4 8 0,5 6 0,5 2 0,7-4 0,3-4 0,5-10 0,11-7 0,9-9-181,13-7-1981,8-5-4269,4-2 6431,2-2 0,-21 0 0,-4 0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19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0 27863,'-16'82'415,"-3"-3"-415,-7-8-303,0-2-672,2-6-1389,4-7-6846,8-11 9210,5-7 0,6-19 0,1-6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20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95 268 25051,'62'-41'130,"0"0"1,-5 4 0,-10 3-131,-16-8 44,-14 11 80,-11 7 56,-19 12 77,-10 7 113,-16 15 11,-8 14-57,-2 16-9,0 13-35,4 4 22,5 4-190,9-2-112,7-3-224,14-5-829,3-11-1636,23-5 2689,18-13 0,-11-8 0,7-7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21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169 155 25611,'-9'61'101,"-1"0"0,0-3 0,0-3-56,-8 22 44,-3-2 23,0-5-22,-1-12 11,3-12 11,5-18 56,5-13-101,5-11 34,3-32-68,9-23 1,10-40-34,-4 37 0,3 0-236,2-4 1,2 2 263,1 4 0,0 2 28,23-34-11,0 17 22,2 20-105,-1 11 49,-4 15 45,-7 11 0,-11 6 146,-13 12 11,-4 10 389,-9 12-569,-12 9 31,-7 3-254,-15-2-561,1-4-1221,2-6-7238,12-7 9210,7-10 0,8-5 0,5-6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21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 25443,'-22'62'366,"1"1"0,-2 1 0,3-9-120,5-17 23,1 0-134,11-29-23,1-5-22,4-4 33,8 0-56,5-5-67,10-5 0,1-8-302,-2-1-304,1-5-806,2-2-2319,9-2 3731,8-5 0,-17 15 0,-2 3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21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24199,'-22'50'39,"0"0"1,-14 32 206,43-59 135,6-6-112,9-2-23,7-9-111,4-2 45,6-12-35,0-10 46,0-10 33,-9-6 0,-7 3-56,-12 5-90,-6 7-78,-5 6-258,-10 5-593,-8 4-650,-6 3-5637,0 1 7138,8 1 0,8-1 0,4 2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21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13 22216,'5'-7'2286,"-1"2"-2085,-4 5 46,-34 83 44,11-41-118,-2 11 1,0 0 96,1-17-169,9-11-34,8-13 112,12-7 56,16-17-112,14-9-67,17-14-33,4-6-23,0 5 0,-6 8 0,-7 9 22,-10 10 23,-9 5 33,-9 4 1,-6 2-79,-5 7-146,-3 5-705,-1 7-1043,-1 2 1894,-3 10 0,2-17 0,-2 3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22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10 21129,'0'-5'3742,"0"1"-3215,0 4 179,0 0-112,-31 75-78,22-47-80,-21 56-44,28-69-67,2-5-134,2-2-191,5-5-45,5 0-302,7-3-202,1 0-303,0-4-638,0-5-1950,0-5 3440,0-4 0,-9 8 0,-2 2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22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3 25151,'-2'-1'1368,"2"-1"-1122,-3 2-44,2 0-57,-3 3-66,-2 7-12,-4 7 1,-3 8-68,-5 4 22,-4 3-22,-2 1 0,-2 1 0,3-2 0,4-8 0,8-7-34,5-9-33,5-4 67,1-4 11,6-4 79,9-8-56,9-5-1,9-5 1,2 2-1,-1 7-21,-4 3 32,-3 5 46,-6 2 33,-6 2-11,-5 1 45,-5 0-112,-3 8-292,-2 12-313,0 1-773,-1 3-1166,0-15-7332,0-5 8171,10-4 0,-7 0 0,7 0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23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24 22687,'-7'-13'3540,"2"2"-2711,5 11-167,-55 77-147,30-41-353,-8 13 1,0 0-50,15-14-113,6-3 0,3-7-158,6-4-425,0-4-392,3-8-918,9-2-1917,10-14 3810,14-13 0,-11 9 0,-2-7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23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17207,'-8'46'0,"2"-9"0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23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252 203 18611,'24'-53'2879,"0"0"1,4-26-2327,-44 64-138,-8 12 42,-5 3-65,3 10-18,-2 3 164,0 14 148,-4 5-14,1 11-458,-2 5-214,5 8 0,3 0 0,10-1 0,5-12 0,8-7 0,4-11-169,12-9-1232,7-6-851,13-5-6947,6-4 9199,1-1 0,-17 0 0,-6 0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24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0 324 27930,'84'24'123,"-1"0"1,1 1-1,-8-8 1,3-2-1,4-2 1,2-4-124,-4-6 0,4-4 0,2-3 0,2-1 0,2 0-944,-4 1 1,2-1-1,2-1 1,1-1 0,2 0-1,0-1 944,-7 0 0,2-1 0,0-1 0,1 0 0,1 0 0,0-1 0,1 1-154,4-1 0,0-1 0,1 0 0,1 0 0,0 0 1,-1 0-1,1 0 154,1 0 0,0-1 0,0 1 0,1 0 0,-1-1 0,0 1 0,0 1-63,0 0 0,-1-1 0,1 2 1,-1-1-1,0 1 0,0 0 0,-1 1 63,-3 0 0,-1 0 0,1 1 0,-2 1 0,1 0 0,-1 0 0,-2 1-169,10 0 0,0 1 0,-2 0 0,0 0 0,-2 1 0,-1 1 169,7-1 0,0 1 0,-2 0 0,-3 1 0,-3 2-163,4 2 0,-3 1 1,-5 3-1,-5 0-1021,-1 2 0,-5 1 0,-13 6 1387,-12 12 0,-14 2 0,-11 7 0,-44-5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6:46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27426,'66'0'1245,"-4"0"-1245,-24 0 0,6 0 0,6 0 0,7 0 0,4 0 0,2 0 0,-2 0 0,-6 0 0,-7 0 0,-7 0 0,-6 2 0,-7 1 0,-2 1 0,-4 0 0,1-2 0,1-1 0,0-1 0,0 0 0,0 0 0,-3 0 0,0 0 0,4 0 0,-6 0 0,3 0 0,-7 0 0,-1 0 0,0 0 0,-1 0 0,-2 0 0,3 0 0,-7 0 0,1 0 0,-7 0-875,1 0-526,-7 0-470,1 0-2745,-4 5 4616,1 0 0,2 0 0,2-1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6:47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22 23717,'0'-3'2757,"0"1"-1513,0 2-897,6-7-101,-4 5-55,5-5-68,-7 7-90,1 0-20,1 8-13,1 8 0,2 13 0,1 5 0,0 6 0,-2 2-46,-1 3-21,-2 2-12,-2 3 1,-9 2 11,-5 1-34,-9 1 67,-2-4-78,3-6 23,4-9 44,4-9 45,5-7 33,0-8 46,5-6 33,-1-3 11,4-2-33,0 0-1,0-2 12,2-7-10,-1-19-91,1-3 0,0-15 0,4 6 0,1 0 0,2-4 0,1 0 0,-3 3 0,0 2 0,-1 8 0,-2 6 0,-1 6 0,-1 5 0,0 1 0,0 0 0,0 1 0,0 1 0,0 2 0,0 3 0,0 3 0,0-1 0,0 4 0,0-1 0,-2 1-1211,-4 0-1467,-1 0-7153,-3 7 8249,1 9 0,4-5 1,1 2-1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4:18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2166 231 20260,'-65'-26'170,"0"0"1,0 0-1,2 1 1,-1 1-1,3 4-86,-12 0 0,2 5 78,-7 0 1,-2 3 10,-1 4 1,-2 3 11,-2 1 0,1 1 28,0 3 0,1 2-56,2 2 0,1 4 5,3 0 1,0 4 10,5 4 1,1 4 22,4 0 0,3 3 343,5 3 1,3 2-378,7 1 1,4 4-23,5 3 0,6 4-51,5 2 1,5 2-6,4 4 1,6 3-85,3 3 0,5 2 0,2 3 0,5 1 0,9 2 0,5 0 0,4 2 0,6-1 0,11-1 0,6-4-79,4 1 0,5-3 79,5-5 0,4-4 0,4-4 0,4-5 0,4-6 0,2-6 0,6-7 0,2-4 0,3-5 0,3-5 0,-1-6 0,5-8 0,-10-7 0,4-6 0,-4-1 0,9-5 0,-2-4-99,-16 2 1,2-4 0,-8 1 98,-4-3 0,-6 0 0,-6-1 0,-3-1 25,-7 1 1,-4-3-26,22-40 0,-20-5 0,-17-2 16,-16 17 0,-5-3-16,-7 16 0,-4-1 0,-4-21 0,-5 1 0,-5 20 0,-5 5 0,-2 1 0,-3 4 0,-2 6 0,-2 5 0,-40-14-292,-1 25-70,3 20-5520,-13 43 5882,31-4 0,8 10 0,36-21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8:19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700 71 25185,'-67'-27'620,"1"1"0,1 9 0,6 16-1044,-10 58 625,30-15 1,2 4 158,-1 5 1,1 2-232,2 1 0,1 0-48,3-1 1,2-2-82,4-3 0,3 0 0,-9 38 0,15-2 0,16-2-3225,28-2 3225,22-6 0,28-16 22,-31-35 1,4-5-23,0-6 0,2-4 0,0-2 0,0-4 0,43-5 0,-15-9 0,-20-7 0,-16-9 0,-20-3 0,-12-2 0,-10 0 0,-17-3 0,-6 2 3247,-16 0-3247,-5 4 438,-4 2-438,-4 6 0,2 2 0,3 4 0,5 0 0,18 6 0,6 1 0,15 4 0,20-1 0,16-6 0,26-3 0,11-5 0,-23 7 0,0 0 0,24-8 0,15 0-819,-35 10-2106,-5 6 2925,-6 2 0,-21 3 0,-6 0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8:19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1329 23247,'-5'0'3596,"2"0"-3113,3 0 189,0 0-504,0-84-56,4 17-493,-1-3 1,0-4 424,1 19 1,1 2-11,0-1 0,-1 0-18,-1 1 1,1 1 62,3-43-22,-2 9-57,2 14 200,-1 12-200,-1 14 0,1 14 0,0 12 0,-1 11 0,2 7 0,2 15 628,5 14-628,1 21 0,2 19 0,0 9 0,0 8-303,-1 6 303,0 3 0,1 1 0,0-4 0,4-10 0,-2-15 0,2-15 0,0-17 0,3-16 0,-1-8 0,6-14-3292,4-17 3292,5-21 0,5-27-52,-9 1 1,-1-4 51,-8 13 0,-1-1 0,8-22 0,-4 0 0,-11 24 0,-5 1 0,-1-21 0,-3 1 0,-3 22 0,-1 2 0,-2-12 0,-4 4-9,-14 1-720,-14 17-3663,-24 19 4392,-22 13 0,31 9 0,0 3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8:24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3549 1007 23437,'-77'-49'762,"0"0"0,-6 0 0,-3 6-2041,0 9 1,-4 6 1401,21 7 0,-3 2 0,-2 1-56,-8 2 0,-3 1 1,-1 2 6,-8 3 1,-2 2 0,-1 1-424,19 3 1,0 1 0,-2 2 0,0 2 415,-3 4 0,0 3 0,-1 2 1,1 1 16,0 1 0,0 2 0,1 2 0,1 3-9,2 3 1,0 3-1,2 1 1,1 3 85,-17 9 0,2 4 0,4 2-161,8 1 0,3 2 0,4 2 0,9 0 0,2 2 0,5 2-149,7 0 1,3 1 0,5 2 148,4 1 0,4 1 0,4 3-309,-6 30 0,9 4 309,12-30 0,3 1 0,6 1 0,4 3 0,5 1 0,4 0 0,4 4 0,4 0 0,5 0-77,6 3 0,4-1 0,5 0 77,4 3 0,5-2 0,4-1 0,5 0 0,3-2 0,5-4 0,4-2 0,4-2 0,4-5 0,4-2 0,3-4 0,4-4 0,-18-16 0,2-3 0,1-2 0,1-2 0,2-2 0,2-3 0,1-1 0,0-4-111,1-2 1,1-3 0,0-3 0,1-1 110,-1 0 0,1-2 0,0-3 0,-1-3 0,-2-4 0,0-3 0,0-3 0,-2-1 205,21-4 0,-1-3 0,-2-4-205,-6-5 0,-1-4 0,0-7 0,-10-3 0,2-7 0,-1-3 0,-6 1-254,1-3 1,-5-1 0,-1-5 253,-5 3 0,0-5 0,-2-2 0,-8 1 0,-7-4 0,-6-1 0,-5-1 62,0-4 0,-5-3 0,-3-1-62,-5-3 0,-5-1 0,-2-3 0,-3-4 0,-4-1 0,-5-2 0,-7-4 0,-7-1 0,-2-2 0,1 21 0,-2-2 0,-2 0 0,-3 1 0,-4-2 0,-2 1 0,-5-1 0,-6-2 0,-6-1 0,-7-4 0,-4 0 0,-1 3 0,1 5 24,-1 4 1,1 5-1,-2 3 1,-5-2-25,1 4 0,-4-2 0,-3 1 0,0 5 0,3 10-426,-17 1 0,1 12 0,-1 5-1031,2 3 0,-1 4 1,1 4 1402,0 3 0,1 3 0,7 2 0,5 3 0,6 1 0,12 2 0,0 0 1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5:00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62 14529,'-15'-2'2757,"4"0"-2298,11 2-66,0 0-393,-8-4-157,15-2-2107,7-5 2264,24-6 0,-13 8 0,0-1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05.770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66 131 19829,'-13'0'4740,"3"0"-3956,10 0 807,0 0-1221,-19 0-90,14 0-33,-14 0-23,19-4 11,10-6 23,13-8-145,17-7-113,13-1 0,3 3 0,0 9 0,-2 6 0,-3 6-3392,0 3 3392,1 13-1657,-3 5 1657,-4 11 0,-5 1 0,-8-4 0,-8-3 0,-8-4 2572,-6-6-2572,-6-1 2477,-1-4-2477,-3 1 0,-19 13 0,-1-3 0,-21 10 0,3-8 0,-2 2 0,-1 1 0,-2 6 0,-4 5 0,-4 8 0,13-11 0,0 1 0,-16 17 0,-8 15 0,35-26 0,8-3 0,5 0 0,7-3 0,1-1 0,9 11 0,12-13 0,10 6 0,11-15 0,5-3 0,1-1 0,1-5 0,5-5-3392,6-4 3392,13-17-316,-13-5 1,2-3-2194,30-18-2407,-33 12 1,-2 2 2457,7-3 0,-29 14 1,-8 6-1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08.250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141 1 28457,'0'20'214,"0"11"-214,-4 18 0,-7 11 0,-6 7 0,-4 6 0,-1 1 0,5 2 0,3 0 0,3-5 0,3-6 0,3-12 0,2-11 0,0-14 0,2-2 0,-1-14 0,1-2 0,1-7 0,0-1 0,0 1 0,0 1 0,0 1 0,0 1 0,0 0 0,7-2 0,9-1 0,18-2 0,14-1 0,15 0 0,7-5 0,6-1 0,0-6 0,-2-2 0,-4 2 0,-5-1 0,-8 1 0,-10 2 0,-12 1 0,-12 1 0,-12 4-203,-6 1-5837,-13 2 6040,-4 7 0,2-4 0,0 4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48.3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9 22592,'60'-3'983,"-3"0"0,-14 4 0,7 0 0,7 0 0,6-1-1394,5-3 411,-6 3 0,-26-3 0,-12 3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48.98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0 23892,'77'5'327,"0"-1"1,-5 1 0,-8 2 655,5 17 0,-7-4 0,-11-3 0,-11-7 0,-10-4 0,-6-4 0,-4-1-1520,-1-1 209,-3 0 0,-2 0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43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0 24771,'-11'0'2823,"-15"89"-4320,18-25 1654,-2 7 0,-1 4-56,7-23 0,2-2 223,0 4 0,0 0-324,1 0 0,1 0 0,0-1 0,0 0 0,0-2 0,0-1-214,0 40-3496,-1-10 1816,-4-19-3406,2-12 5300,-1-18 0,3-15 0,1-8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43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23964,'1'0'4011,"1"0"-3882,29 34 0,11 15-107,-7-6-22,11 11 0,-1 1-45,-14-9-380,-8-7-304,-3-5-851,-9-7-2520,-2-5 4100,-6-7 0,-2-6 0,-1-5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43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0 280 23829,'7'-13'1501,"34"-17"1,9-1-1502,-8 4-135,14-6 1,0-1-1098,-12 2-2858,-1 2 4090,-1 4 0,-19 11 0,-4 7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44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0 937 27449,'0'0'661,"7"-31"-661,-4-17 0,2-9 0,2-5 0,2-1-565,0-4 0,0 1 548,0 2 1,1 2 10,-1 6 1,1 2-7,8-35 12,0 18 371,-2 16-326,1 16 89,0 13 202,2 10-157,2 10-55,3 2-124,3 4 558,4 15-558,1 13 0,-1 26 0,0 14 0,-4 14 0,0 6-341,-3 2 341,1-4 0,-4-7 0,-1-8 0,-5-11 0,-5-7-3279,-6-11 1665,-3-5-3750,-6-6 5364,-9-2 0,6-13 0,-5-3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44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0 185 23560,'0'-15'2735,"0"3"-2534,0 12-201,74-30-605,-36 13-258,11-4 1,-1-1-7453,-11 0 8315,-4-1 0,-18 11 0,-3 1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44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25936,'-5'70'552,"1"0"1,-1-3 0,-1-5-284,-6 22-394,1-3 371,5-5 1,2-8-212,3-6-35,1-7-4006,0-4 4006,6-6 882,5-8-882,10-7 0,5-8 0,7-9 137,2-5-137,5-6 3392,2-10-3392,2-8-1189,2-14-2082,5-11 3271,7-1 0,-25 16 0,-2 8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45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3 957 19986,'-1'0'4381,"-1"0"-2263,2 0-1681,0-21-112,0 13-22,0-18-1,0 19 45,0-3-89,0-4-44,0-5-214,3-6 0,0-12 0,4-10 0,-1-13 0,2-10 0,0-7-394,-1-5 394,-1-5-3262,-4 1 3262,0 1 0,-2 13 0,0 14 0,0 21 0,0 18 0,0 11 264,0 6-264,0 2 0,0 3 0,2 11 3392,7 13-3392,15 55 0,0-4-109,-6-22 1,0 2 108,11 33 0,2-4 0,2-7 0,2-9 0,-1-11 0,14-2 0,-13-25 0,10-5 0,-17-23 0,1-4 0,3-16 0,7-18 0,10-29 0,-10 0 0,1-4-174,-11 15 1,-1-1 173,8-17 0,-4 2 0,-2-15 0,-12 14 0,-5 14 0,-7 15 0,-4 17-1076,1 12 1076,10 29 0,-9-14 0,9 16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46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1261 27042,'14'-96'78,"0"1"1,1 2 0,-1 4-79,-3 24 0,0 2-779,0-4 1,1-1 778,-1 0 0,0-1 0,1 1 0,-1 0 0,1 5 0,1 2 0,-2 9 0,2 3 0,10-23 874,-4 34-874,-4 21 476,3 23-476,2 19 321,11 20-321,8 23 0,8 14 204,-20-37 0,1 1-204,0 2 0,1 1-1552,0 0 0,-1 0 1552,0-2 0,-1-1 0,20 41-76,-9-12 76,-10-14 0,-15-12 0,-5-13-1297,-12-2-4350,-12 1 5647,-12 3 0,8-15 0,-1-4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46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1 286 28110,'74'-42'123,"1"-1"0,-2 3 0,-4 6-884,23 1-1010,-5 5-4503,-14 3 6274,-11 4 0,-30 10 0,-10 3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46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0 26071,'-22'61'687,"0"0"0,2-4 0,1-2-261,-5 25-313,5-3-113,4-2 0,3-5 0,5-4 0,3-6 0,3-8 0,2-9 0,12-10 0,8-10 0,16-12 0,10-5 0,10-18 0,5-14 0,2-18 0,-9-11 0,-10-7-4256,-14 0 1029,-10 1 3227,-12 4 0,-4 25 0,-5 9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51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28671,'-22'13'0,"5"-2"0,16-11-147,1 2-1489,0 3-1356,0 2 2992,0 4 0,0-6 0,0 0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51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28671,'23'-20'-505,"-6"4"-503,-17 16-831,0 0-5646,0 3 7485,0 5 0,0-3 0,0 3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52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0 698 26737,'48'-83'246,"0"0"0,-3 5 1,-1 7-241,-13 22 0,-1 5 567,30-33-573,-2 15 0,5 13 199,4 9-199,6 10 0,0 9 101,-6 11-101,-10 11 0,-17 26 0,-13 21 0,-14 34 0,-10-32 0,-1 2-96,-4 5 0,-3 1 96,-1 1 0,-2 0 0,-3-5 0,-1-1 0,-17 42-471,1-22-2247,4-18 2718,4-15 0,9-21 0,4-8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53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2118 266 24793,'-77'-52'467,"1"0"0,0 4 0,2 8-355,21 21 0,0 7-1226,-8-1 0,-3 3 1259,-7 1 1,-1 3 11,-7 1 0,-2 6-68,-9 10 1,-1 6-45,26-4 0,0 2 0,0 4-8,-3 5 0,0 3 1,1 2 10,1 1 1,0 1-1,2 1 41,-23 15 1,5 2 22,13-2 0,6 2-28,12-3 0,8 3-6,11 1 1,6 3-6,5 4 1,5 7-74,7 5 0,4 7 0,4-2 0,4 15 0,6 1 0,0-11 0,3 5 0,5-6 0,16 6 0,7-5 0,7-2 0,5-2 0,7-2 0,6-5 0,7-4 0,6-5 0,6-7 0,5-6 0,-26-20 0,2-4 0,2-3 0,2-4 0,2-3 0,0-2 0,3-2 0,1-3 0,1-4-394,2-6 0,1-5 1,1-2 393,3-3 0,0-4 0,0-3 0,2-8 0,0-4 0,-2-3 0,1-3 0,-1-4 0,-2-2 0,-4 0 0,-2-2 0,-3-2 0,-7 0 0,-3-1 0,-4-2 0,-8 4 0,-3-1 0,-6-7 0,-5-14 0,-8-6 0,-8 2 0,-6-10 0,-14 1 62,-6 12 0,-8-2 0,-8 7-62,-25-5 0,-13 9 0,-10-2 0,-8 6-470,20 21 0,-2 1 0,-3 5 470,-5 1 0,-3 3 0,-1 5 0,-2 4 0,-2 3 0,-4 6-107,2 7 0,-5 5 1,-1 2-1,6 3-483,1 2 0,3 3 0,0 2-700,-15 4 0,-1 2 0,12 3 1290,15 6 0,11-2 0,-6 3 0,23-8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55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28671,'66'-8'0,"-1"0"0,-1 0 0,-7 5 0,2 12 0,5 5 0,-6 6 0,-5 4-57,-10 0-1366,-11 1-829,-7-1-4931,-4-1 7183,-3-4 0,-7-8 0,-2-4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55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19 22305,'0'-10'3194,"0"2"-2712,0 8-135,-12 92-89,3-29-163,0 6 0,0 1 28,-3 14 12,6-15-46,3-13-21,3-20 33,0-16 22,0-11 90,0-6-45,0-26-67,0-9 11,0-29-45,0-7 45,1-4 11,-1 3 12,1 11-68,-1 13-67,0 14-157,0 11-515,3 9-661,9 6-1514,14 3 2847,18 8 0,-17-5 0,1 4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02.23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25 22446,'55'-2'983,"0"2"0,-10 8 0,15-4 0,18-2 0,5-2 0,-7-2 0,-13-3 0,-21-1 0,-15-4-1953,-11 4 970,-2 2 0,1 1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02.82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51 25236,'61'-14'327,"1"0"1,-3 3 0,-1 2 655,31 6 0,-8 3 0,-13 2 0,-18 3 0,-15 4 0,-12 4-1967,-13 0 656,-4 0 0,-6 1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55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27673,'17'56'998,"-2"10"-998,-7 22 0,-2 9-954,-3-44 1,-2 1 953,0 0 0,0-1 0,-1 0 0,0 0 0,0-2 0,0-1 143,-3 44-143,-5-9-1088,-3-14-1153,-2-15-2492,6-21 4733,3-17 0,4-12 0,0-6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56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24379,'10'-1'3798,"-3"-1"-3304,73 21-494,-31 0 0,9-2 0,1 3 0,0 12 0,-5-3 0,-14-3 0,-11-6-483,-12-4-1063,-10-1-1177,-5-2 2723,-3 3 0,1-7 0,-2-1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56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0 265 26328,'42'-55'-11,"0"0"0,-2 3 0,-1 10-841,8 16-1087,6 6 1939,-4 11 0,-19 3 0,-9 6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57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334 1 27594,'0'18'1077,"0"10"-1077,0 18 0,-8 20 0,-11 19-294,2-35 0,-2 1 294,-3 5 0,-2 1 0,-3 1 0,1-1 0,1-1 0,0-1 0,3-6 0,0-3 0,-11 29 192,10-22-192,9-22 97,9-16-97,2-13 0,12-29 0,10-20 0,15-37 0,-11 33 0,2-2-167,1-4 0,1 0 167,1-3 0,0 1 0,-1 3 0,-1 1 0,-1 4 0,-1 3 0,17-36-149,-4 19 149,-7 17 0,-2 20 0,-3 14-3133,1 14 3133,-2 22 416,4 14-416,5 56 0,-5-14 0,-11-23 0,-2 0 0,6 25 107,-3-3-107,-6-5 0,-6 6 0,-4-27 1643,-13 1-4287,-5-28-7187,-12-6 7694,-6-5 1,16-7 0,2-2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57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1 187 28468,'63'-32'-236,"0"-1"1,-4 3 0,-4 5-1714,6 4-5670,-2 3 7619,-1 3 0,-28 6 0,-4 5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57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0 26474,'-25'62'683,"1"0"0,1-5 1,4-4-537,-4 7-147,4 1 0,1 1 0,1 3 0,1-3 0,0-1 0,5-7 0,2-7 0,5-7 0,3-10 0,2-7 0,13-13 0,7-5 0,19-5 0,7-8 0,7-3 0,3-8 0,-3 1 0,-4 0-595,-4 6-2083,-2 0-7153,-1 7 9269,6 1 0,-22 4 0,-3 0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58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7 23538,'0'-3'2947,"0"0"-2589,0 3-55,-24 94 45,4-25-823,1 4 0,-1 3 682,6-24 0,1-3 131,-7 45-179,4-6-159,7-8 0,5-10 0,3-6 0,2-9 0,11-8 0,5-7 1031,11-10-1031,5-5 0,0-10 185,4-2-185,-2-7 0,2-1 0,-2-4 0,3-1 0,-3 0 0,0-5 0,-3-3 0,-5-6-953,-3 1-7687,-3-2 8640,-6 7 0,-4 1 0,-6 6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58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1 803 24630,'27'-76'433,"0"0"1,-2 1-1,-1 5-220,3-24-307,-15 44 1,0 0 339,11-41 12,-4 10 89,-2 20 101,-3 20 255,1 17-568,1 14 6,3 6-141,2 4 112,1 11-112,1 7 325,-1 19-325,1 14 0,-2 14 0,-2 13 0,-2 9-318,0 6 318,1-1 0,-3-4 0,1-7 0,-4-14 0,-4-12 0,-4-15 0,-2-12-3161,-16-5-6670,-4-10 8560,-17 2 1,17-11-1,0 1 1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59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0 188 24008,'0'-9'4012,"0"3"-3374,0 6-625,90-41-13,-37 20 0,10-6 0,0 1 0,-3 7-46,-6 2-1141,-8 7-920,-5 3-4403,-4 4 6510,-1 1 0,-17 2 0,-4 0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59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217 10 23068,'0'-5'3619,"0"1"-2947,0 4-101,-28 81-55,6-26-611,0 8 1,-1 2 94,-10 17 0,5 3 0,4-6 0,7-5 102,6-9-102,5-11 0,3-8 0,3-7 0,12-8 0,7-6 0,17-7 0,8-5 312,5-5-312,3-4 0,-2-2 0,-3-2 0,-5 0 0,-7-4-214,-5-1-2430,-2-3-5805,0 4 8449,-2 1 0,-11 3 0,-5 0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04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12 25342,'-5'-6'3171,"1"0"-3013,4 6-158,0 0 0,14 0 0,-8 0-539,11 0-1858,-5 0-7434,8 3 9299,13-1 1,-12 1 0,-1-2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04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5 27886,'7'-5'-2458,"-14"20"0,4-11 1,-8 15-1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05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81 194 24211,'-8'10'2487,"1"-2"-2185,7-8-21,-12 70 55,9-38-11,-8 55 11,22-58-90,8-3-99,11-6-147,9-5 0,3-7 0,7-4 0,2-5 0,3-16 0,1-5 0,1-19 0,0-3 0,-2-2 0,-7 0 0,-6 4 0,-11 1 0,-6 5 0,-7 2 0,-4 4 0,-5 6 0,-2 6 0,-3 7 0,-2 5 0,-1 1 0,-4 2 0,-3-1 0,-6-1 0,-3-1 0,-2-1 0,-24 1 0,-3 1 0,-27 3 0,-3 2 0,-3 0 0,2 0 0,12 2 0,11 8 0,10 2 0,-1 13 0,15-12 0,0 2 0,17-12 0,5-3-1222,2 0-1232,2 0-7377,-3 0 7969,4 0 0,0 0 0,2 0 1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05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2117 418 24660,'-80'-39'788,"1"-1"0,-3 5 1,-1 5-599,9 14 0,-2 5-899,-10 0 1,-4 8 898,-6 15 0,-3 10-119,29-6 1,-1 3-1,1 6-71,-2 7 0,0 6 0,2 2-419,-1 2 1,1 3 0,2 1 418,3 1 0,2 2 0,3 0 0,5-1 0,1 1 0,4 0-154,-13 19 1,6 1 153,10-3 0,8 1-208,10-3 0,6 1 208,8 0 0,5 0 0,3 1 0,6 0 0,12-1 0,7 0 0,4 0 0,9-1 0,13-2 0,10-5 0,8 0 0,6-5-73,10-5 1,5-6 72,6-5 0,3-8 0,-26-13 0,1-4 0,2-2-171,2-1 0,1-3 1,2-4 170,3-6 0,1-6 0,1-2 0,3-1 0,0-2 0,0-4 0,3-6 0,0-6 0,-1-1 0,-1-1 0,-1-3 0,-1-1 0,-3 0 0,-1-1 0,-3-2 0,-6 3 0,-3 0 0,-1-5-143,1-9 0,-2-5 1,-9 0 142,-3-5 0,-8-4 65,3-19 0,-16-3-65,-34 20 0,-14 0 0,-2-11 0,-8-1-300,-13-9 0,-7-1 300,13 27 0,-3 0 0,-5-1 0,-3 4 0,-6-3 0,-2 2 0,1 5 0,-2 3 0,-1 4 0,-4 3 0,-16-8 0,-5 3 0,1 13 392,-13 14 1,2 17-393,-6 12 0,0 11-363,32-2 1,-1 3 0,2 4-785,1 6 1,2 4-1,1 3 1147,-24 22 0,8-1 0,30-22 0,5-2 0,-16 22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8:58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22126,'-5'3'3833,"1"0"-3161,4-3 616,0 0-997,-7 18 23,5-11-167,-6 16-147,11-15 0,7 1 0,11-1 0,13-4 0,10-1 0,11-3 0,6 0 0,4-6 0,2 1 0,-3-5 0,-3 5 0,-4 0 0,-7 4 0,-8 0 0,-9 1 0,-8 0 0,-11 0 0,-3 0 0,-7 0 0,-1 0 0,-1 0 0,-2 0 0,0 1 0,0 9 0,-3 9 0,-7 14 0,-4 12 0,-7 5 0,-3 3 0,4 1 0,-3-4 0,5-1 0,0-4 0,3-5 0,2-1 0,-1-3 0,1 0 0,-1 3 0,-1-5 0,2 0 0,1-5 0,1-4 0,3-7 0,1-5 0,1-5 0,2-4-629,0-1-301,1 1-2016,-3-2-1772,4 1 4718,-2-11 0,4 6 0,0-6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8:58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22048,'-2'8'3563,"1"-1"-2935,1-7 291,0 0-561,32 17-67,-6-13-89,31 13-169,-15-17 23,1 0-44,-6 0-12,-3 0 22,-3 0-22,-4 0-67,-5 0-180,-3 0-301,-6 0-293,-3 0-705,-1-1-1077,1-2-7208,3-2 9090,3-1 0,-8 3 0,0 1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8:59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4 23639,'-5'-2'2768,"1"1"-2365,4 1-11,0 0-56,-14 75 23,6-29-203,-2 10 1,1 1-11,-4 10 44,3 2-111,-3 0-68,3-1 0,1-7-11,4-5-56,2-12-201,2-9-393,1-10-179,0-8-651,0-7-1623,1-6 3103,8-3 0,-5-1 0,4 0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8:59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0 111 23706,'0'-9'3519,"0"3"-3049,0 6-156,0 0-247,70-33-45,-36 22-22,54-26-313,-57 33-236,-5 0-930,-6 1-1782,-2 1 3261,-4 1 0,-6 1 0,-3 0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12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8 25679,'2'-8'1052,"-1"13"-704,-1 13-34,0 16-68,0 5-111,0 5 10,0 4-33,0 4-78,-1 2 33,-2 2-56,0-2 12,-2-2-12,1-7-11,0 8-23,-1-21-201,3 4-89,0-22-337,2-5-638,0-5-517,0-3-216,0-1 1,0 0-1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12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27594,'87'-34'605,"-14"6"-605,-57 28 0,1 0-280,-2 0-213,0 0-403,1 4-1020,0 3-4717,-2 8 6633,-1 5 0,-7-8 0,-2-2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13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0 224 19527,'0'-7'4874,"0"2"-3989,0 5 348,0 0-785,70-65-168,-28 36-163,7-12 1,2 3-17,3 17-34,-1 9 34,0 7-67,-1 5-1,-1 9 23,-1 2-33,-8 12-1,-8-2 23,-11 0 22,-12 4 12,-6 4-23,-10 12-23,-15 7 12,-13 6 22,-14 1 56,-5-3-11,5-5-11,1-5-77,9-6-24,4 1 0,-5 16 0,13-13 0,-1 13 0,18-22 0,5-2 0,5-2 0,9 0 0,6-3 0,36 0 0,-6-13 0,27-2 0,-9-19-225,6-10-2542,9-13 2767,1-8 0,-33 18 0,-11 5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14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15 28671,'-6'-1'0,"13"-4"0,36 2 0,8-2 0,6 4 0,6 1 0,-1 0 0,-3 1 0,-9 5 0,-10 2 0,-9 2 0,-8-1-91,-2-1-2676,4-5-6533,4 0 9300,8-3 0,-16 0 0,-3 0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15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26 27247,'-2'71'78,"0"0"1,0-4-1,-3-4-44,-9 9-23,-1-8 34,-1-12 11,5-19 67,3-16 157,4-10 90,3-20-100,1-20-270,1-24 0,10-21 0,1-5 0,10 4 0,-4 12 0,-2 14 0,-3 14-293,-6 14-1723,-1 13-5223,-5 8 7239,1 26 0,-2-16 0,0 15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15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28416,'65'68'0,"1"-1"0,0 0 0,-4-1 0,-17-10 0,-2 0-1026,8 5 1,2 3 1025,5 5 0,1 2 0,1 2 0,0 1 0,0 0 0,-1 0 0,-3-2 0,-1-2 0,-3-7 0,0-3 0,-2-6 0,-1-4 0,-3-8 0,0-5 638,38 17-638,-14-25-1045,-15-16-7359,-22-11 8418,-17-2 0,-11 0 0,-5 0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15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1212 27589,'47'-64'0,"0"0"0,1-1 0,-1 1 0,0 1 0,1 1 0,0 0 0,0 4-395,11-8 0,0 3 0,1 2 395,0 2 0,0 2 0,1 3-440,-4 4 0,0 4 0,-1 2 440,21-10 0,-3 7 0,-11 12 0,-2 6-208,-10 11 1,-3 4-7222,33 2 7429,-8 18 0,-35-4 0,-8 6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17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50 21622,'0'-10'3966,"0"2"-3383,0 8 908,0 0-954,0-14-78,0 10-446,0-9-13,0 22 0,0 8 0,-4 16 0,-2 10 0,-4 9 0,-2 9 0,2 1 0,0 0 0,4-1 0,-1-4 0,3-1 0,0-7 0,-1-2 0,4-4 0,-2-2 0,2-3 0,-2-1 0,0-2 0,-1-3 0,-1-1 0,-4 8 0,2-12 0,-2 3 0,4-18 0,1-5 0,0-4 0,0-2-707,-1-1-1063,0 0-2645,-1 0 4415,-4 0 0,5 0 0,-2 0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17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6 232 23101,'-3'0'2925,"1"0"-2354,2 0 258,0 0-526,27 9 33,-7 0-23,25 10-111,-15-2-111,2-1-91,-1-1 0,3-6 0,3-3 0,6-5 0,4-7 0,5-9 0,1-8 0,-1-10 0,-3 3 0,-5-2 0,-6 2 0,-7 4 0,-5 3 0,-7 8 0,-5 2 0,-8 4 0,-2-2 0,-4 0 0,-7-4 0,-37-4 0,-8 8 0,-42 0 0,7 14 0,-7 7-429,5 3 429,13 2 0,15-6 0,17-5-875,13-4-929,16 0-3564,6 0 5368,9-1 0,0 0 0,0 0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18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409 29 22406,'5'-10'3564,"-2"2"-3139,-3 8-55,0 0 67,-67-10 56,30 18-34,-56 1-33,50 26-335,1 10-91,3 6 0,4 3 0,8-2 0,7-4 0,11-9 0,4-5 0,5-9 0,0 0 0,9-4 0,4 1-13,8-4-1230,3-3-696,6-7-2543,7-4 4482,13-18 0,-22 11 0,0-10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18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 26037,'-27'60'295,"-1"-1"0,4-4 0,7-6-59,11-3-68,5-8-90,3-12-67,11-12-11,6-8-56,12-17-45,6-15-56,1-16-33,1-10 122,-9 6 68,-6 9 45,-10 14 56,-5 11 90,-6 7-12,-2 4 280,-1 1-167,1 8-46,-1 8-145,2 12-34,-1 5-67,1 1-34,2-5-313,0-3-538,3-5-796,3-6-3305,3-2 4986,5-7 0,-8-2 0,1-2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19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13 21846,'0'-7'2443,"0"2"-2096,0 5-22,0 0 56,-26 79 90,14-43-275,-5 13 0,0-2 50,4-20-178,2-9-12,4-8 33,2-7 34,4-2 79,1-1-180,0-8-22,3 4 0,0-8 0,1 9 0,-1 0 0,-1 3 0,-1 0-11,0 0 0,5 0-11,2 0-12,4 0 12,5 0 22,3-5 11,3-3-11,3-4-23,-1-1 23,-1 4 12,-3 1 21,-5 5 12,-4 2 22,1 1-33,-4 0-1,3 8-33,-3 0-190,-1 9-639,-3-4-1076,-3-2-6779,0-5 8684,2-4 0,-2-2 0,2 0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19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21 23560,'8'-11'2835,"-2"1"-2499,-6 10-100,4 90-68,-7-32-95,2 8 0,-3 3-439,-8 8 568,-2-4 105,3-13-262,2-14-45,5-16 0,1-15 0,3-8 22,0-6 417,10-16-416,7 0-12,9-13 67,3 7 46,-4 3-24,1 7 1,-4 4 11,-1 4 0,-5 2-32,-5 1-80,-5 0 0,-3 13 0,-3 12 0,-13 21 0,-8 11 0,-14 4 0,-4-4 0,5-11 0,5-14 0,10-16 0,7-9 0,6-7-281,1 0-1120,0-4-963,2-5-7467,1-9 9056,13-6 0,-8 9 0,8 1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19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27919,'-14'60'-467,"0"1"0,1-6 1,1-6-2269,-2-2 2735,5-11 0,5-14 0,4-10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20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51 21868,'0'-5'3766,"0"1"-3240,0 4-145,0 0-280,-10 63-45,7-47 33,2 48-77,13-66-12,12-11-23,0-8 1,0-12-1,-4 0 23,-4 5 0,-3 4 12,-5 9-1,-3 5-11,-2 6 22,-2 2 68,1 2 213,1 0 145,1 11-56,5 2-101,1 11-168,4-3-78,5 1-45,1-4-45,4 1-280,0-2-380,1-1-6567,9 0 7272,-7-1 0,-4-5 0,-12-3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26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1441 130 23527,'-88'-4'1012,"0"0"0,1 4 0,2 6-1727,13 6 0,2 5 939,-4 6 0,2 6-6,0 6 1,2 4-7,0 3 1,2 3-106,4 3 0,2 1-251,4 0 0,2 2 144,7-3 0,4 1 0,7-3 0,3 1 0,8-2 0,3 2 0,4 0 0,5 2 0,4 3 0,3 3 0,2 4 0,3 1 13,0 4 0,3 2-13,6-1 0,5 0 0,1-1 0,6-2 0,9-4 0,5-3 0,5-3 0,5-4 0,3-5 0,4-3 0,4-4 0,2-4 0,-1-4 0,5-5 0,23-2 0,3-6 0,-21-5 0,1-4 0,20-3 0,-2-6 0,-23-5 0,-4-3 0,1-4 0,-2-3 0,-3-4 0,-3-3 0,-3-2 0,-2-4 0,-3-3 0,-2-2 0,-2-6 0,-2-7 0,15-31 0,-3-5 0,-11 18 0,-2-2-255,-5 9 1,1-5 0,-4 5 254,-1-3 0,-4 3 0,-3 0 0,-4 0 0,-4 3 0,-3-1 0,-2 1 0,-4 0 0,-9 1 0,-4 0 197,-1 2 1,-7-2-198,-32-21 0,-10 1 0,12 19 0,-4 3 0,2 7 0,-4 0 0,-1 6 0,-10 3 0,-1 9-31,-6 6 0,-2 6 31,1 3 0,0 8 0,-3 12 0,0 7 0,3 2 0,-2 8 0,14 8 0,-2 7 0,5 1 0,-2 5 0,4 3 0,-11 14 0,10 3 0,33-19 0,7 0 0,-10 46 148,14 4-148,8 2 0,4-3 0,22-6 0,17-15-4796,18-38 0,10-9 4796,-12-9 0,0-3 0,2-2 0,-4-4 0,1-7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27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60 26709,'-20'0'1468,"16"0"-1054,35-3-334,8 1-80,0-2 0,-4 2 0,-2-1 0,-4 3 0,-4-2 0,-1 0 0,-3-1 0,1-1 0,2-1 0,10 2 0,14 0 0,21 3 0,23 0 0,-34 0 0,4 0-512,12 1 0,5-1 512,8 1 0,4-1-464,-25 0 0,1 1 0,1-1 464,5 0 0,0 0 0,1 0 0,1 0 0,0 0 0,0-1 0,2-1 0,1 0 0,-1 0 0,-1 0 0,0 0 0,-1 0 0,-3-1 0,0 0 0,-2 1 0,28-1 0,-4 2 0,-14 0 0,-4 0 0,-16 1 0,-6 0 0,19 0-852,-37 0-4258,-21 2 5110,-19 10 0,2-8 0,-4 8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39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0 164 28671,'66'-18'0,"0"-1"0,-4 3 0,-4 1 0,16-5 0,-7 8 0,-5 2 0,-9 4 0,-8-1 0,-6-1-1189,-7 0-1186,-4-1-4001,-6 1 6376,-4 3 0,-9 3 0,-4 2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39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7 22440,'0'-3'2555,"0"0"-2186,0 3-178,0 0 33,0 96-44,0-36-119,0 9 1,-2 2 95,-3 2-45,-1-9-79,1-14 23,1-15 23,2-16 89,1-9 44,1-7 47,0-19 9,0-12-21,0-20-1,1-11 34,-1-2-101,2 2-67,-2 8-89,0 11-23,0 12-291,0 10-572,6 9-941,8 5-4437,13 3 6241,10 1 0,-15 0 0,-3 0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09:59:40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92 27382,'0'-16'638,"0"3"-403,0 13 181,0 0-416,-2 0 0,2 0 0,-4 1 0,2 1 0,-3 1 0,3-2 0,-1 1 0,2-2 0,1 0 0,-1 0 0,4 0 0,7 0 0,8 0 0,7 0 0,8 0 0,6 0 0,6-2 0,6-7 0,-1-2 0,2-7 0,-5 4 0,-3 3 0,-7 6 0,-6 3 0,-5 2 0,-6 3 0,-6 7 0,-4 5 0,-3 8 0,-4 1 0,0-1 0,-3 1 0,0-1 0,0 1 0,-14 11 0,2-6 0,-15 9 0,6-13 0,-1-2 0,0-3 0,1-5 0,-1 0 0,-14 1 0,5-2 0,-16 6 0,5-2 0,-3 4 0,1-2 0,7-1 0,6-5 0,0 4 0,8-4 0,-3 10 0,8-2 0,3 3 0,3 4 0,6-2 0,3 1 0,3 0 0,0 0 0,15 12 0,5-11 0,17 6 0,5-15 0,2-1 0,5-3 0,2 1 0,3-5 0,34-3 0,-19-5 0,22-3 0,-30-6 0,-4-2-2612,1-5 2612,-2 5 0,-23 1 0,-7 5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32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3598 131 21118,'-75'-22'1075,"1"0"1,-4 2 0,0 4-712,4 9 0,-1 4-2514,-13 0 0,-4 1 2314,23 1 0,-3 1 1,-1 1-31,-7 0 1,-2 2-1,-1 1-63,-4-1 0,-2 2 0,0 0-71,-4 2 0,0 1 0,0 0 11,2 1 0,-1 0 1,2 1-98,1 0 1,0 0 0,2 1 85,4 1 0,0 0 0,2 1-4,4 2 1,2 0-1,1 3-11,4-1 0,2 2 0,1 3 229,-26 13 0,3 5-214,5 3 0,3 5 0,8 2 0,5 4 145,7 2 1,6 2 67,11-3 0,8 2-924,13-3 1,7 1 956,7-3 1,10 0-90,12 1 1,9-1 326,9 3 0,8-1-484,17 4 0,10-2 0,-14-16 0,5-1 0,3-1 56,7 1 1,4-2 0,3-1-57,5-1 0,3-2 0,1-1-362,2-3 0,3-1 1,0-2 361,0-2 0,1 0 0,6-3 0,-17-6 0,6-1 0,2 0 0,-1-2 0,-3-1 0,4-1 0,-4-1 0,1-2 0,5 1 0,-1-1 0,5 2 0,2-2 0,-2-2 0,-4-4 0,-1-4 0,-3-3 0,-2-3 0,1-1 0,-1 0 0,1-1 0,-2-2 0,-1-4 0,-3-3 0,-2-3 0,-1-2 0,-2-2 522,17-9 0,-3-2 1,-6-5-523,-10 1 0,-5-4 0,-6-2 0,13-24 0,-13-5 0,-17 2 0,-16-8-168,-22 2 0,-11-6 0,-7 3 168,-2 17 0,-5 4 0,-4-2 0,-13-22 0,-6-2 0,-6 8 0,2 22 0,-3 7 0,-3 2-16,-4 1 1,-2 2 0,-1 5-181,1 3 0,-1 5 1,-2 3-1027,-7 4 1,-3 4-1,8 6 1222,3 8 0,6 5 0,-2-3 0,14 8 0,33 18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33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2194 57 22283,'-83'-15'1049,"1"-1"1,-7 5-1,-4 3-840,24 4 1,-1 1-1,-1 5-550,-6 3 0,-2 5 0,1 2 528,-3 2 0,0 4 0,0 3-387,0 5 0,1 4 0,1 4 349,3 2 0,2 3 1,2 3-42,3 2 0,2 3 0,3 2-71,5 1 1,2 3 0,4 2-38,5 1 0,2 2 0,4 2 0,5 0 0,4 2 0,4 2 0,4-1 0,5 1 0,3 1 0,-3 30 0,9 1 0,11-4 0,9-1 0,11-7 0,11-3 0,10-4 0,12-7 0,13-5 0,11-6 0,-20-22 0,4-2 0,2-2 0,6-3 0,2-2 0,1-3-323,6-1 1,2-3 0,1-3 322,4-2 0,1-3 0,1-2 0,3-2 0,0-3 0,0-2-716,1-3 0,1-2 0,-2-3 716,-1-2 0,-1-3 0,-2-3 0,-7-1 0,-1-3 0,-3-3 72,-8 1 1,-3-3 0,-3-7-73,1-14 0,-2-7 0,-8-1 0,2-9 0,-9-5 43,-10 5 1,-4-5 0,-7 1-44,-8-14 0,-8-1 0,1-6 0,-5-1 0,-11-5 0,-7-2 0,-2-2 0,-11-4 0,-1 31 0,-7-4 0,-4 0 0,1 4 0,-5-2 0,-1 4 0,-6-1 51,2 5 0,-5-3 0,-2 4 0,-1 8-59,-6 8 0,-1 7 1,-3 7-277,-5 3 0,-4 7 1,-1 3-225,-5 4 0,-1 4 0,-2 7-594,-4 9 0,-1 7 1,1 3 1233,-6 5 0,1 3 1,8 1-1,4 1 1,8 1-1,13-1 0,0 1 1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8:21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51 25779,'7'-28'1210,"-2"5"-929,-1 36 144,-3 49-324,0 3-84,-3-12 0,-2 1 39,-5 31-45,-5 1-11,-1-4 101,4-6-90,4-9 90,3-14 67,2-10-79,1-14 57,1-9-1,0-5-132,6-3-13,7 3 0,8 0 0,8-1 0,1-2 0,2-2 0,-1-6 0,2-2 0,-1-2 0,18-3 0,-16-3 0,12 0 0,-21 0 0,-5 4 0,-3 1 0,-3 1 0,4-2-483,0-7-1836,7-11-3653,0-13 5972,6-12 0,-13 18 0,-3 3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8:22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14 912 24535,'-7'6'2690,"1"-2"-2365,6-4-292,0 0 34,0-83-55,0 18-264,0-2 1,0-3 318,0-28-33,0 3 44,0 2 79,0 4-34,0 7 56,0 12 51,0 20-174,0 16-3182,0 18 3126,0 8 0,0 7 44,6 13 234,4 10-278,11 22 0,2 13 0,4 16 0,1 10-2269,-1 8 2269,2 4 0,-1-2 1817,1-5-1817,0-9-104,-1-15 104,2-14 0,-2-15 0,0-14 0,-1-10 0,-2-8 3117,2-13-3117,0-17 664,5-21-664,1-21 0,2-8 0,-2-2 0,-4 8 0,-6 7 0,-6 10 167,-3 1-5098,8-19 4931,-6 22 0,1 2 0,-10 33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8:22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1674 541 23079,'-93'-26'553,"-1"1"1,1-1-1,14 10 1,2 5 0,-2 7-446,-11 11 0,-3 8 0,5 8-678,16 4 0,4 6 0,2 3 742,-1 4 0,2 3 0,3 3-341,4 1 1,3 2 0,4 3 269,4-1 0,4 3 0,4 1-45,-11 26 0,8 3 22,9 0 0,7 2 12,8 0 0,6 2-29,2 3 1,7 1 33,7 1 0,6 0-72,5 2 0,7-2-23,8 2 0,8-3 0,6-3 0,6-3 0,6-4 0,6-5 0,4-7 0,7-7-960,6-10 0,6-10 960,8-11 0,4-9 0,-29-12 0,3-4 0,0-6-267,5-7 1,0-6 0,0-2 266,1-3 0,-1-3 0,-1-4 0,0-6 0,-1-5 0,-1-1 0,-4-2 0,-1-2 0,-3-3 0,-3-1 0,-3-2 0,-2-2 0,-3 0 0,-3-1 0,-3-2-364,-4-1 0,-3-1 1,-2-2 363,12-27 0,-7-2 0,-8-1 0,-9-1 174,-5 1 1,-9-4-175,-12 4 0,-7-6 0,-4 3 0,-1 18 0,-4 2 0,-4-2 285,-6-22 1,-4-4 0,-5 6-286,1 21 0,-4 5 0,-3 1 0,-3-1 0,-2 1 0,-2 3 0,-3 1 0,-1 3 0,-4 2 0,-1 4 0,-3 3 0,-1 4 170,1 4 0,-2 4 0,-4 5-413,-20 3 0,-5 6 0,4 5-317,-7 3 0,3 7 492,16 7 0,-1 4 0,10 5-2353,11 9 1,8 6 2504,-30 32 0,41-24 0,11-4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38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430 444 16288,'-10'-11'3159,"3"1"11,7 10-2890,0 0 1242,-16-8-1522,34 29 0,3 7 0,42 38 224,-25-28 0,0 1-224,2 4 0,0 2 0,2 3 0,0 3 0,3 5 0,0 2 1103,3 7 1,0 2-1104,2 6 0,0 1 0,0 1 0,-1-1 0,-2-1 0,-3-1 0,-6-8 0,-3-1 0,-6-9 0,-3-3-270,11 28-122,-18-26 213,-10-25 100,-15-15-89,-23-10 23,-28-5 44,-34-6-257,33 4 0,-4-1 358,-6-3 0,-3-2 0,-5 1 0,-1 0 52,-1-3 0,-3-3 4,12 1 0,-2-3 0,4 1 39,-6-2 0,2-1 28,-11-5 1,6 1-2,6-4 225,25 8-190,23-4-145,15-7-12,39-17 0,32-26-504,-7 24 1,8-2 503,-12 10 0,2-2 0,3 1 0,5-3 0,3 0 0,5 0-227,0 3 0,6-1 0,0 1 0,-4 5 227,0 0 0,-3 4 0,2 2-152,14-4 0,4 1 1,-10 9 151,-13 12 0,-7 6-13,38 2-222,-26 19-56,-28 49 280,-23 17 590,-25-14 0,-10 5-579,-7-1 0,-9 1 427,-13 11 1,-8 2-424,11-25 0,-3 1 0,0 0-160,-5 2 0,0 0 1,-2 0 155,-1-1 0,-2-1 0,1 1 7,1-2 0,1-1 1,-1 0 7,2-4 0,0 0 0,0-1 3,3-4 1,1 0 0,-1-2 65,-18 17 0,-2-3-257,-10 3 0,1-6 173,28-24 0,2-4 290,-5 6 1,7-17-291,19-41 902,13-40-902,7 5 0,5-13 0,8 0 0,5-12 0,3-3 0,-1 3-362,2-14 1,0 2 0,4-5 361,-3 19 0,3-5 0,1-1 0,1 0 0,0 6 0,0-1 0,1 3 0,0 3 0,0-1 0,-1 2 0,1 0 0,0 1 0,0 1 0,6-18 0,-1 2 0,0 3-24,-2 8 0,-2 2 1,0 4 23,8-18 0,-2 7-57,-6 18 1,-1 7-1569,16-7-4347,-8 38 5972,-7 56 0,-11-17 0,-6 20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53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28602,'81'7'23,"0"1"0,-1-1 0,-5-2-23,-20-8 0,-3-1-334,4 0 1,-1-2 333,-2-1 0,-1-2 0,42-6 0,-18 2 217,-18 5-217,-19 4 111,-17 2-111,-12 2 0,-6 0 0,-4 4 339,-3 16-339,-10 16 0,-9 26 0,-15 18 0,15-34 0,-1 2-195,-2 1 0,-1 2 195,-1-1 0,-1 1 0,0-1 0,0-1 0,2-2 0,0-1 0,-22 40 0,7-10 0,8-12-239,8-13-500,6-13-3599,6-11 2399,3-10-5131,4-6 7070,4-7 0,2-3 0,0-1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53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375 0 22900,'-7'8'3227,"2"-1"-2634,-6 87-43,3-32-785,-2 10 0,-2 4 459,3-25 0,-1-1-56,-1 6 0,-2 1-106,-1 5 0,-2 0-62,0 1 0,-1-1 0,0 0 0,-2 0 0,2-5 0,0-1 0,0-5 0,0-2-382,-10 34-514,2-18-482,7-14-688,1-14 2066,3-13 0,7-11 0,3-8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53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27785,'63'-11'242,"0"0"1,-1 2 0,-4 0-590,20-6-594,1 5-1267,-8 2-7623,-13 5 8442,-15 2 1,-23 1 0,-10 0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56.900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20 51 26407,'-16'0'1703,"12"0"-1142,20 0-561,32 8 0,-2-4 0,23 5 0,-6-6 0,10-3 0,9-2 0,2-6 0,1-2 0,13-9 0,-38 8 0,2-2 0,-44 9 0,-8 1 0,-4 0-315,-5 3-1556,0-2-5062,-6 6 6933,-12 12 0,7-9 0,-6 8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57.435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94 13 21846,'-1'-7'3149,"-1"2"-2780,2 5-66,0 0 0,-16 80-34,7-25-169,-3 7 1,0 3 134,0 18 68,0-1-34,4-5 134,2 9-212,3-28 33,2 2-79,1-31-21,0-8-1,0-5 11,0-1-54,1-2-80,7 2 0,7-1 0,10-3 0,6-3 0,5-4 0,-2-2 0,2-2 0,-1 0 0,1 0 0,4 0 0,1 0 0,4-2 0,-1 1 0,-2-2 0,10 0 0,-19 0 0,2 0 0,-23 1 0,-7 1-181,-3 1-1230,-2 0-1110,-10 0 2521,-25 0 0,16 0 0,-14 0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57.735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36 27583,'74'-9'362,"1"0"1,-4 1 0,-6 2-363,15 6 0,5 0 0,-1 0-427,-1 0-694,-10 0-1131,-7-2-7579,-14 2 8966,-11-1 1,-20 1-1,-9 0 1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59.652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1052 153 23885,'-80'-13'1083,"0"1"0,0 7 1,3 7-659,17 13 1,1 6-112,-6 8 0,0 6-1044,1 4 1,1 3 729,4 0 0,2 2 0,8-2 0,5 1 169,8-2 1,5 1-170,-13 42 0,20 5 0,13 9 0,7-45 0,4 0 0,7 1 0,5-2 0,4 2 0,5-4-50,10-2 1,7-6 49,8-2 0,6-7 0,6-6 0,4-6 0,9-5 0,2-7 0,4-6 0,2-7-982,1-9 0,-1-5 982,-3-4 0,-2-5-964,-7-6 0,-3-5 964,-9 0 0,-6-2-75,-6 0 1,-6-6 74,-3-18 0,-6-4 0,-11 15 0,-3-2-78,-1-18 0,-4 0 78,-7 16 0,-4 1 0,-4-3 0,-3-1 0,0 0 0,-6-1 0,-18-13 0,-7 5 0,8 23 0,-4 5 616,-14-4 0,-4 9-616,-34 20 0,-2 22 0,5 14-673,16 9-1882,20 7-7276,25-3 9667,20-2 1,6-15 0,4-2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00.035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206 0 28176,'-9'79'0,"-1"-1"0,-1 2 0,0 0 0,0-3 0,0 0-868,-2 5 1,-1 2 867,2 3 0,-1 1 0,0 1 0,1 0 0,2-2 0,1-1 0,0-2 0,0-1 0,2-8 0,1-1 0,1-8 0,1-4 392,-1 36-392,3-36-2835,13-31 2835,14-48 0,-9 10 0,7-19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08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14 23202,'-4'-7'3350,"0"2"-2453,4 5 325,0 0-1222,75-2 0,-21 2 0,4 1 0,2 2 0,17 5 0,-1 7 0,0 1-4252,3 1 4252,5 0 0,0 0 466,-4-2-466,-10 0 0,-15-6 0,-14-1-3058,-16-3 727,-12-2-5669,-6-2 8000,-7 2 0,0-2 0,0 1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08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 27236,'14'52'493,"-5"5"-415,-6-5-67,-3 8 12,0 4-12,0 1-11,-6 6 0,-6 4 0,-8 0-22,-5-1 22,2-11 0,3-11-12,4-18 12,7-13 0,3-13 236,4-8 111,1-23-77,5-16-270,6-26 0,3-12 0,3-2 0,-3 2 0,-6 11 0,-2 7 0,0 15 0,-2 10 0,0 12-270,-2 12-2543,-1 5 2813,-3 9 0,3-3 0,-3 2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24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688 1 24636,'-72'21'411,"1"1"0,0 2 0,7 7-1255,19 5 0,5 5 989,-3 4 1,0 3-6,3 2 0,2 0 248,5 0 0,3-1-276,5-4 1,4-1 33,-8 35-23,14-4-33,8-2-34,8 5-12,18 3-44,10-2 12,24-7 10,10-16 12,13-16-23,8-19 11,9-11-22,-42-12 0,-1-4-245,2-4 1,0-5 244,1-5 0,0-4-6,-2-5 0,-2-3-5,-2-1 0,-2-2-28,-4 3 0,-1-3 8,1-5 0,-3-1 31,9-20-11,-6-13 11,-33 19 948,-4-7-948,-10-7 113,-12-4-113,-12-3 6,-2 30 0,-4 2-6,-20-14 982,-23-1-982,19 40-11,1 10-33,2 5-236,6 4-874,3 3 11,21 4-851,5 4-2320,19 5 4314,2 5 0,1-11 0,0 2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25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27393,'-2'74'332,"-1"-1"0,0-1 1,-1-3-272,-2-10 1,-1-2-477,0 2 0,-1 0 415,2 1 0,-1 0-84,2 0 0,-1-1-207,0 0 0,1 0-197,0-3 0,1 0-436,-1-5 0,1-2-5284,0 35 6278,1-21 0,3-29 0,0-16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25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57 24569,'-8'-11'3328,"2"1"-2667,6 10-548,0 0-113,90-23 0,-35 22 0,10-7 0,2 4 0,5 20 0,-5 3-897,-10-3-1412,-12 0-7522,-17 6 9437,-14 11 0,-9-15 0,-5 3 1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25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28671,'91'18'0,"-2"-4"0,-12-14 0,3-6-1043,1-4-1512,-2-9 2555,-4-1 0,-33 7 0,-10 4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13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21 235 22900,'-11'-1'3462,"2"-1"-3070,9 2 538,0 0-560,29-21-214,14 3 35,36-21-868,8 7 711,7 0 33,0 3-56,-5 3-11,-9 9 0,-16 5 0,-11 8 0,-17 3 23,-9 6-23,-9 8 57,-5 10-3199,-6 11 3142,-5 7 505,0 10-505,-9 11 0,-11 11 0,-14 16-133,9-38 1,-2 1 132,-3 4 0,0 2 0,-2 3 0,1 1 0,1-1 0,1 0 0,2-3 0,3-1 0,4-4 0,3-1 0,-12 40 0,9-14 0,1 1-1245,6-35 2399,3-3-8617,7-33 7463,16-24 0,-11 11 0,11-13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13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15 23112,'0'-8'3787,"0"1"-3439,-12 89-1,2-16-1377,0 3 0,0 6 1158,0-16 1,1-2-28,0 5 0,0 2-73,-1 0 0,0 0-1434,1-1 1,1-1 1405,1-5 0,2-2 342,-3 42-1283,5-15-830,2-19-3126,1-14 4897,2-21 0,-1-13 0,1-11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14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1 253 27628,'59'-48'250,"1"-1"0,-4 5 0,-4 7-250,13 10-145,-5 5-617,-9 8-918,-4 5-2007,-7 7 3687,-3 6 0,-18-3 0,-5 3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14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81 23639,'0'-2'3484,"0"1"-2128,0 1-1164,33 0-192,15 0 0,44 0-2126,-40-2 0,2 0 2126,2-1 0,1-2 0,2-1 0,0-1 274,-3-1 0,1 1-274,-4-1 0,0 1 0,41-4 0,-14 4 0,-18 4 0,-17 2 0,-16 1-909,-11 0-435,-11 0-1166,-3 0-7321,-4 5 8554,-9 8 1,7-5 0,-7 4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15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6 23068,'0'-3'2588,"0"0"-2005,0 3 111,0 0-380,-14 96-45,4-30-779,0 7 1,1 3 666,0 17-45,5-3 267,3-11-301,1-6-33,6-12 0,1-4 56,3-3-3073,-2 1 3118,-4-2 545,0 1-691,2-5 0,1-4 0,6-8 0,4-5 0,5-5 3392,2-2-3392,4-2 0,1-1 0,4-4 0,2-1 0,7-4 0,30-3 0,-12-5 0,20-3 0,-27-2 0,-5-4 0,-6-3 0,2-12 0,-18 2 0,-1-6-1345,-19 6-1098,-3-4-7388,-8 0 9084,-13 1 0,9 9 0,-8 5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15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1 146 26631,'63'0'627,"1"0"0,-4 0 1,-4 0-505,12 0-101,3 0-22,3 0-492,4-5-741,3-7-1254,-1-9-7344,2-10 7921,-2-5 1,-36 14-1,-8 3 1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33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2192 200 23861,'-81'-21'665,"1"0"0,0 1 0,2 7-1711,15 11 1,1 5 1202,-10 5 0,-2 4-17,-9 2 0,-1 3-34,-7 6 0,-2 3 23,-1 1 1,-1 1 4,2 0 0,1 1-39,6 1 1,2 2 168,6 0 1,2 4-249,6 4 1,3 5 7,4 5 0,3 3 26,5 7 1,5 3 16,6 3 0,5 3-17,7 0 1,6 2-420,8 1 1,5 0 424,3 0 0,5 0 17,6 0 1,6-1-74,5 1 0,7-2-842,7 0 1,6-2 841,12-1 0,6-3 0,6 1 0,9-3-274,4-10 0,11-1 1,-2-5 273,-15-11 0,-2-4 0,5-1 0,19 5 0,6-3 0,-3-8 0,11-6 0,-3-11 0,3-8 0,1-6 0,-34-2 0,1-4 0,-1-2 0,0-4 0,-1-2 0,0-4 0,-3-3 0,-1-2 0,-1-2 88,26-17 1,-3-3-89,-9 1 0,-1-5 0,-17 3 0,-1-5 0,-5 1-19,4-11 0,-5-2 19,-10 9 0,-2-4 0,-6 2 0,-8-10 0,-7 0 0,-4-2 0,-3-3 0,-3-1 0,-6-2 0,-9-2 0,-6-1 0,-2 2 0,-9 0 0,-12 10 0,-9-1 0,-1 6 739,-11-6 0,-5 4-739,7 13 0,-4-2 0,1 10 0,-9 7 0,0 9 0,4 3 0,0 6 0,5 5 0,2 5 612,7 5 0,2 3-1172,-29 0-4291,14 42 4851,34 1 0,8 6 0,22-15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34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6 993 23191,'-3'0'2443,"1"0"-1861,2 0-67,0 0-44,29-86 0,11 24-2407,-3-8 1,5-3 2058,2 22 0,3 2-61,1-2 0,2 1 247,-1 1 0,-1 1-242,-4 3 0,-3 2-56,-4 6 1,-3 1-12,22-26 0,-15 14 0,-11 11-2158,-10 11 2158,-7 8 2158,-5 5-2158,0 8 332,-4-2-332,2 5 0,-4-1 0,3 2 3392,1 0-3392,0 0 0,0-1 0,-3 1 0,-2 0 0,-1 0 0,0-1 0,-5-1 0,-12-1 0,-13 2 0,-15-1 0,-5 3 0,0 0 0,6 0 0,5 0 0,5 0 0,-2 0 0,2 0 0,3 0 0,6 0 0,9 0 0,7 0 0,6 0 0,8 12 0,37 23 0,-2 4 0,33 18 0,-16-10-46,-1 0-44,-2 0 34,-4-5-3336,0-6 3392,-7-11 0,-3-7 11,-6-11 45,-9-3 69,-2-13-125,-5-9 0,-1-15 3392,-4-8-3392,-6-3 0,-3 0 0,-4 3 0,0 4 0,-3 2 0,-1 8 0,-3 7 0,-2 6 0,0 8-1189,-2 6-1545,-4 26 2734,-8 21 0,9-12 0,0 3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46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1762 261 24938,'-70'-57'396,"0"-1"0,1 5 0,-1 10-290,12 24 1,-2 9-546,-7 0 1,-2 3 555,-5 3 1,-3 6 33,-4 10 1,-2 7-18,-1 7 1,2 8-135,-3 12 0,3 10 0,28-13 0,1 2 0,3 4-454,1 3 1,2 3 0,3 2 453,2 3 0,3 2 0,3 1 0,3 2 0,3 2 0,4 0-237,5-1 1,4 1 0,3-1 236,-4 31 0,10-2 0,17-6 0,11-3-134,5-7 1,11-7 133,16-7 0,9-8 0,11-7 0,7-9 0,8-11 0,6-8 0,-28-8 0,2-4 0,6-7 0,5-11 0,8-7 0,0-5 0,-4 1-230,4-2 0,-5-1 0,4-5 230,-5-4 0,5-4 0,-3-4 0,-8 0 0,-8-4 0,-7-1 0,-5-2 59,20-24 1,-9-4-60,-14 1 0,-8-2 388,-12 1 1,-8-2-389,-7 1 0,-8 0-785,-6 0 1,-9 0 784,-7 1 0,-9 2 0,-6 2 0,-13 5 159,-16 14 1,-15 5-1,0 6-159,12 12 0,-1 6 0,-5 2 0,-27-5 0,-7 2 0,4 12-164,18 14 0,3 9 0,0 2 164,1-1 0,1 3 0,2 3-505,-23 16 1,6 6-2051,15-1 0,7 2 2555,15-1 0,7-2 0,-1 6 0,19-11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26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632 1 25634,'-80'18'631,"1"1"0,3 3 0,6 5-1564,22 8 0,6 4 1123,0 1 0,4 3-56,3 1 1,5 1 59,6 2 1,4 1-195,3 2 0,4 0 0,6 0 0,3 0 0,-3 50 0,7-9 0,12-8 0,8-12 454,18-13-454,8-12 0,5-14 0,1-16 0,1-8 0,-7-15-113,-2-13 782,-11-13-1330,-6-15 232,-8-4-164,-11 1 380,-2 4 213,-6 10 11,-8 5 90,-3 8 168,-5 3 33,0 4 191,5 4 135,5 2 391,2-1-984,13 4-35,7 0 0,16 3 0,10 2 0,11 0 0,12 0 0,-14 1 0,2-1 0,29-1-128,-29 0 1,-1 0 127,8 0 0,-8-1-1479,-11 2-1670,-9 1 3149,-9 1 0,-11 1 0,-6 0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26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1068 25095,'23'-68'2522,"-2"6"-2517,0-4 1,1-6-533,-4 12 1,0 2 526,1-5 0,0 0-28,-1 2 0,-1 1 28,1 6 0,0 1 342,12-37-342,-2 16 33,-1 14 199,-5 15-8,-2 11 123,-7 19-78,-2 6 436,0 17-705,5 16 0,4 17 0,4 20 0,3 9 0,1 6 0,0 5 0,-1 1 0,0 0 0,-3-4 0,-3-6 0,-5-8 0,-6-11 0,-5-7-976,-5-4-1724,-14-5-7131,-10 1 7616,-12-3 0,12-14 1,6-7-1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27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0 181 27067,'79'-27'-67,"0"-1"0,-4 2 0,-6 2-1188,17-1-1232,-7 2 2487,-12 6 0,-31 9 0,-11 5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27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90 28658,'91'-3'4,"1"0"0,-5-3 1,-4 0-5,-25 0 0,-3-1-743,2-2 1,0 0 742,-3 1 0,-2-1 0,-1 2 0,-2 1 469,37 0-469,-16 2 0,-18 4 244,-19 0-267,-17 3-2307,-9 4-5267,-9 8 7789,-18 10 1,11-11 0,-10 2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27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1 26362,'-18'64'638,"0"1"1,1 1 0,1-1-533,6-11 0,1-1-56,1 4 1,-1 0-46,1-4 1,-1-1-6,-5 43-347,1-16-515,4-17-651,5-14-1120,3-17 2633,10-15 0,-7-9 0,7-7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28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286 1 25465,'2'3'1580,"-3"44"0,-5 17-1534,-9 17-796,2 6 0,0 4 750,-1-30 0,-1-3 0,0 0 0,0-3 0,0-4 0,0-3-572,-14 33-1792,-2-16-7467,1-10 9647,0-8 1,13-20 0,4-8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49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26827,'61'67'0,"1"0"0,-1 0 0,2 4 0,0 1 0,-3 0 0,-6-3 0,-3 0 0,0 2-911,6 6 1,-1 2 0,0 1 910,-13-18 0,-1 0 0,0 1 0,-1 0 0,1 0 0,0 0 0,-1 0 0,0 0 0,11 20 0,-1 0 0,-1 0 0,-1-2 0,-1 0 0,-1-2 0,-3-4 0,-2 0 0,0-2-544,-4-5 1,0-1 0,-2-3 543,12 21 0,-2-5 0,-7-13 0,-3-5 521,-8-13 1,-3-5-579,4 16-2608,-16-26 2665,-38-18 0,19-11 0,-19-4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49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3618 28101,'43'-75'0,"0"1"0,-1-1 0,-2 10 0,1 0 0,2-1 0,3-1-1305,9-8 0,3-1 0,2-1 0,1-1 1305,-6 7 0,1-1 0,2 0 0,0-2 0,1 0-63,-7 10 1,0-1-1,1 0 1,1 0-1,0-1 1,-1 0 62,1 0 0,0-1 0,0 0 0,0 0 0,-1 0 0,1 1-129,9-12 0,0 0 0,-1 1 1,1 0-1,-2 1 129,-3 3 0,0 1 0,-1 1 0,-1 0 0,-1 2 0,9-11 0,-2 0 0,0 3 0,-2 1-147,-7 10 0,0 1 0,-2 2 0,-2 2 147,5-5 0,-2 3 0,-3 5 0,6-6 0,-7 9 1408,6 0-1408,-31 67-3172,-39 54 3172,0-4 0,-3 2 0,-8 14 0,-3 1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50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1 131 28671,'81'-21'0,"0"-1"0,-17 5 0,-3 2 0,-3 6 0,-5 3 0,19 0 0,-5 0 0,-8 1-393,-7 1-1747,-6-1-3373,-6 1 5513,-7-2 0,-15 4 0,-6 0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51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255 0 26395,'-25'73'329,"0"1"0,-7 19 0,0-4-307,14-37 0,0-2-285,-5 16 1,0-3 295,-3 7 173,9-20-173,7-20 94,6-16-26,2-19 44,15-24-11,8-22-66,14-23 10,5-11-840,1-1 762,1 4 0,-1 10-228,-2 15-467,-6 23-1355,-6 15-7781,-6 19 8893,0 21 1,-10-10-1,-1 8 1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51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0 188 22944,'0'-13'3631,"0"2"-2981,0 11-191,0 0-145,78-50-158,-28 29-128,6-9 0,3 2 17,11 13-22,0 4-23,-1 5 22,-6 3-22,-8 3 0,-11 2 11,-13 5 0,-7 5 1,-12 10 21,-5 10 34,-7 14 79,-16 18-55,-9 18-275,5-35 1,-1 2 183,-2 3 0,0 1 0,0 2 0,1-1 0,1 0 0,1 1 0,1-2 0,1 2 0,-1 18 0,2 1-130,5-21 1,1-1-302,-2 12 0,2-3-1238,4 2-774,3-20-7388,14-21 9571,18-15 1,-11-8-1,8-2 1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52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16 21768,'2'-8'3831,"-1"1"-3124,-1 7-226,-33 88-88,16-27-242,-6 7 0,1 3-1130,1 20 990,0 5-11,11-47 0,0 1-45,-9 47-369,0-3-373,4-10-1006,1-11-5098,8-14 6891,2-18 0,4-19 0,0-11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52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1 238 27695,'69'-37'-165,"0"0"1,-2 2 0,-3 6-900,30 13-12,-45 6 0,0 1-8755,47-11 9571,-3-2 1,-41 10 0,-14 1-1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52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27449,'1'55'240,"1"0"1,2 41-241,0-43-156,1-4-551,-1 0-749,-3-5-2779,1-3 4235,-2-7 0,0-15 0,0-5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52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1 108 28199,'84'-23'157,"0"0"0,-2 0 1,-4 6-158,-24 10 0,-3 3 0,2 0 0,-1 0 0,39 2 0,-14 2 0,-14 1 0,-14 3-136,-11 1-1185,-11 4-943,-11 1-6128,-8 6 8392,-12 11 0,3-12 0,-4 2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52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421 1 24972,'-61'53'418,"0"0"1,3-2-1,6-1-227,-2 26-135,6-2-56,10-3-56,13-11-303,10-10-593,9-11-1547,4-14-7332,3-11 9599,11-9 1,-8-5 0,7 0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53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24166,'3'-4'3350,"-1"0"-2936,-2 4-145,0 0-134,73 91-68,-40-45-457,12 14 0,-1 1 368,-15-10 43,-7-3-850,-4-8-998,-6-6-4907,-6-3 6734,-2-2 0,-4-12 0,0-2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53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26989,'-15'78'-396,"-1"-1"0,2-4 1,2-5-7337,-2 16 7732,1 8 0,5-39 0,1-7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58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22810,'-6'0'4919,"1"0"-4247,5 0-402,0 0-270,103 0 0,-5 0-659,-34 2 0,10 1 1,-1 0 658,-7-1 0,0 0 0,2 1 0,8 1 0,2 0 0,1 0 0,7-1 0,1-1 0,1-1 0,2 0 0,0 0 0,1 0 0,0-1 0,0 0 0,0 0 0,-3 0 0,0 0 0,-1 0-357,-5 0 1,0 0 0,-1 0 356,-4 0 0,0 0 0,-1 0 0,-3 0 0,-2 0 0,0 0 0,29-1 0,-1 2-438,-7 0 0,-3 2 438,-10 1 0,-3 2 0,-11 1 0,-4 1 0,31 12-1177,-23 2-959,-37-7 2136,-17 4 0,-16-12 0,-5-1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2:02.26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92 15790,'90'-15'983,"8"3"-492,-49 10 1,2 1-1,38-4 1,4-1-1,-21 1 1,0-2-1,24-2 1,-2 1-1,-32 2 1,-4 1-1,-1 2 1,-1 0-1,-1 2 1,-2 0-1,-2 1 1,-1 0 491,43 0 0,-12 0 0,-12 1 0,-10 2 0,-7 0 0,-3 1 0,-5 1 0,1-2-717,-4 1-266,4-2 0,2-1 0,1-1 0,3 0 0,-5 0 0,-5 0 0,-6 0 0,-1-2 0,1 0 0,-1-3 0,2 4 0,-3-2 0,-3 1 0,-4 1 0,-5-2 0,-4 3 0,-3-1 0,8-1 0,-7 1 0,7-2-24,-11 1-960,-74 13 738,6 7 0,-25-2 0,38 0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2:04.12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43 262 21247,'82'-46'983,"3"9"0,8 11-492,-44 17 1,1 2-1,1 0 1,1 0-1,-1 2 1,0 1 491,39 0 0,-11 1 0,-21 3 0,-18 0 0,-17 0 0,-14 0-276,-81 0-707,0 4 0,2 0 0,-4 1 0,12 0 0,2 1 0,2 2 0,1-1 0,4-2 0,2-1 0,-36 5 0,17-6 0,15 1 0,20-4 0,14 2 0,12-2 0,77 2 0,-17 0 0,4 0 0,3 0 0,19 0 0,-5 1 0,-9-3 0,-14 1 0,-18-1 0,-15 0 0,-81-5 0,31 3 0,-54-7 0,59 7 0,11-2 0,8 4 0,61-1 0,0 1 0,1-4 0,2-3 0,38-9-584,-1-15-400,-11-2 738,-22-4 0,-27 17 0,-18 4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2:06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 24031,'3'-3'2768,"-1"0"-2342,-2 3-135,0 0-157,66-14-134,-33 9-22,52-13-426,-53 14-684,-6-1-1244,-5-1-7455,-6 4 9199,-2-4 0,-7 5 0,0-3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2:06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18 22014,'-3'-10'2129,"0"2"-1893,3 8-57,-14 74 22,6-30-55,-3 7 0,-1 2 190,-1-4-44,0-9-136,2-11-77,6-15 22,1-7-23,4-5-33,0-4 78,1-12-89,6-9-1,2-15-10,5 0-23,-1 1-135,1 10-829,1 6-2756,4 11 3720,8 4 0,-11 5 0,0 1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2:06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578 0 25976,'-71'0'500,"1"1"1,2 4 0,7 8-221,-13 37-112,7 19-1278,11 9 1311,14 9-10,10 3-78,11 5-113,11 1 0,5-4 0,17-8 0,11-14 0,16-17-80,4-21 263,-3-16-362,-8-11 166,-13-19-256,-10-11 50,-6-19 96,-10-8 123,-4-2 0,-10 1 727,1 4-581,2 3 190,10 4 44,4 8-77,4 4-145,8 9-158,13 5 0,16 4 0,24 3 0,13 1 0,-19 4 0,1-1-35,24-6-1590,10 1-1175,-45 0 2800,-10 3 0,-15 3 0,-8 3 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2:07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405 33 25185,'0'-9'2734,"0"3"-2375,0 6-102,0 0-121,-52 100-4388,17-26 4252,-4 7 0,-2 5 0,14-26 0,3-2 255,-2 1 0,1 0-255,0-3 0,2-3 0,-15 34 0,9-25 0,15-27 0,8-19 0,8-24 3219,18-29-3219,13-29-62,-9 20 0,2-2 96,1-4 1,0-1-75,-2-1 1,0-2 16,-2 3 1,-1-1 22,-2 2 0,0 1 0,17-40 23,-5 15 100,-4 22 34,-9 19-100,-1 21-57,-6 11 0,0 29 0,-1 20 0,-3 32 0,-1 16 0,-3-44 0,0 0 33,0 1 1,0-1-34,6 43 0,-3-12 0,-2-12 0,-3-14-214,-2-15-1534,-1-13-1289,-6-11 3037,-5-11 0,4-2 0,-1-3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2:07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1 120 25084,'0'-7'3317,"0"2"-3047,64 3-270,-17-1 0,3 0 0,3-1 0,13-8-561,-2-3-1445,-3-4-5568,-2-1 7574,-3 5 0,-25 5 0,-8 6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2:08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564 24 22529,'0'-6'2891,"0"0"-2330,0 6 245,0 0-492,10-5-33,-5 4-80,8-4-22,-7 10-11,-2 4 45,-1 4-45,-2 2-11,-1-2-79,0 0 1,0-3-46,0 1-20,0-5-13,0 0 0,0-5 0,0 1 0,0-2 0,-3 0 0,-2-4 0,-6-1 0,-5-4 0,-4 0 0,-8 4 0,-9 1 0,-11 6 0,-13 15 0,-9 9-3392,-5 15 3392,3 4 0,13-1 0,14-2 0,16-2 0,12 0 0,10 0 0,5 6 0,13 4 0,11 4 0,18 1 0,12-2 0,7-7 0,1-6 0,0-7 3392,-3-5-3392,-4-3 0,-2-3 0,-3-4 0,-3-3 0,1-9 0,-4-2 0,-1-4 0,-5-5-1435,-5-7-1120,-4-9-7276,-3-8 8238,0-3 0,-11 13 0,-1 3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2:09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9 25992,'0'-5'2679,"0"2"-2679,-1 73 0,-7-7-504,3 0 0,-2 5 504,-2-14 0,-1-1 0,0 0 0,0 0 0,1-2 0,0-1 0,-10 42-1648,5-7-6296,-3-8 7944,1-4 0,7-34 0,0-9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45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16 23773,'0'-9'2600,"0"3"-2174,0 6 257,0 0-302,-6 70-146,-4-10-185,2-1 1,-1 4 95,-11 33-146,0-8 22,2-8-22,4-14 0,6-20-22,3-14 22,3-17-56,2-8 33,0-6 1,9-10 11,8-10 11,15-15-34,10-6 1,4 1 33,1 7 0,-1 12 11,-6 9 11,-5 7-22,-7 4 11,-7 3 23,-5 6 56,-8 4 134,-2 23-111,-15-2-113,-11 17 0,-14-5 0,-8 2-3392,1-5 3392,2-4 0,4-11 0,-7 1 0,12-10-225,-4 2-761,15-6-739,5-3 2114,5-3-389,5-4 0,3-4 0,1-1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45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12 239 25779,'67'-7'205,"0"0"1,-5-1-1,-8-4-205,-3-18-67,-8-3 22,-13 0-67,-13 5 90,-9 1-45,-7 6-12,-8 3 23,-10 9-89,-15 4 145,-10 5 11,-5 13 67,-3 11 113,2 20 111,1 11 68,6 4-34,7 0-268,9-4-68,12-7-57,6-7-514,6-9-617,9-10-2532,12-10 3720,20-13 0,-15-1 0,2-5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45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48 23930,'-26'95'460,"6"-20"-35,25-76-33,10-19-201,12-11-34,10-16 34,2 2-68,-1 9-33,-6 13 22,-4 12-12,-6 7 91,-5 4 10,-4 12-55,-6 7-112,-3 14-34,-3 7-504,-1 0-763,-1-3-3002,-2-6 4269,1-9 0,0-9 0,2-7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46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238 132 24289,'31'-73'549,"-13"16"-280,-42 56-12,-10 13 158,-6 17 257,-3 24-123,-1 19 12,5 6-136,7-2-313,14-12-112,8-11-179,8-14-673,18-12-952,15-14-5860,25-6 7664,21-19 0,-34 9 0,-1-9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46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0 24356,'14'11'347,"2"5"146,8 7-22,-5 7 22,-9 4-213,-5 5-101,-12 3-33,-14 1-45,-13 4-101,-12 0-157,1-2-470,8-7-584,10-9-1892,14-11 3103,6-10 0,7-5 0,0-3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46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24703,'-24'49'353,"-1"0"0,-14 32-185,39-67-10,0-5-91,11-4-67,9-7-348,17-15-111,9-9 78,2-9 146,-4 4 167,-11 14 68,-10 8 34,-9 7 179,-5 2 56,-1 0-90,-1 4-112,0 1-67,1 7-246,3 0-460,1 2-2263,1-3 2969,4-4 0,-8-3 0,0-4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47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42 23079,'-7'70'564,"1"1"0,1-6 0,-2-8 164,-1-7-67,-2-9-157,0-11-101,1-13-144,5-9-103,1-11-44,3-18-56,0-15-11,5-21-22,8-6-1,9 0 45,7 9-22,3 7-23,3 10-10,-1 8-1,-1 9-11,-6 8 22,-5 6-11,-8 4 45,-7 2 68,-3 0-57,-4 13-56,-10 9-11,-7 15-11,-12 8-247,-2-2-403,1-2-582,5-10-1648,8-12 2891,8-9 0,6-7 0,3-3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47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83 155 25051,'36'-43'11,"0"1"0,12-23 168,-63 60 45,-11 5 191,-1 7 45,-3 12-46,1 11 79,2 11 45,5 1-236,8-8-111,5-3-102,7-9-55,0 0-34,2-4-34,7 1-481,3-2-807,10-6-1076,6-4-5614,5-8 8012,5-15 0,-15 10 0,-3-8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47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25162,'-20'67'377,"0"-1"0,2-5 0,2-9 217,2-10 190,4-11-571,3-15 40,4-7-51,2-8-52,1-4-150,0-9 182,3-7-182,3-7-248,6 1-379,5 7-527,2 1-1121,5 3-4078,2-1 6353,7 1 0,-15 5 0,-2 3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48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220 111 20569,'0'-4'3395,"0"2"-3283,0 2-135,0 0 23,21-32 11,-16 19 68,15-26 67,-26 30-12,-6 2 57,-7 4 190,-6 2 55,-2 1-155,-1 11 44,-1 8 22,1 16 45,-1 6 79,5 2-90,2 1-112,12-7-101,3-1-101,7-7-22,8-2-23,7-4-22,9-4-235,8-7-437,3-5-594,4-4-549,4-6-3161,1-8 4976,0-5 0,-20 3 0,-6 3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48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28423,'-3'0'-2846,"0"0"-291,4 0 3137,6 0 0,-4 0 0,3 0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48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10 25611,'-3'-5'1221,"0"1"-1478,3 4-3418,0 0 3675,-6 1 0,5-1 0,-6 2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49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60 26955,'-1'51'336,"-1"-1"1,11 33-270,19-65-33,12-8 11,6-5-45,4-7-12,2-10-32,-2-3 44,-4-11 0,-7 1-12,-9-1 24,-8 1 32,-11 4 91,-5-1 201,-15 4-112,-13-1-34,-18 2-166,-17 4-24,-8 4 0,-2 5 0,2 2 0,11 2 0,11 0 0,14 0-573,14 2-704,8-2-953,6 1-3238,15-1 5468,12-10 0,-6 7 0,3-8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0:49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807 60 25263,'-78'0'773,"0"0"1,3 2-1,3 0-566,17 2 1,2 1-40,3 2 0,1 3 22,-37 16-43,19 11-147,15 11 0,13 12 0,12 9 0,10 11 0,9 10 0,8 7-966,23-2 966,21-6 0,-8-51 0,8-5 0,7-6 0,4-6 0,7-6 0,4-5 0,4-4 0,3-7 0,1-7 0,1-6 0,-2-1 0,-2-4 0,-4-7 0,-4-5 0,-9 2 0,-5-3 0,-8 0 0,-6-3 0,10-33 0,-24-1 0,-17 1 168,-27 1-168,-16 0 0,-34-1 0,28 30 0,-4 1 0,-7 0 0,-2 1 0,-2 0 0,-2 3-331,2 9 0,0 5-1081,2 4 0,0 8 1412,1 21 0,3 4 0,-6-6 0,10 25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2:14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1 140 25520,'99'-10'557,"0"-1"1,-23 3 0,3 1 0,3-1-558,13 1 0,3 1 0,4-1-1238,-11 2 0,3 0 0,3-1 1,2 2 1237,-10 0 0,1 0 0,3 1 0,1 0 0,1 0-163,-9 1 1,1 0-1,2 0 1,0 1-1,1-1 1,0 0 162,6 1 0,1-1 0,0 0 0,1 1 0,1-1 0,0 1-58,-9 0 1,0 0-1,1 0 1,0 0-1,1 0 1,0 1-1,1-1 58,3 0 0,2 0 0,-1 0 0,1 0 0,1 0 0,-1 0 0,1 0-118,-10 1 0,0-1 0,0 0 0,1 1 0,0-1 1,-1 1-1,1-1 0,0 1 118,2 0 0,-1-1 0,1 1 0,0 0 0,0 0 0,0 0 0,0 0 0,-1 1 0,0 0 0,1 1 0,-1 0 0,0 0 0,0 1 0,0-1 0,0 1 0,-1 0 0,10 0 0,0 0 0,0 0 0,-1 0 0,0 1 0,-1 0 0,-1 1 0,-3 1 0,0 0 0,-1 0 0,-1 1 0,0 0 0,-1 1 0,-1-1 0,8 2 0,-1 0 0,-1 0 0,-1 0 0,-1 0 0,-2 1 40,10 2 1,-3-1-1,0 1 1,-3 1 0,-3-1-41,11 3 0,-4 0 0,-2 1 0,-5 0 0,10 2 0,-6 0 0,-7 1 0,11 2 0,-15 0 1115,4 7-2460,-92-15 1761,-88-9 1,32-4 0,-22 0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40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9 21017,'4'-5'4045,"0"2"-3484,-4 3 827,0 0-1029,3 80-135,-3-40-162,2 12 0,-1 1-18,-1-8-21,-3 0-23,-1-4-157,-3-2-482,-1-6-559,1-9-977,4-8-6094,1-9 8269,2-4 0,0-3 0,0 0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40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6 20871,'7'-3'3317,"-2"0"-2970,-5 3-156,-1 69-68,-7-27-90,3 7 1,-2 2 0,-11 2-34,2-7 0,5-12 0,5-12 0,4-11 0,2-8 45,0-5 89,12-17 23,9-14-23,15-17 34,5-2 35,-3 4 21,-3 12-56,-4 9 0,-3 10 11,0 7-22,-4 6-12,-1 2-22,-6 2-11,-3 7-21,-4 8-24,-5 9-34,-3 13-10,-2 2-23,-9 6-751,-7 14-448,0-20-975,1 2-7657,11-30 9524,13-7 0,-7-4 0,7 0 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41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392 0 26261,'-58'12'482,"0"0"0,-30 7-292,55 5-123,21-8-11,7-1-33,5 4-12,9 1 0,3 6 0,7 0 34,0 3 67,-5 1 67,-4 3-11,-4 4 0,-4 3 34,-2 5-45,-10 0-111,-5 2-46,-13-2 0,-5-2 0,-1-2 0,2-9 0,4-4-337,7-12-515,5-7-817,9-5-1716,3-8 3385,15-16 0,-8 11 0,9-11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41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0 28233,'-11'65'134,"0"-1"0,1-5 1,-1-7-135,-8 1-269,2-8-616,1-5-952,6-10-2130,3-10 3967,4-10 0,3-8 0,0-2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41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115 214 27214,'49'-25'22,"0"0"0,32-21-33,-64 22 11,-4-1-33,-7 4-23,-4 0 21,-3 7-32,-10 5 11,-6 5 45,-15 6 11,-5 13 22,-6 9 102,0 17 190,0 7 212,6-1-22,6 1-312,10-3-192,11-2 0,5-2 0,7 1 0,9-2 0,4-1 0,10-5 0,-2-6-57,1-7-1399,0-9-965,2-6-5266,5-5 7687,3-14 0,-13 10 0,-3-11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42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27000,'-9'63'149,"0"1"1,1-7 0,1-8-5,3-16-89,1-8-56,3-14 0,0-4 0,3-7 0,9-12 0,7-7 12,11-11-12,2-3 11,0 5 45,-4 4 67,-1 6 23,-2 6-1,-3 5-22,1 2 1,-3 4-12,3-1-12,-4 2-31,2 0-69,-5 0 0,1 0 0,-3 0 0,0 0 0,-1 0 0,-1 4 0,1 7 0,-4 0 0,-1 5 0,-5-3 0,-3 2 0,0 4 0,0 5 0,-12 22-707,-2-9-1478,-11 10-5760,4-19 7945,6-8 0,7-10 0,5-4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1:42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187 259 24916,'33'-51'252,"0"0"0,18-34-16,-48 60-113,-3 5-67,-9 5-33,-4 8-1,-11 3 34,-2 4-33,-1 0 21,-1 4 57,2 7 157,-1 9 55,2 10 23,2 7 57,2 5 66,2 7-56,2 3-11,5 2-379,5-1-13,5-2 0,4-4 0,12-4 0,5-4 0,15-8-3392,3-5 3392,4-11-797,-1-7-8357,14-5 9154,-18-3 0,-3 0 0,-23 0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9:29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283 1846 22967,'-10'1'2958,"2"0"-2376,8-1-234,-45-77-1549,32 5 1280,-11-2 0,2-6-7,19 10 1,5 1-116,-2-6 0,0-2 65,-2 1 1,-2-1 21,1 2 1,-3 2-45,-2 3 0,-2 3 0,-1 5 0,-1 2 22,1 7 1,-1 3 11,-14-26 89,5 25 45,4 21-90,6 15 23,5 8 998,7 0-942,21 2 658,19-7-769,33 0-183,-25 3 0,2 1 137,10-1 0,2 0-500,10 0 0,3 0 500,5-1 0,8-1 0,4-2 0,9 0 0,-3-1 0,-18 3 0,-4-1 0,6 0 0,-3 0 0,6-1 0,0 0 0,-5 0 0,3 0 0,-4 0 0,0 0-488,1 1 0,1 0 1,-1 0 487,0 1 0,0 0 0,-1 0 0,-3 2 0,-1 0 0,0 0 0,-4 1 0,0 1 0,-1 1 0,26-1 0,-2 2 0,-11 1 0,0 2 0,7 1 0,-4 0 0,-30 1 0,-4 0 0,7 0 0,-7 0 0,-9 0 0,-12 0 206,-7 0-206,-4 0 860,-10 0-860,-3 0 1671,-8 0-1671,0 0 0,0 8 0,0 7 0,-3 17 0,-2 13 0,-4 13 0,-5 10 0,-2 16 0,6-36 0,0 2 0,0 6 0,0 2-287,0 4 0,0 2 287,2 2 0,0-1 0,0 0 0,2 0 0,1-2 0,1-1 0,0-5 0,0-1 0,2-2 0,0-1 0,0 41 0,1-10 0,1-12 0,0-13 0,0-13 0,0-10 0,0-11 0,0-7 0,0-9 0,0-5 574,-3-3-799,-1-1-1422,-3 0-1480,-1-6 3127,1-10 0,3 7 0,3-5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9:30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26561,'77'5'11,"1"-1"0,-1 1 1,1 0-1,3 0 1,2-1-1,0 0 1,0-2-619,-1 0 0,-1-3 1,1 1-1,2-1 607,5 1 0,2 0 0,0 0 0,1 0-274,5 2 1,0-1-1,1 2 1,1 0 273,-19 0 0,0 1 0,0 0 0,1 1 0,0 1-176,3 0 1,1 1-1,-1 1 1,1 0 0,0 1 175,2 0 0,-1 1 0,1 1 0,-1 0 0,0-1 0,0 1 0,0 0 0,-1 0 0,1 1 0,-2-1-182,-2 0 0,0 1 0,-1-1 0,-1 1 0,-1-1-272,12 3 0,0-1 0,-3 1 0,-3 0-618,16 4 0,-5 0 0,-5 1 1072,-17-3 0,-5 1 0,-7-2 0,-4-1 0,-10-1 0,2 6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2:35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1529 37 24444,'-74'-14'512,"0"0"0,0 6 0,4 8-361,18 13 0,2 8 67,-12 10 1,-1 6-102,-8 12 1,-1 5-1262,20-11 0,0 3 0,0 2 1215,-3 5 0,1 3 0,1 2 11,1 3 0,0 2 0,2 2-352,1 2 1,1 1 0,2 1 351,5 1 0,2 0 0,3 1-249,5-1 0,3 0 0,5 0 219,4-1 1,5-1 0,3 1-53,2 30 0,10-2-770,15-4 1,10-3 769,8-5 0,9-6 0,15-6 0,9-7 237,10-10 1,7-11-238,9-12 0,5-10 0,-28-12 0,3-4 0,0-6 0,4-10 0,0-8 0,0-3 0,1-3 0,0-3 0,-2-6 0,-1-7 0,-3-6 0,-2-3 0,-4-1 0,-3-4 0,-4-1 0,-5-2 0,-5-1 0,-4-3 0,-6 3 0,-4-2 0,-6-6 0,-3-26 0,-8-9 0,-8 4 0,-8 19 0,-5 3 0,-5-3 0,-2 2 0,-2-5 0,-4 1 0,-6 7 0,-11-4 0,-8 7 0,-3 2 0,-4 0 0,-5 2 0,-3 5-4,-2 6 0,-5 3 0,-3 8-235,-2 8 0,-4 6 0,-1 7-135,-2 6 1,-1 5 0,0 10-218,0 10 1,0 8 0,1 6-927,4 3 1,1 4 0,3 6 1516,6 6 0,2 6 0,7-4 0,2-1 0,8-3 0,-14 27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2:43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1394 226 26934,'-44'-53'474,"1"0"1,0 4-1,1 11-215,-16 20-232,-14 7-27,-13 7 0,-9 16-1157,-2 9 1157,47-6 0,1 4 0,-43 24-7,10 5 7,7 4 0,10 7 0,4 5 0,6 7 0,2 5-448,2 6 448,3 0 0,5 1 0,4-1 0,10-3 0,7 3-222,10 2 222,5 10 0,5 3 0,7-46 0,3 0 0,2-2 0,2-1-1121,8-2 0,3-1 1121,30 35 0,8-12-86,-14-30 0,3-5 86,26 10 104,-27-19 0,1-6-104,18-7 164,4-6-164,6-5 0,8-14 0,6-11 0,-26-6 0,0-6 1279,-17 8 0,-2-1-1279,14-10 0,-2-1 0,8-17 0,-8 1 0,-10 4 0,-10 0 548,-6 5-548,6-24 0,-11 17 0,6-19 170,-12 20-170,-3-2 0,-1-3 0,-9-3 0,-3-3 0,-6-2 0,-3-2 0,-23-16 0,2 24 0,-19-10 0,7 30 0,-2 1 0,-2 4 0,-6 0 628,-2 4-628,-34-9 0,20 13 0,-19 1 0,30 18 0,6 7 0,2 2 0,4 6 0,3 4 0,-16 17 0,11 1-718,-18 16-2912,12 5 3630,-4 15 0,21-28 0,7 0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2:45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521 81 25028,'-69'14'526,"1"1"1,9-2 0,7 6-135,-15 44-33,17 0-68,4 4-22,5 3-112,9 1-23,11-1-66,10-3-46,7-2-11,6-4 0,14-1 1,9-9-12,20-7 0,8-16 0,12-12-12,12-14-10,13-22 22,-41 6 0,-1-4-221,1-6 1,-2-3 220,-4 1 0,-1-1-3249,27-30 3249,-17 4 11,-14-2 11,-16 0-22,-10-1 23,-8-3-12,-14-3-11,-8-2-11,-14-1 298,-5-1-422,-20-7-10,15 27 3358,-12 0-3460,22 33-134,8 4-370,7 6-739,10 2-1166,3 2-7175,5 9 8381,13 4 0,-9-2 0,9-2 1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2:46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54 22855,'-3'-8'3193,"0"1"-2756,3 7 11,0 0-370,57-17-44,-26 13-34,45-13-56,-41 17-414,-3 0-584,-2 0-1388,-1 0 2442,-8 6 0,-9-4 0,-7 5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2:46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28446,'69'-8'75,"1"1"0,-16 0 0,-5 2-75,9 5 0,-28 4 0,-1 0-494,-4 0-1064,1-1-1579,-4-3 3137,-1 0 0,-10 0 0,-4 0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2:46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0 23426,'0'2'3664,"0"97"-3059,0-31-870,1 6 1,-2 4 454,0 22-167,0-5-23,-4 2-23,0-12-48,-5-5-927,-2-16-1545,-1-10 2579,0-14 1,7-20 0,1-7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2:50.675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184 6 21420,'1'-3'4415,"1"0"-3675,-2 3 1343,0 0-2070,0 11-13,-4 10 0,-4 18 0,-3 12 0,-5 7 0,-1 6 0,-2 4 0,-1 5 0,0 0 0,3-3 0,3-7 0,4-11 0,3-8 0,1-8 0,2-8 0,-2-4 0,3-4 0,0-2 0,2 3 0,1-4 0,0-1 0,0-4 0,0-2 0,2-3 0,5 1 0,17-2 0,-1-3 0,15 0 0,-3-3 0,9-2 0,10-6 0,10-3 0,6-6 0,-19 8 0,1 1 0,21-2 0,17 2 0,-40 6 0,-2 2 0,-2 0 0,0 0 0,1 0 0,-2 0 0,25 10 0,-31-5 0,14 7 0,-37-6 0,-7-1 0,-3-1 0,-4-2 0,-1-1 0,-1-1-158,-9 5-6565,-7 6 6723,-16 11 0,12-9 0,0 1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2:54.53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6 185 21824,'-3'0'3339,"1"0"-2823,2 0 682,0 0-884,26-36-11,-5 21-102,27-30-78,-8 28-44,6-1-34,4 0-23,0 3 12,-1 3 10,-5 6-21,-3 4-1,-2 2-11,-5 1 1,0 7-12,-2 5 11,-1 5-11,-1 0 11,-2-3-11,-4-2-22,-5-1 10,-3 1 12,-3 2-22,-1-1 22,-1 2-45,-2-3 23,1-1 11,-4 0 11,-1-4 0,-3-3-45,-1 1 34,-1-3-12,0 3 12,0 0-11,-8 2 22,-4 2 11,-8 0-11,-2 0 11,-9 1-11,8-6 11,-7 3-11,13-6 23,0 1 21,5-3 1,1 0 0,1 0 11,1 0-22,-4 0 66,-13 3-32,2 1-46,-11 5 23,12 0-34,3 2 0,3-4 12,1 2-23,2 0 33,-13 9-33,6-1-11,-10 9 11,7-4 11,0 5-11,1-1 0,0 0 0,4-5 0,-3 7 0,8-8 0,-2 6 0,9-7 0,1 2 0,2 1 34,0 2-12,0-3-11,2 0 1,0-6 21,2 0 12,2-5-10,5 0-35,3-1 0,7 0 0,-1 1 0,1 2 0,1 1 0,2 1 0,2-2 0,-1 0 0,1 0 0,-1-4 0,4 0 0,7-2 0,6-3 0,9 0 0,3-3 0,2 0 0,-3 0 0,13-1 0,-15-5 0,8-3-897,-18-6-2286,-5-1 3183,-10 2 0,-10 5 0,-8 5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2:57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24 22620,'2'-13'2487,"-1"2"-2095,-1 11-100,0 0-1,-3 74-34,0-33-151,0 9 1,-1 3 263,-6 29-292,1-15 68,-1 24-45,2-20-34,2-2-33,-1-1-34,3-7 0,-2-6 0,3-9-90,-2-6-78,1-4-157,0-6-235,2-2-281,-1-6-3951,0-4-1360,-1-6 6152,1-6 0,0-3 0,1-3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2:58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0 110 24345,'0'-5'3137,"0"1"-2722,0 4-236,0 0-112,69-35-67,-39 22-11,54-26-325,-56 33-348,-1 1-851,-3 4-2868,-2-1 4403,-5 6 0,-8-3 0,-4 3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2:58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118 140 23404,'0'-3'2723,"0"0"-2175,0 3-32,0 0-370,66-17-68,-17 8-67,5-4 1,2-1-233,22-2 244,-1-3 10,-8 2-10,-13 3 122,-18 5 225,-18 5 89,-10 3-290,-15 16-169,-19 18 0,-17 26 0,11-20 0,-3 1 0,-2 3 0,-2 1-207,-1 1 0,0-1 207,2 0 0,-1-1 0,3-3 0,1 0 0,-29 33 0,7-4 0,3-6-720,9-4-1992,10-8 2712,16-10 0,10-20 0,7-9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3:03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10 143 27258,'-10'-10'1413,"22"5"-1413,37 8 0,31 0-2126,-25-1 0,4-1 2126,10-6 0,3-2 0,8-2 0,2-2 118,5-4 1,-1-1-119,-4 1 0,-1 0 0,-5 4 0,-2 3 0,-9 2 0,-1 2 0,-6 2 0,-2 1 0,-3 1 0,-3 0 0,39 0 0,-12 0 0,-13 3 0,-10 1 0,-6 3 0,-5 1 3084,0-3-3084,-2 2 931,0-5-931,-2 1 0,-7-3 0,-5 0 0,-9 0 0,-10 0 0,-4-7 0,-12-1 0,-8-6-1211,-9 2-2745,-5 6 3956,4 2 0,11 4 0,6 0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3:03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83 22507,'0'-5'3183,"0"1"-2578,0 4 201,0 0-447,36-31-90,-21 22-79,27-23-22,-29 30-101,-2 2 12,1 0-34,-1 7-12,-1 5-33,-2 10 11,-3 8 23,-3 7-23,-1 8-22,-1 7 0,-4 6-23,-6 4-33,-5 4 11,-5-3 11,1-4 34,2-8 11,2-11 11,3-7-11,2-11 0,5-7 34,2-8 67,1-4 78,2-5 35,0-14-214,0-14 0,9-56 0,1 12 0,-2 24 0,1 0 0,6-16 0,-5 11 0,-2 11 0,-5 7 0,0 10-920,-3 5-357,0 11-1424,0 7 2701,-7 23 0,6-12 0,-6 12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3:27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12 22683,'1'-6'4011,"1"1"-2684,-2 5-1327,0 87 0,-2-18-334,0 4 0,-1 3 334,-1-18 0,0-3 0,-1 3 0,-1 1 0,0-2 0,0-1 0,1-1 0,0-2-147,-5 42-683,4-14-559,1-17-528,3-20-5125,1-21 7042,4-24 0,-3-2 0,3-7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3:27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7 23807,'-2'-4'2241,"1"2"-1692,1 2-56,0 0-112,20 82-123,-6-29-2289,1 8 1,0 3 2108,4 13-22,-3 2 766,0-1-788,0-5-23,1-8 11,2-11 12,1-14 44,1-12 23,21-16 34,-5-17 3344,21-26-3399,-8-23-80,6-23 0,-3-5 0,-7-3 73,-9 9-73,-12 7 0,-10 10 0,-6 14 0,-7 8 0,0 15 0,-2 9 0,0 7-1570,0 5-2598,0 7 4168,3 9 0,-2-5 0,3 3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3:27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10 15493,'-3'-5'0,"0"1"0,3 4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3:28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17801,'0'0'0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3:28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17801,'0'0'0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3:28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 22283,'-5'0'2555,"1"0"-2219,4 0-56,-12 78-33,6-34-90,-3 10 0,0 2 67,2-3-12,-1 1 12,2-9-33,2-5-1,0-9 68,-2-7-56,2-7-56,-3-5 22,2-4 134,1-6 0,2 0-65,-1-2-237,-1 0 0,0-7 0,-1-16 0,3-4 0,-1-17 0,3 5 0,0 0 0,2 5 0,0 6 0,2 7 0,0 5 0,-3 0 0,1 6-35,-2 1-1141,0 7-471,0 2-1266,-3 1 2913,-5 10 0,3-7 0,-2 7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3:29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4 114 20199,'-2'0'3317,"1"0"-594,1 0-2007,14 0-54,-4-2-102,15-3-79,-2-2-468,11-3-13,12 1 0,14 2 0,12-5 0,8 3 0,-2-5 0,-4 3 0,-14 1 0,-9 2 0,-12 3 0,-9 2 0,-9 2 0,-6 1 0,-4 0 0,-3 0 0,1 0-1043,-1 0-895,-2 6-2063,-2 12 4001,-2 15 0,-2-12 0,0 2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3:30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13 21700,'0'-7'3384,"0"2"-2880,0 5 483,0 0-416,0 44-22,0-1-134,0 46-158,0-8 1,0 2-212,0-1-46,-1-6 0,0-6 0,-1-9 0,0-9 0,1-9 0,-1-13 0,2-8 0,0-11 0,0-6 0,0-4 0,0-1 0,0 2 0,2-2 0,6 1 0,7-1 0,13 0 0,13 0 0,13-6 0,13-8 0,12-10-270,4-6 270,-2-1 0,-5 0 0,-13 4 0,-13 3 0,-15 7 0,-13 9-2824,-13 4 2824,-5 14 0,-4-7 0,0 7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3:35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28671,'39'87'0,"-16"-40"0,1 1-811,9 6 1,2 0 810,-1 3 0,1 1 0,0-2 0,0 1 0,-3-2 0,0 0 0,-3-3 0,-1-2 0,-1-2 0,-2-2 181,15 37-181,-7-9 0,-11-11 0,-9-5 340,-6-9-789,-7-3-4483,-17-2 1514,-10-3 3555,-17-3 1,16-17-1,5-6 1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3:35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1362 24513,'-3'0'3552,"0"0"-3249,39-45 0,25-24-2796,-25 26 1,2-4 2492,14-14 0,7-8 0,-2 2 0,7-8 0,-3 3 523,4-3 1,-1 2-524,-1 1 0,-1 1 58,-6 6 1,-1 2-59,-5 6 0,-3 2 0,-4 7 0,-2 2 0,-6 8 0,-1 2 0,22-20 0,-13 22 2541,-16 16-2946,-9 12-1166,-11 16-2104,-3 17 3925,-4 21 1,0-16 0,0-1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3:38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264 3 23840,'1'-1'2690,"0"-1"-1626,-1 2-806,-30 110-1251,3-36 1093,1 8 1,-2 4-28,7-32 0,0-5 222,2 0 0,0 0-249,-12 37-46,7-12 0,13-15 201,4-8-201,6-11 0,1-10 0,2-6 0,12-4 0,7-4 0,13 2 628,6-3-628,2-2 0,3-4 0,0-4 0,0-4 0,0-1 0,-2-7 0,-7-2 0,5-25-1189,-12-3-1870,7-19 3059,-9 4 0,-11 21 0,-3 7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3:38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343 6 25679,'-11'-3'2207,"2"0"-1883,9 3-88,-39 98-35,13-28-189,-4 6 0,-2 4-465,12-28 0,0-2 453,2 0 0,0 0 0,0-3 0,1 0 0,-9 41 0,3-3 0,7-9 0,5-8 0,5-15 0,3-15 0,14-13 0,9-10 0,15-5 0,9-3 0,4-3 0,-1-2 906,0-2-906,-1 0 0,-1 0 0,0-5 0,-5-4 0,-3-12-629,-7-6-2474,-1-10 3103,1-9 0,-13 20 0,-2 1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3:39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2545 137 23068,'-70'-22'600,"0"0"1,-1 1-1,-4 3 1,-1 2 0,-3 3-325,-4 2 0,-3 2 0,-1 5-721,-6 6 0,-1 4 0,-1 4 628,-1 4 0,-1 2 0,1 6-603,0 4 1,1 5 0,2 3 456,3 4 1,3 3 0,3 3-38,6 1 0,4 3 0,3 3 0,7-1 0,4 4 0,4 2 0,5 2 0,5 3 0,4 3 41,4 1 1,6 3-1,3 2-41,5 3 0,4 1 0,4 3 0,2 3 0,3 3 0,6 0 0,5 2 0,5 1 0,4 0 0,3 1 0,4 0 0,4-1 0,7 0 0,4-1 0,5-3-575,4-3 1,5-3-1,4-3 575,3-3 0,4-3 0,4-4 0,3-6 0,4-4 0,2-5 0,4-4 0,2-5 0,3-5 0,4-5 0,2-5 0,2-5-113,3-3 0,1-4 0,1-6 113,5-6 0,1-6 0,0-4 0,1-3 0,1-5 0,-2-4 0,-24 3 0,-2-2 0,1-3 0,2-6 0,-3-5 0,4-5 0,0-3 0,-3-2 0,-5 2 0,-3-1 0,-4 1 0,-2-3 0,1-3 0,12-12 0,1-4 0,-3-3 0,-12 1 0,-11-1 0,-9-1 0,-5-1 0,-4 0 0,-4-2 0,-5 0 0,-4 1 0,-4 0 0,-6 0 0,-7 1 0,-6 0 0,-8-4 0,-12-1 0,-8-5 0,-6 0 0,-1 7 0,-8-6 0,-2 6 0,-8 0-19,0 2 0,-7-3 0,-3 4 1,1 10 18,-7 7 0,-1 10 0,-3 6 0,0 7 0,-3 6 0,0 5 0,4 4 0,-1 5 0,2 8 0,5 8 0,2 7 0,2 3 0,-24 10 0,7 10-1767,14 7 0,8 8-2155,11 1 1,6 3 3921,10 3 0,6-3 0,-3 8 0,13-10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3:42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649 0 23964,'-61'21'847,"1"-1"1,2 2 0,4 3-422,-17 31 11,3 7-56,6-2-134,8 1-35,7-2-44,8 1-78,8-3-34,8 0-22,10-7-23,6-5-11,6-8-23,6-6-212,9-7-381,10-9-426,11-7-717,7-5-2275,5-7 4034,7-10 0,-24 7 0,-4-8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3:42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277 63 25645,'-64'54'362,"0"0"0,6-5 0,11-4-261,19 2-5638,13-7 5638,15-4 1386,21-4-1441,16-2 847,24-5-826,13-10 11,7-5-22,0-7-45,-5-10 1,-12-13 21,-11-15 124,-15-18 157,-12-10-23,-13-6-146,-8 3-77,-16 4 3380,-9 12-3426,-13 10-22,-7 16-134,-4 12-494,-1 10-425,-1 20-919,11 6 1972,13 20 0,12-21 0,10-1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3:43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4 21118,'10'-2'3339,"-3"1"-2958,-27 94 22,4-35-179,0 9 1,0 2 268,-4-2-191,8-13-89,5-19-112,6-18 78,5-11 57,12-14-68,11-14-90,15-13 23,5-11-45,0 1 0,-3 10 33,-6 13 1,-4 12 89,-8 7-11,-4 11-67,-7 11-34,-5 15-67,-6 30-537,-7-13-730,-7 9-1478,-1-31 2745,0-13 0,5-8 0,5-8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3:43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24793,'2'0'2757,"-1"70"-2298,-1-10-308,0 2 0,0 3-405,-1-14 1,-1-2 258,0 3 1,-1 0-6,-2-2 0,0 0-593,-7 44-1054,-1-12-1961,2-13 3608,-1-12 0,6-27 0,1-10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3:43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0 116 25712,'54'-32'-1319,"0"0"1,-4 1-1,-9 10 1,-24 21-1,-4 0 1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3:43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0 26384,'-39'71'284,"1"1"0,4-7 0,6-6-60,11 0-56,8-12-101,5-13-44,9-17-1,9-8-22,10-15-90,7-15 1,2-14-12,-2-11 45,-7 3 45,-7 11 0,-6 16 11,-5 8 22,-2 21 12,-2 12-23,-1 16-11,-1 7-23,0-4-324,3-10-583,5-14-1008,6-12-5323,11-25 7261,3-20 0,-10 10 0,-3-6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3:43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25824,'0'60'534,"0"0"0,0 0 0,0-4-500,0 26-34,0 2-134,0-4-707,-1-7-1097,-6-8-5200,-3-9 7138,-9-11 0,9-21 0,0-8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3:44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0 119 24894,'0'-8'1837,"0"1"-1837,0 7-1927,0 0-4482,62-29 6409,-33 5 0,36-10 0,-52 17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3:44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2 25006,'-5'-2'2756,"-19"93"-2375,12-19-297,-3 3 0,1 5-51,5-22 1,1-3-861,0 1 0,0 0 793,0-1 1,-1-1-225,1-4 0,-1-1-684,-8 39-2677,0-15 3619,0-16 0,7-28 0,2-12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3:44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86 20961,'45'-24'0,"-1"0"0,27-14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3:44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263 43 24237,'-50'73'448,"0"0"1,5-5-1,8-4-291,17 13 1011,9-9-1056,11-15 400,21-19-400,16-16 0,20-11 1,7-23-113,-4-11 0,-15-22 194,-14-11-194,-18-5 0,-9-4 0,-19 5 609,-9 3-633,-15 9-760,-8 9-348,-4 9-985,-1 12-7714,-2 11 8921,4 7 1,22 4 0,6 0-1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4:24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290 15 18722,'3'-8'4023,"-1"1"-2403,-2 7 599,0 0-1480,7 42-425,-6-5-46,-6 44-210,-10-11-58,-17 9 0,-3 7-666,-7 4 666,20-44 0,1 0 0,-21 45 0,8-6 0,7-10 490,11-15-490,8-15 0,5-13 0,3-8 0,0-8 0,0-1 884,5-3-884,4-2 0,9 2 0,8-4 0,8-2 0,9-4 0,33-3 0,-14-7 0,21-5 0,-25-5 0,-3-3 0,-4 2 0,-5 1 0,-7 3 0,-8 5-1133,-8 5 1133,-2 2 0,-13 3 0,1 0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4:25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24 25420,'-4'-1'3194,"0"-1"-3137,4 2-57,0 0 0,58-8 0,-20 6 0,46-6 0,-33 8 0,-1-1 0,4 1-1704,0-2-1781,-6 2 3485,-11 4 0,-17-3 0,-11 3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4:25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28671,'66'0'0,"1"0"0,-3 0 0,-5-1 0,17-5 0,5-1-546,5-6-1013,2 1-1746,-7 1 3305,-9 3 0,-32 5 0,-15 1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4:26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78 28300,'-28'-10'371,"6"1"-371,20 2 0,8-3 0,13-3 0,14 2 0,20 1 0,13 5 0,7 3 0,5 2 0,-6 0 0,-12 2 0,-18 3 0,-17 1 0,-14 0 0,-7 1 0,-2-1 0,-1 6 0,1 1 0,-1 4 0,0 1 0,-1 2 0,0 4 0,-6 23 0,-1-11 0,-6 14 0,3-23 0,0-4 0,2-5 0,-3-4 0,-1-1 0,-11 1 0,6-2 0,-5-1 0,11-5 0,0-2 0,-1-1 0,-2 2 0,-6-1 0,-4-1 0,-25 10 0,10-5 0,-18 11 0,20-4 0,-1 4 0,0 2 0,5 0 0,3 1 0,7-2 0,0 8 0,7-4 0,-3 11 0,9-6 0,-2 3 0,4-4 0,2 1 0,4-5 0,2 3 0,2 1 0,23 11 0,0-10 0,22 3 0,-2-12 0,7-9 0,12 2 0,11-8 0,8-1 0,-22-3 0,0-1 0,27 0 0,-31-1 0,-3-3 0,11-9-673,-5-8-3036,-11 4 3709,-18 4 0,-14 11 0,-13 2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4:33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3020 176 24457,'-81'-31'747,"0"0"0,-3 1 0,1 5-535,7 9 1,0 4-949,-6 2 0,-2 2 836,-2 2 1,0 2-432,0 1 1,-1 3 458,1 6 1,0 3-51,-3 1 1,0 2-68,-3 6 1,1 3 55,-2 1 0,0 1-39,4-1 0,1 2-11,6-1 0,2 1 5,8 1 0,2 2-19,4 1 1,3 2 12,2 3 1,3 2 39,0 2 0,3 4-11,3 2 1,2 4-46,3 1 0,4 2 0,4 4 0,3 2 0,2 2 0,4 2 0,1 1 0,3 3 0,4 0 0,2 1 0,6 2 0,2 0 0,3 0 0,5 1 0,8-1 0,6-1-121,4-2 0,5-2 121,9-2 0,5-2 0,6-4 0,5-3 0,3-1 0,4-2 0,4-2 0,3-1 0,5-2 0,1-2-102,6 1 1,2-3 101,1-3 0,7-2 0,-6-7 0,7-2 0,-4-2 0,9 0 0,-1-2 0,-13-5 0,3 0 0,-6-4 0,0-5 0,-5-2 454,-1 1 1,-1-2-455,0-2 0,2-1 0,24 1 0,2-1-314,-23-1 1,-1 0 313,21-3 0,-3-2 0,-30 0 0,-2-3 17,-2-3 1,0-3-18,45-14 0,-8-8-1875,-4-1 1875,-11-6-141,-28 6 0,-1-4 141,18-27 0,-24 21 0,-2-2 0,10-30 0,-4-4 0,-5-5 0,-3-4 0,-19 43 0,-1-1 0,-2-1 0,-3-3 0,0-29 0,-5-3 0,-6 18 0,-3 0 184,-2-23 0,-5 1-184,-3 25 0,-4 3 0,0 2 0,-1 1 80,0 6 0,-1 0-80,-10-10 0,-2 3 0,-18-21 0,16 32 0,-3 6 0,-21-4 0,-7 10 186,-11 12-186,-7 11 0,-5 8 0,1 6 0,9 0 0,11 0 571,15 0-571,-4 0 0,20 5 0,-7 4 3310,19 9-4833,2 5-2111,5 7 3634,0 9 0,10-16 0,1-1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3:19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25826,'89'31'8,"0"-1"0,0-3 0,-1-7-8,-9-12 0,-1-6 0,6 1 0,1-2 0,3-4 0,2-2 0,2-1 0,2-2 0,2-3 0,1-2-334,-30 5 0,-1-1 0,1 1 334,1-1 0,1 0 0,-1 1 0,-1 1 0,1 1 0,-1 0 0,32-1 0,-1 2 0,-5 1 0,-2 1 0,-3 2 0,-2 0 0,-6 2 0,-2 0-5,-6 2 0,-3 1 5,-7 0 0,-2 1 693,39 8-693,-25-3 596,-22-3-596,-18-4 1273,-11 0-1273,-5-3 1124,-5 0-1124,0 0 147,-6 0-147,-3 0 0,-2 0 0,-16-5 0,-19-3 0,-30-6-3755,-27 1 3755,34 6 0,1 2 0,-9-1 0,7 2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3:20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1798 22227,'0'7'4034,"0"-2"-3463,0-5-111,0 0-191,14-67-79,2-7-95,-1 5 1,0-5-475,-3 6 0,0 0 395,0-4 1,-1 0-17,-2 0 0,-1-1-6,-1-2 1,0-1-79,1 1 0,-2 0 17,0 1 0,-1 1 39,0 5 0,0 2 28,-2 10 0,-1 3 11,1-28-11,-2 27 0,-1 22 90,3 15 33,0 7 45,3 1 870,2 1-770,1 1-143,4-2-125,2 2 0,5-1 0,5-1 0,10 1 0,43-8 0,4 2-252,-21 6 0,3-1 252,-4 3 0,0-1-339,5 0 0,2-1 339,5 0 0,0 0 0,3-1 0,0 1 0,3 0 0,0 1 0,2 1 0,0 0 0,0 2 0,-1 0 0,-3 1 0,2 1 0,17 0 0,-1 1 0,-28 1 0,-2 0 0,14 0 0,-4 0 0,8 0 0,-5 0 0,-5 0 0,-6 0 0,16 0 469,-24 2-469,11 1 713,-29 1-713,-3 2 0,-3-1 0,-6-1 0,-1-1 0,-8 0 0,3 3 0,-10-4 0,2 3 0,-7-3 0,-1 0 0,-1-1 0,1-1 0,-1 1 0,0 0 0,-3 1 0,0-2 0,-2 3 0,0-1 0,0 1 0,0 5 0,0 7 0,-2 13 0,-6 12 0,-4 12 0,-7 10 0,0 3 0,5-11 0,0 2-336,-10 31 336,9-23 0,0 0 0,2-13 0,0-1 0,0 5 0,0 1 0,-1-1 0,0 1 0,-5 18 0,1-1 0,7-21 0,0-2 0,-3 11 0,2-5 0,2 0 0,4-12 0,1-16 0,1-10 0,-1-8 0,0-7-1491,0 0-2185,1-2 3760,2 3 0,1-2 0,1 1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4:36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669 32 19018,'0'-10'2544,"0"2"-94,0 8-2170,-78-13-55,27 25-91,-8-7 1,-1 3-12,-15 36 67,3 10 23,5-2-56,10 2 22,9-1 740,10 0-785,10 2 365,8 2-499,9-3 1471,6-4-1471,5-9 0,9-7 0,7-12-438,15-7-469,6-7-774,7-5-3127,6-1 4808,4-13 0,-21 9 0,-7-9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4:36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3 22283,'-5'-1'3440,"1"-1"-2969,4 2-191,-46 81 33,32-41-207,-10 11 1,2 1 151,19-14-123,3-9-102,0-11-66,9-10-46,9-19-134,14-14 23,5-16-34,1-6 134,-7 5 79,-8 14-12,-9 12 23,-5 9 79,-5 5-12,-3 4 157,0 11-67,-1 9-67,0 15-56,0 4-34,0 1-56,0-4-315,0-3-760,0-6-774,0-8-5176,6-9 7081,10-6 0,-7-6 0,6 0 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4:36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22631,'0'3'2173,"0"0"-1960,0-3 56,-9 79-157,5-47 11,-6 58-67,8-72-56,1-9 146,1-5 0,0-4 78,0-11 22,5-5-145,4-12 56,7 0 0,0 3-112,1 7 67,-3 7-56,0 2 11,1 6 57,-2 0-113,1 3 67,-4 0-67,1 9 23,-5 3-68,0 10 23,-5-1-247,1 0-369,-2-3-584,0-5-1040,0-5-5626,1-4 7877,5-9 0,-3 3 0,4-3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4:37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22 23762,'2'-12'2353,"-1"3"-2039,-1 9-34,0 0-67,24 16-168,-18 14 134,18 24 1,-34 16-158,-7 9 56,-14 5-566,-3-5 488,3-9 0,7-20 0,12-21 0,5-16-22,14-19 55,10-17-33,11-12 12,8-12 10,-3 6 623,-5 10-611,-8 14 78,-4 8-34,-3 6-44,-2 3 111,0 0-33,-2 7 45,-1 5 0,-3 8-135,-2 5 101,-2-1-54,-1 1-69,0-1 0,-1 1 0,-8 1 0,-5 2 0,-9-3 0,1-1-225,4-7-593,5-7-459,7-6-908,4-2-3631,10-14 5816,12-10 0,-6 6 0,4-3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4:37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27382,'-9'54'190,"1"0"0,-9 43-201,1-54-325,1-1-650,5-11-986,5-8-3003,2-12 4975,14-7 0,-8-4 0,9 0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4:37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4 20367,'0'-2'4314,"0"1"-3148,0 1-707,-34 72-190,19-35-23,-25 55-112,33-59-55,3-8 33,4-9-78,1-7 0,10-5-34,5-12-68,11-11 34,4-10-11,-5-6 45,-4 5 34,-7 9-34,-3 8 68,-3 7 21,2 4 1,-2 2 89,1 4 12,-3 8-57,-1 7-56,-1 9-78,0-1-67,-1 0-549,3-4-1558,1-3 2174,7-3 0,-7-8 0,1-2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4:43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27852,'16'69'190,"1"-1"1,-1-1-1,-5-4-156,-13 24-34,-3-4 0,-3-6-527,-2-15-436,3-13-763,3-19-2946,2-16 4672,2-12 0,0-3 0,0-3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4:44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20938,'0'-1'3351,"0"-1"-2813,0 2-180,7 80 45,0-27-190,1 6 1,0 2 166,5 11-77,3-5-113,3-9-22,7-12-89,4-13-45,7-14 145,3-10-33,4-7-23,-2-14 56,1-7-45,-6-16-44,0-8-45,-4-8-45,1-2 33,-2 1-21,-2 7-12,-4 11 0,-6 9-359,-6 13-537,-2 5-1222,0 6-5468,4 1 7586,5 4 0,-8-3 0,-2 3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4:44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28580,'63'-13'30,"0"0"0,-3 1 1,-4 4-31,11 7 0,0 1 0,-8 0 0,-6 0-931,-7 0-1142,-6 0-4672,-6 0 6745,-4 2 0,-14-1 0,-5 2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4:44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23292,'2'0'2296,"-1"0"-2060,-1 0-68,10 81 34,-8-37-102,4 10 1,-1 1 67,-5-4 12,0-3-136,0-3 35,0-9 55,0-9-22,0-12 12,0-9 66,0-7 79,1-19 0,8-14-34,5-23-56,6-8-11,-1 4-123,-4 6-34,-2 16-11,-3 11-268,-1 15-1077,1 6-1636,1 5 2981,3 13 0,-6-8 0,-1 7 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4:45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323 9 24289,'-12'-5'2812,"2"1"-2319,10 4-78,-78 78-135,44-28-163,-13 6 1,1 3 29,16 6-147,7-3 0,3-5 0,7-5 0,6-9 0,5-6 0,5-6 0,14-7 0,13-4 0,18-7 0,10-7 0,7-2 0,5-4 0,1-3 0,4-7-248,-4-4-2530,-3-5-7053,-6 4 7843,-7 4 0,-24 7 0,-10 3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4:45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33 28671,'-11'-18'-147,"2"4"-1623,16 14-2679,7 15 4449,13 9 0,-12-3 0,2-1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4:46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24995,'0'-9'2879,"0"1"-2520,0 8-292,0 0-67,29-16-605,-15 12-762,20-12-2779,-25 19 4146,-5 12 0,-3-9 0,-1 9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4:46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14 353 23628,'-8'0'2689,"2"0"-2151,6 0-281,22-70-66,5 29-118,-3-8 0,5-1 95,27 3-45,5 6 146,-2 12-45,-6 12 33,-6 9-76,-10 12-181,-7 16 0,-11 15 0,-10 18 0,-5 10 0,-4 5 0,-1-3 0,1-3-573,-2-11-1107,6-9-1771,16-17 3451,17-10 0,-11-11 0,2-4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4:46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1811 125 23124,'-83'-30'1340,"0"1"1,-5 5 0,-3 4-1102,24 10 0,-1 3 0,-2 3-1070,-4 5 1,-1 5 0,0 3 897,-3 4 1,-1 4 0,1 5-471,0 4 1,2 5 0,2 5 402,4 4 0,2 5 0,5 3 0,5 1 0,3 3 0,6 3 122,6 1 0,5 3 1,5 2-123,-5 31 0,10 2 0,7 1 0,11 1 0,13-4 0,12-1 0,7-4 0,12-5-415,16-7 0,11-7 415,16-7 0,9-9 8,-20-22 0,3-4 0,3-5-8,6-3 0,3-4 0,2-3 55,4-1 0,1-4 1,0-4-56,0-6 0,-1-5 0,0-2 0,-1-2 0,-2-2 0,-1-5 0,-6-5 0,-2-4 0,-3-3 0,-4-3 0,-4-2 0,-2-4 0,-6-2 0,-4-2 0,-3-3-120,13-25 1,-8-6 119,-12-2 0,-10-4 0,-9 0 0,-9 0 0,-9-3 0,-9 1 0,-12 2 0,-8 4 0,-8 1 0,-9 5 0,-12 7 0,-9 10-169,-9 10 1,-7 10-1123,-9 9 0,-5 13 1291,22 19 0,-2 8 0,7-1 0,3-6 0,5 2 0,6 14 0,0 0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4:48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10 22496,'9'-5'3989,"-1"1"-3362,-8 4 247,0 0-493,1 44-168,-1-7-122,2 35-91,-2-22 0,0-8-539,0-6-772,-7-2-1322,-7-1-7198,-11-5 7675,-8-4 0,14-12 1,2-5-1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4:48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35 131 27460,'63'38'119,"1"-1"1,-4-2-1,-5-8-107,10-13-12,3-6-112,5-6-247,-1-14 45,-2-4 191,-9-15 56,-14-1 67,-13-3 56,-18 0 179,-7 2 146,-17 2 45,-17 6-34,-18 4-66,-23 7-326,-14 7-308,-10 7 308,-5 18-68,-1 10-526,50-6 1,3 2-1996,-35 27 2571,13 5 1,32-25-1,10-5 1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4:49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32 20703,'5'-7'4415,"-1"2"-3854,-4 5 379,0 0-570,1-20-33,-1 22-57,-1 3-12,-11 38-32,-8 23 10,-10 10-123,1 3-11,2 3-32,7-3-80,5-3 0,4-5 0,3-7 0,5-9 0,0-9 0,3-13 0,0-7 0,8-11 0,5-4 0,13-7 0,8-3 0,8-1 0,7-8 0,2-6 0,5-8 0,0-6 0,2 1 0,-2 1 0,14 3-528,-28 11-2296,6 2 2824,-27 8 0,-9 0 0,-2 1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4:49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264 19 25364,'-4'-10'2253,"2"2"-2007,2 8 124,0 0-292,-39 71 12,11-12-608,-2 1 0,-2 3 619,-5 23 12,4-3-323,7-12 210,9-8 0,7-11 0,6-7 0,3-7 0,1-8 0,4-5 0,9-6 788,12-6-788,16-5 0,12-5 514,8-2-514,7-1 0,-1-7 0,-1-9 0,-4-9-1940,-6-5-4726,-6 1 6666,-6 7 0,-21 9 0,-5 7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4:50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2631 346 21303,'-67'-47'685,"0"-1"1,0 0 0,-3 6 0,0 2 0,-1 9-1432,-25 9 1,-3 9 894,25 5 1,-3 3 0,-1 3-1,-3 3 1,-2 4-1,-1 1-56,-3 2 1,0 2-1,-1 3-600,0 4 0,0 3 0,1 2 626,3 2 1,0 2 0,2 3-105,5 1 0,1 2 0,3 1 148,7 0 1,3 1 0,3 2-164,-15 18 0,7 3 0,13-1 0,8 4 0,12 2 0,8 3 0,7 6 0,6 2 0,4 8 0,5 2-221,6 6 1,6 3 220,5 4 0,8-1 0,7 0 0,9-3 0,-7-31 0,5-2 0,4-3 0,5-2 0,4-2 0,4-5 9,6-2 1,4-5 0,4-4-10,7-2 0,5-5 0,2-5 0,7-5 0,3-5 0,2-3 0,5-1 0,2-3 0,0-4 0,1-5 0,0-6 0,0 0 0,-3-1 0,-2 0 0,0-5 20,-5-2 1,0-5 0,-3-1-21,-4-1 0,-3-3 0,-1-2 0,-2-1 0,-2-3 0,-1-2-141,-5-3 1,-1-3 0,-2-2 140,-4 0 0,-2-4 0,-4-2 0,-6-1 0,-4-3 0,-4-3 0,9-25 0,-10-4 0,-13-2 0,-11-4 0,-12-2 0,-11-2 0,-5 29 0,-5-2 0,-5 2 0,-6-4 0,-4 0 0,-5 2 0,-5-1 0,-5 0 0,-3 4 0,-4 2 0,-4 3 0,-3 5 0,-1 5 0,-3 4 0,-3 6 0,1 7 0,-3 6 0,1 5 0,1 4 0,-1 5 0,2 7 0,-27 12 0,4 12-499,14 5 0,7 9-1020,14 12 1,10 8 1300,16 8 0,9-1 0,-1 9 0,20-7 1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4:50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28671,'17'-24'-1513,"-1"8"-1894,0 31 3407,4 10 0,-8-6 0,1-2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4:50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74 27930,'63'-51'-1760,"-11"28"1,-41 34 0,-5 10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4:51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245 0 26575,'-50'71'209,"1"-1"0,4-6 0,11-5 206,23 2-1,6-11 12,16-12-212,13-12-214,21-14 0,18-5 0,10-11 0,6-14 0,1-11 0,-6-16 0,-7-6 0,-10-1 0,-11 1 0,-9 2 0,-10 7 0,-7 7-3392,-6 8 3392,-6 6 0,-3 9 0,-7 2 0,-16 4 0,-13 3 0,-25 0 0,-11 3 0,-13 0 0,-4 0 0,2 0 0,6 0 0,8 0 0,8 0 0,8 3 3392,7 6-4737,12 4-1882,14 7 3227,11-2 0,9-7 0,0-4 0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4:51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1655 152 22972,'-67'-29'546,"0"0"1,1-1 0,-2 5 0,0 2 0,0 9-351,-24 12 0,0 14-1361,23 3 1,0 5 0,-1 4 1272,-4 6 1,1 5-1,1 3 52,1 6 1,1 3 0,3 3 23,5-2 0,3 2 0,5 2-83,-15 20 0,10 3-101,14-6 0,10 2 0,14-4 0,7 1 412,3 1 1,9-1-413,14 1 0,9-2-208,6 0 1,8-3 207,19-2 0,10-6 485,11-4 1,8-7-486,-20-18 0,5-4 0,1-3-336,5-4 1,2-4-1,2-3 336,3-1 0,0-3 0,1-6 0,0-5 0,0-6 0,-1-4-177,-3-1 0,-2-4 0,-1-5 177,-4-5 0,-3-6 0,-2-3 0,-6-1 0,-2-4 0,-5-3 0,18-23 0,-10-6-206,-14 1 0,-9-4 206,-10 5 0,-13-5 0,-21 10 0,-12-4 0,-3 5 0,-7-9 0,-8 4 0,-1 11 0,-7-1 0,-3 10 0,-14 4 0,-5 10 0,-2 5 0,-4 7-443,-1 8 0,-6 7 486,3 7 1,-5 5 0,10 1 0,16-1-1,3 1 1,-19 5 0,0-1 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5:09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1661 512 25093,'-52'-35'504,"-1"0"0,1 3 1,1 7-102,-24 17-89,-22 4-2640,39 13 0,-4 5 2382,-8 3 1,-3 5-57,-4 12 0,-1 4 303,-2 3 1,1 3-304,4 2 0,2 3 0,5 1 0,4 3 0,4 0 0,4 2 0,5 3 0,5 2 0,2 1 0,5 4 0,5 3 0,6 3 0,5 6 0,5 3 0,4 6 0,7 3 0,3 4 0,8 2 0,7 0 0,8-1 0,4-4 0,7-5 0,11-5 0,7-7 0,5-11 0,7-7 0,4-11 0,5-8 0,4-11 0,3-10 0,3-9 0,1-9 0,2-13 0,-1-9 0,0-8 0,-1-8 0,0-10 0,-2-7 69,-3-7 1,-3-4-70,-25 22 0,-2-1 0,1-6 0,10-21 0,1-8 0,-6 4 0,-13 17 0,-3 3 0,0-3 0,7-18 0,0-3 0,-7 4 0,-5-3 0,-9-2 0,-7 4 0,-4-6 0,-3 3 0,-2-13 0,-7 0 0,-3 13 0,-4-3 0,-7 7 0,-11-3 0,-8 9 0,-6 2 0,-7 7 0,-4 8 0,-4 7 8,-2 7 0,-2 8-8,-3 9 0,-1 7 0,0 5 0,-1 7-460,0 7 1,0 7-337,0 7 1,1 6-785,1 10 0,1 6 1580,-6 13 0,5 0 0,-7 9 0,9-4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5:12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335 78 27583,'-52'-12'1088,"11"2"-1088,40 9 0,2 1 0,18 0 0,15 5 0,28 7 0,13 9 0,4 7 0,0 6 0,-13 4 0,-11 3 0,-13 3 0,-14 3 0,-11 3 0,-8 4 0,-7 3 0,-13-4 0,-10-2 0,-18-4-3392,-15-6 3392,-13-6 0,-13-8-124,-6-12 124,2-6 0,10-8 0,13-12 0,13-4 0,13-13 0,13-4 0,12-25 0,26 6 0,19-25 0,32 13 1408,-25 30 1,2 2-1409,6 0 0,1 4 87,0 2 1,-1 3-88,40-8 0,-17 14 0,-16 22 0,-30 16 0,-8 21 0,-39 17 0,-16 17 136,4-32 0,-5 1-136,-8 9 0,-2 2-309,-7 5 0,-3 2 309,-1 3 0,-3 3 0,13-14 0,-2 2 0,4-4-397,0 0 1,3-3 396,-4 5 0,9-10 0,21-23 0,11-22 0,13-38 0,14-35-1349,-2 11 1,1-6 1348,7-12 0,1-8 0,0-1 0,1-6 0,-1 4-154,-7 23 0,-2 3 1,1-1 153,3-15 0,1-2 0,-3 11 250,-6 17 1,-2 8-251,6-13-1278,-6 32-1311,-1 43 3322,8 27 0,-10-10 0,4 4 1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5:13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13 25129,'0'-7'2656,"0"2"-2141,0 5-144,0 0-371,-11 77 0,1-27 0,0 7 0,0 1 0,-2 8-293,1-5-1298,6-5-2431,3 0 4022,2 9 0,0-30 0,0-1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5:13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0 134 18787,'61'-74'0,"-13"14"0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5:36.615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72 26754,'16'-40'1098,"-5"8"-672,-9 32-33,-2 11-393,0 9 0,0 20 0,0 13 0,0 13 0,0 5 0,0 7 0,0-2 0,0-2 0,0-4 0,0-5 0,0-7 0,0-7-3392,1-5 3392,1-7 0,1-3 0,0-4 0,-1-3 0,-1-2 0,2-3 0,-1-4 3392,2-5-3392,2-4 0,0-6 0,4-1 0,-2-3 0,4 0 0,4-1 0,5 0 0,5 0 0,20-5-3392,-8-1 3392,14-3 0,-11 0 0,4 2 0,2 0 0,4 4 0,-3 1 0,-1 2 0,9 0 0,-15 0 3392,3 1-3392,-20 3 0,-5 0 0,-2 2 0,-4-4 0,-2 0 0,-4-2 0,-3 0 0,-2 0 0,-1 0 0,-1 0 0,0-8 0,0-11 0,0-16 0,0-17 0,-1-13 0,-3-10 0,-1-9 0,-4-3 0,0-1 0,-1 4 0,-2 6 0,2 8 0,-1 12 0,3 12 0,2 13 0,1 11 0,3 8 0,0 6 0,1 4 0,1 0 0,0 4 0,0-1 0,-1 1 0,0 0 0,-4 0 0,-4 1-225,-7 10-1870,-10 8-2567,-8 16 4662,-9 11 0,19-19 0,2-1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5:36.952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8 139 25095,'-4'3'3576,"1"0"-3576,66-3 0,-20-3 0,6 1 0,4-2 0,22-7-1362,22-7 1362,-38 7 0,2 0 0,8-1 0,1 0-85,0-1 0,0 2 85,-6 1 0,-3 2 0,32-4 0,-32 7 0,-32 4-2723,-17 1 2723,-27 8 0,11-6 0,-12 7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5:40.83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216 0 25129,'-24'71'358,"1"1"1,1-4 0,4-4-4615,4 23 4402,0 2-56,-1-4 1353,3-3-1398,1-7-23,4-6 56,-1-5 893,2-6-803,-1-4 120,2-5-288,0-4 3353,1-4-3353,-1-5 118,0-6-118,0-8 0,2-5 0,1-3 0,2-5 0,0-1 0,16-5 0,14-1 0,18-7 0,6-3 0,35-8 0,-24 3 0,-1-2 0,21-11 0,-11 6 0,-9 4 0,16 6 0,-22 4 0,11 3 0,-35 3 0,-11 0 0,-13 2 0,-6 0-4068,-5 0 4068,-7 0 0,5-2 0,-5 0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5:43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4 21723,'0'-2'4280,"0"1"-3496,0 1 23,0 75-224,0-13-399,1 2 1,-2 5-2953,0-17 0,-1-1 2768,0 4 0,-1 1 0,-2-1 0,-1 1 529,1 2 0,-1 0-529,0-1 0,0 0 0,1 0 0,0-2 0,0 0 0,0-2 0,1-1 0,0-2-102,-5 39-2346,2-15 442,3-22-5265,2-25 7271,11-18 0,-6-10 0,6-1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5:44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13 141 22821,'-7'-1'3877,"1"0"-2947,6 1-180,0 0-457,86-22-293,-23 8-140,3-3 1,3 0 139,17-3 0,-8 3 0,-7 2 0,-11 6 69,-9 4-69,-11 2-1211,-11 3-1433,-11 3-5906,-9 9 8550,-6 8 0,-3-5 0,0-1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5:44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23762,'-19'67'470,"1"-1"1,2-4 0,3-5-68,8 7 46,2 2-1,2-2-123,1 4 134,0-5-145,0-5-191,6-7 168,6-7-22,8-6-101,7-5 34,3-6-156,4-5-46,1-5 0,3-3 0,2-2 0,-4 0 0,1-2 0,-5-1 0,1-5 0,-2 0-237,2-4-1298,2-6-1479,1-10 3014,3-10 0,-17 8 0,-4 1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5:44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28132,'0'59'179,"0"1"1,0-3 0,0-3-180,0 21-181,-2-1-726,0-4-1401,-1-9-7523,2-8 9263,2-13 0,0-17 1,0-10-1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5:44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27258,'61'-9'471,"0"0"0,-4 1 0,-4 1-471,13 0 0,-4 3 0,-7 0-472,-7 1-1287,-8-2-3821,-8 1 5580,-7 0 0,-14 2 0,-4 2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5:32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59 22911,'-13'0'4056,"3"0"-3025,10 0-358,0 0-673,-31-15 0,42 8 0,-10-13 0,56 12 0,12 3 0,8 2 0,1 3 0,2 0 0,-1 0 0,-2 0 0,-1 2 0,-4 0 0,-7 3 0,-9 0 0,-13 2 0,-7 1 0,-7-1 0,-7-1 0,-3 0 0,-8-1-1615,-5 3-1556,-5 2 3171,-13 6 0,10-6 0,-10-1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5:32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6 173 24401,'-3'0'3473,"1"0"-2676,2 0-797,70-40 0,-20 18 0,4-5 0,4-1 0,17 4 0,-1 6 0,-7 8 0,-8 6 0,-13 11 0,-9 8-909,-6 7-1433,-4 6-3910,0-3 6252,-2-2 0,-12-11 0,-2-3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5:32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285 54 24591,'-47'23'1087,"0"0"0,-34 23-729,42-9-155,10 5 65,8 5-77,9 5-46,6 2 135,4 0-89,13-1 55,10-3-222,17-6-24,12-12 0,11-14 0,9-10 0,6-26 0,0-9 0,-8-22 0,-14-8 0,-16-6 0,-18-4 0,-11-1 0,-10 0 0,-16 3 0,-7 6 0,-18 11 0,-2 17 0,-3 14 0,2 19-953,5 19-1030,9 12-3900,14 9 5883,9-7 0,8-14 0,0-12 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5:33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19 24838,'0'-11'3833,"0"3"-3833,0 8 0,0 0 0,-8 64 0,1-1 0,-1 0 0,-1 5-174,2-10 1,0-1 173,0 3 0,-1 0-465,0-1 1,0-1 464,2-2 0,-1-1 0,1-2 0,0 0-51,-2 43 51,3-11 0,3-16-1671,2-20-2138,5-17 3887,8-16 0,-4-10-1,2-6 1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5:33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0 160 28671,'63'-38'0,"-1"0"0,-4 3 0,-6 7 0,-4 16 0,-2 6 0,-6 3 0,-3 3 0,-4 1-3329,-6 4 3329,-3 7 0,-13-5 0,-3 3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5:46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19 24199,'-9'0'3205,"3"0"-2443,6 0-257,0 0-505,86 14 0,-20-10-326,5 2 1,3-3 325,-22-7 0,-3-3 0,1 0 0,0 0 0,40-6 0,-9 7-118,-7 5 118,-6 1 0,-3 0 0,-6 1 0,-6 3 0,-10 0 0,-10 1-1390,-12 2-1702,-8-3 3092,-6 3 0,-4-5 0,-1 1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5:46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38 24042,'0'-7'2790,"0"1"-2162,0 6 212,0 0-571,9 9-167,-5 4-102,8 11 0,-8 6 0,-1 5 0,-2 10 0,-1 7 0,0 10 0,-4 4 0,-4 5 0,-8 0 0,-6-5 0,1-11 0,3-14 0,6-20 0,6-10 0,2-13 0,3-22 0,0-18 0,1-26 0,0-16 0,0-3 0,1 3 0,1 9 0,3 8 0,1 10 0,2 11 0,1 14 0,-4 14-24,-1 10-1600,-2 6 1624,5 34 0,-4-24 0,4 24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5:49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538 4 22922,'0'-3'2588,"-59"6"-2151,18 11-112,-52 8 123,34 12 124,2 6-68,1 8-112,8 8-101,2-1-99,11 2-192,10-4 0,12-1 0,7 1 0,10 3 0,10 5 0,11 2 0,15-4 0,8-12-763,7-21-1153,8-20-2420,5-37 4336,3-17 0,-31 10 0,-10 5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5:49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0 23392,'-27'59'777,"1"-1"0,3-4 0,6-5-317,9 3-12,6-5-79,10-9-122,6-12-180,8-13-55,6-8-12,1-18 0,0-8-112,-2-9-12,-8-1 34,-5 11 90,-7 7 0,-3 8 23,-3 4-1,-1 1 56,0 7-21,0 10-12,1 10-45,3 7-34,4-3-213,3-11-559,7-8-606,6-9-1950,10-20-6469,6-12 9672,3-23 1,-17 22-1,-7 1 1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5:49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8 18362,'0'-4'4963,"0"0"-4268,0 4-202,0 0-67,-19 80 22,5-31-252,0 6 0,1 2 208,-2-2-102,7-13-168,3-14-55,4-15-57,1-8 34,2-9 34,9-12-90,5-12 22,11-10 1,-2 1-12,-1 10 22,-6 11 1,-4 10 11,-3 5 90,1 2-1,-3 6-22,1 2-11,-2 4-67,-1-1 44,1-1-56,1 1 23,0 0-11,1 1 33,0 0 56,1 1-11,-2-3-56,-3-1-11,-1-4-23,-4-1-22,1-4-22,-2 0-336,0 1-416,-3-1-615,-2 1-1580,0-1 2969,-1-4 0,4 3 0,2-3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5:50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 26418,'-8'75'340,"1"0"0,-1-2 0,-2-5-1261,-16 23 965,-1-1 12,-3-12 277,8-16-333,7-13 159,7-21-282,7-12 33,14-10 45,5-13 553,15-12-508,2-10 23,-1-7 21,-3 3 80,-4 6 21,1 8 79,-2 10-33,1 4 21,-5 5 12,-4 5-99,-6 6-125,-6 10 0,-3 11 0,-8 10 0,-12 8 0,-8 7 0,-14 0 0,4-5 0,6-8-2119,10-9 13,10-16-4292,5-6 6398,13-15 0,-6 1 0,6-3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5:50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26855,'-17'64'14,"1"0"1,1-4 0,0-5-933,-6 2-1693,7-4-7220,6-13 8255,6-14 0,2-13 0,0-8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5:50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26653,'-10'57'420,"-1"-1"1,-5 37-377,15-69-21,3-12-12,9-6-11,4-14-78,7-11-102,-3-12 57,-2-6 90,-7 0-13,-2 10 46,-6 4-11,0 13-34,1 3 45,1 6 34,2 12 56,1 7 78,0 13-56,2 7-78,0 1-34,3 3-112,1-4-303,2 2-795,3-4-3205,2 1 4415,2-3 0,-9-15 0,-3-5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5:53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2281 25039,'-35'39'941,"0"1"1,-23 21-494,40-66-100,7-32-180,5-40-73,6 16 0,2-7-1293,5-16 1,2-5 1208,-3 24 0,1-3 1,0-1 25,2-4 0,0-1 1,0 0-88,-2 0 1,-1-1 0,-1 1 56,-1 1 1,-1 0 0,0 1 7,-1 4 0,-1 1 0,-1 2-15,1-22 0,-2 3 5,-1 12 1,-1 4 16,1 14 1,-1 4 21,-7-25 25,4 25-69,3 17 0,2 10 0,11 2 1825,16-3-1825,31-7-32,-12 14 1,6 1 31,12-3 0,9 3 0,12 2 0,10 2 0,-1 2 0,-17 2 0,-2 2 0,5 0-350,-1 0 0,6 1 0,0 1 0,-5 0 350,6 2 0,-5 1 0,2-1 0,3 0 0,2 1 0,0-1 0,3-1 0,2 0 0,0 0 0,2-1 0,1 0 0,0-1 0,-1-1 0,1-1 0,5 0 0,-4-1 0,6 0 0,0-1 0,-7 2-520,1 1 1,-5 1 0,2 0 519,-9-1 0,4 1 0,-2 0 0,-9 2 0,18 2 0,-8 3 0,-6 2 0,-2 2 0,-7-2 0,-2 2-13,-7 2 0,2 0 13,16-2 0,0-2 0,-23-1 0,-1-1 0,13-1 0,-3-1 0,10-2 0,-16-1 0,-18-2 673,-18 3-673,-10-1 1237,-9 3-1237,-3-2 2025,-2 1-2025,-1 0 42,-4 7-42,-7 12 0,-7 16 0,-7 20 0,-3 16 0,-2 16-279,16-37 0,1 2 279,-1 5 0,1 2 0,0 3 0,2 2 0,0 2 0,1 1 0,0 2 0,0 1 0,1-1 0,1 1-444,0-2 0,1-1 444,0-2 0,1-2 0,1-5 0,0-1 0,0-5 0,1-2 0,-3 36-4,1-11 4,1-11 0,-1-6 0,-2-6 0,-2-1 0,-3-5 506,-4 0-506,6-19 939,0-4-939,8-18 5,-1-1-5,0-3-1536,-4-4-2632,0-6 4168,-6-8 0,7 6 0,-2 0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5:54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86 28671,'91'17'0,"0"0"0,-23-7 0,3-2 0,1-2 0,7-2 0,2-1 0,2-2-1370,10 0 0,2-2 1,1 0 1369,-20-1 0,2 0 0,-1-1 0,2 0 0,1 1 0,2-1 0,-1 0 0,1-1-470,2 0 1,1-2 0,0 1 0,1-1 469,2 1 0,0 0 0,1 0 0,-1 0 0,2 0 0,1-1 0,-1 0 0,1 0-178,1-1 0,0 1 1,0 0-1,-1 0 178,-2 1 0,0-1 0,-1 1 0,0 1-294,-5 0 1,-1 0 0,-1 1 0,-1 0 293,16 0 0,-1 0 0,-5 3 59,-11 3 1,-3 2-1,-4 2-59,18 2 0,-5 4 548,-17 4 1,-6 4-549,-11-1 0,-4 0 1806,28 16-1806,-19-6 0,-20-13 2700,-17-7-6028,-11-11 2927,-22-20 1,11 13 0,-11-13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5:55.88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56 22659,'68'-14'327,"0"1"1,1 0 0,-2 4 163,-11 6 1,-1 1-1,-1 1 1,-1 0 491,41 2 0,-18 7 0,-15 1 0,-17 3 0,-14-2 0,-14-4 0,-82-8-705,18-3-278,-7 0 0,-2 0 0,-14 0 0,3 2 0,8 3 0,13 0-382,22 6-602,14-1 738,83 2 0,-53-3 0,53-4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5:59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27494,'88'8'392,"0"0"0,1 1 1,0-2-702,-8 0 1,2-1 308,10-1 0,3-1-709,-25-2 0,0-1 1,3 0 708,5 0 0,3-1 0,0 0 0,3-1 0,2 0 0,0-1 0,3 2 0,0-1 0,1 0 0,0 0 0,0-1 0,-1 2 0,-2 0 0,0 1 0,-2 1 0,-3 2 0,-1 1 0,-2 0 0,-6 1 0,-1 1 0,-1 0 0,25 5 0,-4 0 0,-10-1 0,-5-1 76,-7-2 0,-4-2-76,-8-1 0,-3-1 0,41 0-265,-17-3-3176,-21-1 3499,-26 0 0,-16 0 1,-16 0-1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00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27785,'0'-10'157,"0"2"-169,0 8-862,1 0-695,3 2-2498,3 3 4067,5 6 0,-5-4 0,0 0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00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70 28322,'5'-39'-2229,"0"9"-1671,-7 40 3900,-7 13 0,5-7 0,-4 4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01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16 559 24423,'-9'-4'2364,"2"0"-2084,20-82-21,6 30-209,-4-7 0,2-2 74,20-6 55,0 8-90,0 13 35,-1 11-12,-1 11-34,3 11 90,1 8-22,0 5 79,-1 15-225,-6 14 0,-8 18 0,-9 20 0,-8 7 0,-9 8 0,-12 5 0,-7 0 0,-11-2-505,4-12-1725,12-17 2230,29-31 0,-8-10 0,17-17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01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1540 195 17558,'-73'-28'663,"-1"1"0,0 0 1,2 3-1,-1 2 1,3 9-1594,-18 13 1,3 11 1169,-6 7 1,2 8 73,-2 12 0,4 8 342,2 5-1,5 7-470,6 5 0,6 5-17,7 3 0,8 5-34,8 3 1,9 3-34,9 4 1,7 1-102,4 3 0,9 1 0,11 1 0,9-1 0,4-1 0,9-2 0,10-1 0,8-3 0,6-6 0,7-4 0,4-6 0,5-5 0,6-9 0,3-6 0,3-7 0,2-9 0,5-8 0,2-6 0,-1-5 0,1-6 0,-1-9 0,0-8 0,-3-4 0,-3-8 0,-6-8 0,-3-8 0,-6-8 0,-4-7 0,-5-5 0,-6-4 227,-5-6 0,-5-4-227,-5-4 0,-7-4 0,-9-3 0,-6-3 0,-3-7 0,-8-1 0,-9 27 0,-4 0 0,-3-1 0,-3-3 0,-2-1 0,-3 2-33,-6-2 1,-3 1-1,-3 2 33,-1 3 0,-3 2 0,-1 2 0,-19-20 0,-4 7-169,2 16 1,-3 10-622,4 15 0,-1 11 497,3 8 1,1 12 292,1 19 0,5 5 0,-8-5 0,14 21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03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27785,'73'16'295,"0"1"0,13 2 1,5 0-767,-21-4 0,3 1 0,3-2 471,9 0 0,4-1 0,2-2-464,-17-3 0,1-1 0,2 0 0,0-2 464,4 0 0,1-1 0,0-2 0,1 1-354,3-1 0,1 0 1,1-1-1,-1 0 354,3 0 0,-1-1 0,1 0 0,0 0 0,0 0 0,0 0 0,-1 0 0,0 0-428,-3 0 1,0 0 0,-1 0-1,-2 0 428,-4 0 0,0 0 0,-2 0 0,-2 0 0,16 0 0,-3 0 0,-3 0-359,-11 0 1,-3 0-1,-3 0 359,16-1 0,-7 0 0,-20-1 0,-7 0 662,15-8-662,-37-4-1886,-23-6 1886,-33-7 0,16 12 0,-14 1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04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22 25611,'-3'-7'2465,"1"1"-2219,2 6-234,0 0-12,-5-4-650,4 3-941,1-2-4045,9 3 5636,8 0 0,-7 0 0,1 0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04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27 25308,'-11'-7'2421,"2"1"-2276,9 6-145,0 0-560,-4-6-784,4 5-2119,-4-5 3463,-1 21 0,3-11 0,-4 11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05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92 192 26272,'-15'93'863,"9"-14"-572,18-54-123,10-8-44,7-7-91,6-8-33,5-17 0,3-8 23,2-16-23,-1-4 0,-3 2 0,-5 3-12,-5 4 35,-5 7-23,-5 7 0,-7 6 11,-7 8 0,-3 0 0,-3 1 1,-1-6 77,-19-12-89,-3 4 56,-23-6 23,-6 11 100,-8 5-90,-8 4-21,1 4-24,6 1-44,10 0-112,11 2-526,14 0-1054,12 1-2286,7-2 3978,21-1 0,-11 0 0,11 0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05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1169 26 23168,'-67'-6'355,"1"0"1,-1 1 0,-32-2 0,5 8-211,17 11 1,5 7-672,-3 6 1,2 6 710,2 11 0,4 6 39,5 3 0,5 5-84,7 3 0,5 3 89,8 0 1,6 3-56,8-1 0,6 1-51,4 0 0,7 0 23,10 0 0,7 0-146,6 0 0,9-2 0,11-1 0,9-4 0,8-3 0,8-5 0,7-7 0,5-8 0,4-6 0,3-8 0,1-7 0,2-5 0,-1-6 0,-1-6 0,0-10 0,0-6 0,1-5 0,-2-8 0,2-10 0,-2-8 0,-1-3 0,-2-4 0,-6-2 0,-4-2 0,-10 3 0,-7-2 0,-9 4 0,-9-2 102,-11 6 0,-8-1-102,-3 1 0,-9-1 0,-13 2 0,-9 1 0,-3-3 0,-8 2 0,-14-2 0,-8 4 0,-8-2 0,-5 5-142,-6 2 1,-3 6 141,-2 7 0,-2 6 0,6 7 0,2 7-23,6 7 0,3 7-790,9 8 1,3 7-990,5 6 0,4 5 1802,0 12 0,5 1 0,-5 6 0,10-2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10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1 101 26395,'52'-22'616,"0"0"0,-2 2 1,-2 3-371,24 6-122,-6 5-67,-5 3-57,-10 3 0,-7 0-91,-4 0-928,-4 3-1155,-1 2-6196,-3 5 8370,-1 3 0,-15-5 0,-4-2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10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1 24139,'-35'62'56,"1"0"0,2-2 0,6-2 33,8 21 214,4-6 750,7-16-963,4-18 371,3-20 268,0-10-299,0-46-262,3-2-11,3-37 401,4 10-513,3 3-45,2 5-45,4 10-370,1 12-940,5 16-1032,2 10 2387,8 27 0,-15-13 0,-1 14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11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27729,'5'56'851,"-1"23"-806,-3-20 1,-1 5-494,0 7 1,0 2 447,0 4 0,0 0-399,-1 0 0,0-1 399,-1-3 0,0-1-102,-2-7 1,1-2-313,0-6 0,1-3-997,-3 31-1771,3-21 3182,1-24 0,1-20 0,0-12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11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27415,'53'3'358,"1"0"1,36 3-359,-51 0-213,-8-3-851,-5 0-1211,-4-3-7556,-6-6 9025,-1-9 0,-8 6 1,-2-4-1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11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13 23392,'0'-7'3171,"0"1"-2818,-9 46 1,-3 23-5477,-4 12 5307,-1 7 1,0 3-123,4-28 0,0-2 542,1-1 1,-1 0-605,0-4 0,0-1-168,-11 35-638,7-15-105,7-17-4871,9-12 5782,19-13 0,-12-13 0,11-6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12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1355 26272,'15'-64'242,"-1"1"1,3-1 0,2 1-221,3 9 1,1 0-582,0-5 1,-1-3 575,0-1 0,-2-2 0,-1-2 0,-1-1 5,-1 2 1,-1-1 49,0 2 1,-1 2 39,0 4 0,-1 2 22,0 7 1,1 3 423,8-25-368,-3 30-33,-7 21 128,-3 30-94,-2 23-191,-1 28 0,1 23-191,0 13 191,-4-44 0,1 0 299,0 1 1,0 0-300,0-1 0,0 1 0,1-1 0,0 0 0,3 44 0,-1-6 0,-3-12 0,-3-11-539,-1-12-1769,-1-11-7523,-4-8 9751,-8-8 0,5-14 0,-3-5 1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12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11 157 25219,'-6'-9'2723,"1"2"-2253,78-7-224,-8 4-849,0-2 0,4-1 603,-15 4 0,-2 1 0,0-1 0,-2 0 0,39-8-404,-16 5-372,-15 0-1431,-15 5-7624,-13 2 9369,-10 2 1,-11 2-1,-5 1 1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12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0 26339,'-19'72'515,"0"-1"1,1-2 0,3-3-460,-2 29-56,-1 2 0,-2-3 0,-1-11-762,2-17-739,5-16-1985,4-20 3486,6-14 0,1-10 0,3-6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12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83 24468,'16'93'2196,"4"-15"-1882,7-51-146,3-13-56,5-6 12,2-12-80,5-14 12,1-11-44,1-16 21,-5-5-44,-5 1 22,-11 6 56,-10 11 348,-6 12-146,-5 11-1,-2 5-143,0 4-125,0 16 0,-3 12 0,-5 27 0,-6 17 0,-4 16-250,7-39 1,1 1 249,0 3 0,1 0 0,-1 1 0,1 0 0,0-2 0,0-1 0,-8 42-75,2-12-531,3-17-2408,5-15 3014,4-17 0,3-16 0,0-9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13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21 23661,'0'-1'3294,"0"0"-2565,65 1-415,-5-1-197,0-1 1,4 0-79,-12-1 0,-1 0-39,48-1 67,-14 0-55,-19 4-1,-21 0 34,-20 0-12,-12 0 1,-10 0-34,-20 1 0,-15 2 0,-28 3 11,-18 3 11,-12 4-336,-5-1 359,2 3-34,8-3 46,15-2-57,15-2 0,19-3 0,16-2 0,11-3 0,7 4 0,4 0 0,42 10 0,4-7 0,45 4 0,-5-9 0,3-2 0,-35-7 0,-3-2 0,14 1 326,-6-14-326,-48 13 0,-34 3 0,-18 3 0,-37 3 0,-18 10 0,43-3 0,2 1 0,-41 14 0,23-4 0,26-7 0,28-6 0,36-4 0,31-8 0,33-3 0,-34 2 0,2 0-141,4 0 0,1 0 141,-2 1 0,2 1 0,16-2 0,-1 0 0,-23 2 0,-2 1-841,10-2 0,-4 1-8990,-4 0 9734,-12 2 0,-22 4 0,-6 0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14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1 27191,'-19'82'235,"0"0"0,0 0 1,1-2-225,5-10 0,1-1-1514,-2 3 0,2 0 1503,-1 0 0,1-1-23,2-4 1,2-1 375,2-7 1,2-3-1105,-1 33 155,5-27-1590,5-31-7170,7-15 9356,7-41 0,-5 19 0,-2-19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14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22238,'0'-3'3305,"0"1"-2766,0 2-24,11 87-168,-4-19-900,1 6 1,0 4 714,-2-19 0,-1-1-84,1 4 1,0 0 5,1 0 0,1 0-34,0-3 1,2-1-23,1-8 0,2-1 50,18 29 310,6-26-321,4-25 56,3-15-89,0-31 44,0-16-78,1-25 11,-6-14-198,-5-6 187,-10 2-45,-6 4-369,-8 8 490,-2 12-1847,-6 10-2643,2 12 4414,-2 7 0,0 14 0,0 2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14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23829,'3'7'3463,"-1"84"-2746,-3-28-1377,-2 6 0,-2 4 761,0-22 0,-1-2-62,-3 3 1,0-1 112,1-1 0,0 0-152,-4 40-158,6-12-1545,7-13-3518,19-13 5303,19-10 1,-12-20 0,4-8-1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15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26866,'0'67'418,"0"-1"0,-1 3 1,1-2-341,-1-3 1,1-2-490,0 1 1,-1 0 410,1-2 0,0-2-28,0-7 0,0-1-1160,0 37-1264,0-19-7379,0-16 8683,-1-16 0,1-18 1,-1-9-1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15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89 26597,'51'-28'437,"-1"0"0,37-5-280,-54 59-34,-8 22 34,-10 25 56,-8 24-135,-10-38 1,-3 2-424,-4 8 0,-3 1 418,-4 3 0,-3 0-356,-3-2 1,0-1 282,0-6 0,2-2 0,2-8 0,1-3 94,-12 32-94,10-24 0,6-22 0,7-18 119,4-11-1250,3-7 277,8-13-3158,11-7 4085,15-11 0,-12 12 1,0 2-1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15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1197 27684,'21'-88'186,"1"0"1,-1 2 0,0 4-131,-2 21 0,0 2-746,-2-6 1,0-1 739,1 1 1,0-1 39,-3 1 0,1 2-90,-1 5 0,2 2 0,14-35 0,0 24 0,-2 26 448,-4 20-448,-3 12 232,0 11-232,5 19 0,5 16 0,4 29 0,3 19-344,-20-34 0,-1 2 344,1 6 0,0 2 0,0 3 0,-1 2 0,0 0 0,0 1 0,1-2 0,0 0-194,-1-4 1,-1-1 193,1-6 0,1-1 0,17 36 0,-6-20 0,-7-20-729,-11-17-1671,-15-13-4200,-21-9 6600,-20-5 0,13-4 0,-1-1 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16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28671,'90'-16'0,"-1"-1"0,-2 2 0,-5 5-725,-17 7 0,-3 3 153,0 0 0,0 0-946,1 0 0,0 0 1518,2 0 0,-5 0 0,11 0 0,-14 0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8:29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0 171 28076,'10'59'595,"1"9"-595,3 17 0,-5-8 0,-1 4 0,-1-14 0,-1 1-1281,1 25 1,0-1 1280,-4-25 0,0-5 0,-1-4 0,1-3 773,3 33-773,-1-31 415,0-27-415,-3-18 0,1-34 0,-3-26 0,0-46 378,0 34 1,0-3-379,0-9 0,0-2-792,-1-2 0,0 0 792,1-1 0,-1 2 0,0 2 0,0 2 0,0 5 0,1 3 0,4 9 0,3 3 0,11-28 0,33 23 0,-5 30 0,18 12 0,-19 29 0,-5 10 0,-14 20 0,-11 13 0,-11 16 0,-16 8 0,-3-3 0,-14-5 514,14-35-593,2-11 1731,13-27-1652,2-1 22,9-4 23,5-1 1,10-1-46,1 1 0,1 4 0,15 16 0,-13 10 0,9 25 0,-22 17 0,-7 18-1696,-7-36 0,-2 2 1696,-4 6 0,-3 0 0,-1 0 0,-4 2-118,-11 16 0,-3-2 118,7-24 0,1-3 0,-5 6 0,2-6 0,6-17 0,6-15-561,6-10-2196,1-3-7074,1-6 9135,5-13 1,-3 9 0,3-7-1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8:29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1315 25331,'2'-62'597,"0"0"1,1-2-1,0 2-502,2 4 1,0 0-74,0-6 1,0 0 22,-1-3 0,-1-1 5,-1 0 1,0 1-1024,-1 1 0,0 1 1135,0 7 0,0 1 186,-1-40 350,4 19-698,-2 23 0,2 15 0,0 19 0,3 11 0,3 6 0,5 22 1660,5 13-1660,4 32 0,-1 21 0,-11-34 0,-1 3-216,0 6 1,0 2 215,-2 1 0,1 2 0,0 0 0,0 0 0,-1-3 0,0-1 0,1-5 0,1-2 0,9 41-97,-4-45 1,2-4 96,11 14 0,10-1 0,-9-35 0,3-10 0,2-6 0,5-22 0,4-22 0,2-33 0,-14-1 0,-3-7-509,-8 16 0,-3-2 509,6-22 0,-4 0 0,-10 26 0,-4 2-56,0 2 0,-2 2 56,0-41 0,-2 18 0,-2 19-2488,0 18 2488,-2 16 0,2 12 0,-1 9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8:30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2684 301 24726,'-92'-25'616,"0"0"0,27 12 1,-2 1-1,-1 2-430,-6 1 1,-2 2 0,-1 4-1283,-7 6 1,-2 4 0,0 3 1192,-3 2 0,0 3 1,-1 5-12,-2 5 0,0 4 0,2 4-86,2 1 0,1 3 0,3 3 0,4 1 0,3 3 0,3 1 0,4 1 0,3 3 0,3 1-708,7 2 1,2 2-1,4 2 708,2 3 0,4 2 0,2 3 0,3 2 0,4 2 0,2 2-106,3 2 0,2 1 1,4 2 105,3 2 0,3 2 0,4-1-304,2 1 1,3 0-1,4 1 304,3 0 0,3 0 0,4 0 0,4 0 0,5 0 0,3-1 0,3-1 0,4-1 0,3-1 0,4-1 0,5-2 0,2-2 0,4-3 0,3-1 0,3-5 0,1-3 0,4-4 0,3-4 0,4-5 0,3-3 0,3-7 0,4-5 0,3-5 0,1-5 13,5-4 1,2-4 0,1-6-14,5-7 0,2-6 0,0-4 0,2-2 0,0-5 0,-1-4 0,1-6 0,-1-4 0,0-3 0,-1-4 0,-2-3 0,-1-3 180,-3-2 0,-2-3 0,-2-3-180,-3 0 0,-1-3 0,1-7 0,-6-1 0,2-6 0,-2-2 0,-4 3 0,-1-2 0,-5 2 0,0-4 0,-5 6 0,1-4 0,-2 0 0,-9 3 0,6-24 0,-13 3 469,-9 1 1,-9-1-470,-5 2 0,-10-1 0,-16 0 0,-11 0 0,-5 0 0,-10 1 0,5 27 0,-6 0 0,-3 1 0,-3-2 0,-3 0 0,-5-1-63,-5-3 1,-7-2 0,-1-1 0,3 5 62,-6-3 0,3 4 0,-4-1 0,5 4 0,-4-3 0,-1 3 0,5 7-265,2 8 0,3 5 0,0 4 265,-26-10 0,-1 7-46,4 13 1,0 8-269,5 3 1,0 9-1172,2 14 1,1 7 1484,-1 4 0,7 4 0,-11 10 0,16 1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9:46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1591 1 24927,'-73'3'439,"1"1"0,-1 0 1,1 3-1,1 3 0,4 2-192,-15 13 0,3 5-1892,-2 6 1,1 5 1795,2 2 0,2 5-73,3 3 1,2 4 5,2 3 1,3 4-85,5 4 0,5 6 106,3 8 1,5 5-107,19-24 0,3 3 0,2 1 0,2 7 0,3 3 0,2 1 0,3 5 0,2 0 0,2 2-349,2 1 1,2 1 0,3 0 348,5 0 0,4-1 0,3-2 0,4-3 0,3-2 0,6-3-280,6-5 0,6-3 0,6-4 280,4-5 0,5-3 0,5-6 0,5-4 0,4-5 0,4-5 0,3-5 0,4-6 0,1-3 0,3-4 0,0-4 0,1-4 0,0-3 0,0-3 0,-1-5 0,-3-4 0,0-4 0,-3-3 0,-5-2 0,-2-4 0,-3-4 274,26-19 1,-7-9-275,-11-7 0,-7-8 0,-7-7 0,-7-7 0,-8-6 0,-7-4 0,-15 24 0,-3-2 0,-3-2 0,-1-1 0,-3-2 0,-7-5 0,-6-7 0,-7-8 0,-6-1 0,-6 1 0,-2 17 0,-6 1 0,-3 0 0,-2 1 0,0 0-186,1-1 1,1 1-1,-3 0 1,-2 3-1,-4 4 186,-15-10 0,-6 4 0,-3 6 0,3 10 0,0 12 0,1 8 0,0 7 0,-30-7 0,0 10 0,5 8 0,0 12-807,1 16 0,1 12-2310,-2 10 1,1 11 3116,21-3 0,2 6 0,5-2 0,4-2 0,5-2 0,3-1 0,1 0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45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22821,'2'-12'3048,"-1"2"-2499,-1 10 661,0 0-952,10-17 33,-3 29-56,10-1-22,-6 48-167,-1 20-46,-7-30 0,-1 2-484,0 6 1,0 1 483,-2 3 0,0 0 0,0 1 0,0 0 0,-3-3 0,0-2-216,-1-5 0,-1-3 216,-8 31 0,1-25 0,6-24 0,3-16 0,3-11 0,0-27 0,0-14 0,8-33 0,7-13 922,8-2-922,4 8 0,-1 13 0,-2 17 477,11 5-477,-3 18 0,11-1-113,-5 16-1534,1-2-1334,-1 5 2981,2 1 0,-20 3 0,-3 2 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45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247 0 24759,'-47'59'526,"0"-1"1,4-2 0,6-2-235,5 25 32,9-2 170,12-5-192,5-11-89,12-13-90,12-17-100,15-15-46,17-34-22,8-21-201,4-31 100,-7-9-246,-9-3 347,-14 10 45,-10 13 0,-11 14 23,-5 18 55,-3 12 34,-3 10 45,0 6-101,0 21 280,1 15-313,-1 29-23,0-13 0,1 1-236,1 28-795,1 15-1019,6-49-5345,3-19 7395,7-14 0,-9-12 0,2-3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46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4 22732,'0'-3'3238,"-17"98"-2768,5-23-839,-1 6 1,0 3 491,4-25 1,1-3-18,1-1 1,1 0 151,-4 41 55,4-18 57,3-19 282,2-23-528,1-17 68,0-10-192,1-13 0,4-18 0,7-16 599,8-19-599,7-2 0,4 3 0,0 11 0,1 11 0,-1 9-752,3 7-1029,3 3-1884,0 0 3665,3-1 0,-19 8 0,-4 1 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46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 24692,'-31'69'672,"0"0"0,3-5 1,4-5-224,7 9-181,7-9-100,8-15-56,10-16-22,9-14 0,15-18-90,8-26-101,5-18-67,-2-19 33,-10 0 102,-6 6 10,-11 15 23,-6 14 0,0 16 23,-2 9 44,5 26 0,-1 16-33,2 28 67,-3 15-101,2 3-23,1-8-44,5-11-494,5-16-413,9-15-976,3-15 1950,30-27 0,-37 7 0,15-14 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46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3373 553 20895,'-85'-26'495,"0"-1"0,1 1 1,-7 1-1,-1 1 0,-3 3-341,19 7 0,-1 1 0,-2 2 0,-1 1-1219,-2 1 0,-2 2 1,-1 1-1,0 0 1202,-1 1 1,-1 1-1,0 1 1,0 3 27,1 3 0,0 2 0,1 2 1,0 2-4,1 0 0,1 1 0,1 3 0,0 4-20,3 3 1,1 3 0,2 3 0,1 2-3,2 1 0,2 3 0,2 3 0,2 1-132,-16 14 0,4 4 0,5 4-8,8 0 0,5 3 0,6 3 0,11 0 0,5 2 0,7 3 0,8-1 0,6 3 0,9 0 0,10 1 0,9 1 0,6 0 0,7 2 0,6 0 0,8-2 0,10 1 0,8-2 0,5-2 0,8 0 0,4-2 0,4-4 0,-13-17 0,2-1 0,2-3 0,2-2 0,3-2 0,3-2 0,1-3 0,1-2-183,4-3 0,1-3 0,2-2 0,1-3 183,1-3 0,2-2 0,0-3 0,1-2 0,0-1 0,1-3 0,0-2 0,-1-2-227,0-2 0,1-4 1,-1-1-1,-1-2 227,-4-1 0,0-1 0,-1-3 0,-2-1 0,-1-3 0,-1-1 0,-1-2 0,-2-2 0,-3-3 0,-1-1 0,-1-2 0,-2-2 0,21-9 0,-3-2 0,-2-3 0,-6-1 0,-3-2 0,-2-3 394,-8 1 0,-3-3 1,-5-2-395,-9 1 0,-5-2 0,-6-4 0,3-29 0,-13-5 0,-16 26 0,-6-3 0,-7-1 22,-9-7 0,-7-1 0,-5-1-22,-1-7 0,-5-1 0,-9-4 0,-2 14 0,-8-6 0,-4 0 0,-2 2 0,1 5 56,0 2 0,-1 5 0,-2 2 0,-5-1-56,-2 2 0,-4-3 0,-4 1 0,-1 7 0,1 12 0,0 12 0,1 9 0,-4 8 0,-4 6 0,-6 7 0,-7 8 0,-2 6 0,1 3 0,8 1 0,4 3 0,5 2 0,2 4 0,-2 3-225,-16 7 0,-3 4 1,5 4-1,18 5-2705,7 24 1,20 7 2929,13 6 0,12-4 0,11 11 0,7-10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7:02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33 16938,'-7'-2'6656,"1"1"-5614,6 1 1177,0 0-1625,-17-2-45,13 1-213,-13-1 1,20 2-337,14 0 0,13 0 0,20 0 0,12 0 0,7 0 0,5-2 0,1 0 0,1-3 0,-3 1 0,-3-1 0,-7 2 0,-9 1 0,-11 1 0,-12 1 0,-11 0 0,-11 0 0,-4 0-1525,-5 0-985,-10 0-5715,-7 0 8225,-12 0 0,11 0 0,2 0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7:03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24972,'-27'93'763,"7"-16"-495,18-54-32,2-4 32,0 2 1,0 0-45,0 3 12,0 3-57,0 1-78,0 1 0,0-1-56,0-1 11,3-5 22,6-3-22,7-6 101,7-3-45,5-5 0,5-2 0,5-2-45,1-1-22,2 0-12,0 0-21,0 0-12,0 0 0,15-5-12,-16 0-111,8-4-202,-19 1-190,-5 1-292,1 1-392,-7 2-605,-7 1-3551,-5 2 5355,-4 1 0,-2 0 0,0 0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7:03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21745,'3'-1'3339,"0"0"-2902,-3 1-11,0 0-381,10 47-45,-8-21-145,9 37-315,-11-35-1087,0-7-7820,-3-1 9367,-6-5 0,4-7 0,-4-2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7:03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0 155 23079,'0'-9'3876,"0"2"-2934,80 1-293,-22 0-587,7 0 1,3 0-63,28-1 0,-45 4 0,1 1-758,3 1 1,0 1 757,3 0 0,0 0 0,3 0 0,2 0 0,1 0 0,0 0 0,2 0 0,0 0 0,0 0 0,-1 0 0,-3-1 0,-1-2 0,-7 0 0,-3-2 0,30-8 478,-28-5-1733,-24-2-1925,-17 3 3180,-13 4 0,0 6 0,-4 6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7:06.93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64 28233,'47'11'438,"3"-1"-438,29-4 0,-5-3-402,-20-1 1,2-2 401,42-7 0,-45 3 0,2-2 0,0-1 0,0-2 0,-1 1 0,0 0 0,45-5 130,-42 6 0,-2 1-130,17-3 0,8 1 0,-43 6 133,-6 1-133,-8 1 0,-6 0 0,-8 0 410,-3 0-410,-4 0 0,0 0 0,-1 0 0,-1 0 0,-6 0 0,-8 7 0,-10 9 0,-8 14 0,-2 14 0,-4 10-3392,-7 11 3392,-5 7 0,20-32 0,0 1-87,-1 2 1,0 1 86,0 0 0,0-1 0,3-1 0,0-1 0,-21 35 0,8-10 0,7-11-2211,6-10 2211,6-13-2656,8-12-7175,6-9 7863,6-8 1,2-3 0,0 0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7:10.83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18 81 28671,'-16'0'0,"14"0"0,24 0 0,19 0 0,17-3 0,9-3 0,5-4 0,-2-5 0,-5 2 0,-9-1 0,-9 5 0,-8 3 0,-9 3 0,-4 2 0,-7 1 0,-1 1 0,-5 4 0,-2 0 0,-4 1 0,-3-2 0,-1-3 0,-2 1 0,0-2 0,-1 0 0,0 2-3392,0 3 3392,0 7 0,0 6 0,0 7 0,0 4 0,0 8 0,0 2 0,0 4 3392,0 0-3392,0-3 0,0-3 0,0-4 0,0-5 0,-1-1 0,1-6 0,-2-1 0,0-4 0,-1-3 0,0-2 0,-2-3 0,1-4 0,-9 1 0,0-5 0,-10 4 0,-1-3 0,-4 1 0,-4 2 0,-21 2 0,12 3 0,-16 1 0,22-1 0,3-2 0,7-1 0,5-4 0,6-1 0,4-1 0,4 0 0,0 0 0,0 0 0,-1 0 0,1 0 0,0 0 0,2 0 0,3 0 0,0 0 0,1 0 0,-1 0 0,-1 4 0,0 4 0,-2 7 0,0 6 0,-1 7 0,0 6 0,-1 7 0,0 4 0,0 0 0,1 0 0,0-7 0,1-3 0,1-7 0,1-3 0,2-4 0,-2-2 0,2-2 0,0-3 0,0 0 0,0-8 0,0 1 0,0-5 0,6 1 0,5 2 0,8 0 0,9-2 0,7-1 0,6-2 0,5 0 0,1 0 0,26-2 0,-19 0 0,19-1 0,-26 2 0,-3 1 0,-4 0 0,0 0 0,-16 0 0,-2 0 0,-18 0 0,-3 0-1446,-2 0-7911,-6 0 9357,-4 4 0,3-3 0,0 2 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7:16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6 22720,'2'-3'3283,"-1"0"-2622,-1 3 527,0 0-695,10 82-167,-6-30-2452,1 10 0,0 4 2126,-4 14 0,-2 7 0,-6 2-1409,-2-1 1409,-2-1 0,2-5 0,5-7 0,2-6 0,2-10 0,0-8 0,0-10 0,0-8 0,0-7 0,0-2 2245,0-4-3242,0-1 3213,0-4-4166,0-2-5725,0-3 7675,-4 2 0,4-6 0,-4 0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7:18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0 25701,'-56'52'952,"8"-4"-683,33-10 11,3-2-78,5-2-23,3 2 79,1 1-135,1 6 11,1 0 34,-2 3-134,1-3 11,-1-3-23,2-4-22,-1-4 45,2-2-11,0 0 10,0-2 24,0-1-46,0-1 23,0-3-23,0-3-11,0-3 2,0-1-13,0 0 0,0 1 0,0-1 0,0 1 0,-1-3 0,1-2 0,-1-6 0,1-1 0,0-2 0,0-1 0,0 0 0,4-2 0,9 1 0,10 2 0,11-3 0,7 4 0,4-3 0,3 1 0,26-1 0,-14-1 0,19 0 0,-23 0 0,1 0 0,-5 1 0,-3 2 0,-6 1 0,3 4 0,-17-3 0,-2 0 0,-16-4 0,-5-1 0,0 0 0,1 0 0,-2 0 0,2-1 0,-1-8 0,0-6-3392,-2-12 3392,-1-9 0,-2-8 0,-1-12 0,-6-10 0,-2-14-207,-5-8 207,0-7 0,4-1 0,0 6 0,4 15 0,-1 17 0,-1 20 3289,2 15-3289,0 11 0,0 7 0,2 4 310,-3 0-310,0 1-875,-7 0-1534,-5 3 2409,-27 34 0,25-25 0,-14 24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7:18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1 214 24300,'0'-11'3877,"0"3"-3383,0 8-494,0 0 0,66-45 0,-11 22 0,2-7 0,5 1-800,31 7 800,-1 2 0,-6 7-38,-12 4 38,-7 7 0,-5 1-12,0 1-1748,-2 3-1086,-9 7-6985,-12 9 7793,-20 10 0,-10-13 0,-9 0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7:19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0 113 28671,'50'-31'0,"-1"0"0,-2 2 0,-2 9 0,10 19 0,8 1 0,3 3 0,0 2 0,-8 3 0,-17 0 0,-12 1-1256,-15 0-795,-4 3-4660,-4 2 6711,3-1 0,-5-4 0,1-3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7:19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0 25667,'-12'64'45,"0"0"0,1-4 0,1-5-23,3 15 12,-1-5 44,3-6 45,-2-4 90,0-7-78,1-8-23,2-10-45,1-13 101,3-10 236,0-5 77,0-20 79,5-15-157,5-27-334,6-17-69,4-10 0,-4-1 0,-2 6 0,-9 17 0,-1 16 0,-4 19 0,0 15 0,0 9-841,0 4-1479,2 17-7511,10 1 9081,12 15 0,-7-15 1,2-3-1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7:20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39 27751,'21'-26'717,"-4"13"-538,-13 32-155,0 11-24,-3 10 0,0 6-80,-1 2-200,0 8-414,-2 4-304,-4 1-369,-3-3-672,-3-9-7675,1-12 9714,-1-12 0,6-13 0,0-6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7:20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59 191 23426,'-10'-6'3294,"2"2"-2632,8 4 144,0 0-560,39 29-66,-15-12-123,37 22-57,-21-19 0,4-4 0,4-1 0,2-5 0,-1-4 0,0-4 0,-2-2 0,-4 0 0,-3-6 0,-5-7 0,-1-9 0,-5-8 0,-4-3 0,-8 3 0,-9 2 0,-4 5 0,-4 0 0,-9 0 0,-11-1 0,-17-3 0,-17 4 0,-15 5 0,-11 9 0,-6 7-321,4 14 321,6 6 0,15 10 0,11-3 0,14-6-1648,9-8-2273,12-5 3921,-1-4 0,13-2 0,-3 0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7:28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20994,'-13'0'4875,"3"0"-4248,10 0 595,0 0-931,-5 10-45,18-8-67,4 8 12,24-10-158,6 0-20,5 0-13,-2 0 0,-5 0 0,-7 0 0,-8 0 0,-9 0 0,-8 0 0,-7 0 0,-3 0 0,-3 0 0,-14 0 0,-6 0 0,-20 0 0,-4 0 0,-5 0 0,2 0 0,0 1 0,5 1 0,6 3 0,12-1 0,10-2 0,8 0 0,5-2 0,1 0 0,3 0 0,12 0 0,11 0 0,15 0 0,7 0 0,18 0 0,-23 0 0,6 0 0,-32 0 0,-9 0 0,-4 0 0,-4 0 0,0 0 0,-2 0 0,-9 0 0,-20 0 0,0 0 0,-12 0 0,11 0 0,0 0 0,-1 0 0,2 0 0,5 0 0,6-3 0,10 3 0,5-3 0,5 3 0,5 0 0,7 0 0,10 0 0,5 0 0,19 0 0,-10 0 0,15 0 0,-12 0 0,1 0 0,-1 0 0,-4 0 0,-7 0 0,-7 0 0,-11 0 0,-5 0 0,-4 0-3277,-1 0 0,0 0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7:31.10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33 19970,'47'-18'983,"-5"4"0,-21 14 0,2 0 0,1 0 0,5 0 0,4 0 0,2 0 0,4 0 0,1 0 0,-2 0 0,0 0 0,-3 0-152,-4 0-831,-3 0-11,-6 0 67,-6 0-56,-71 14-56,23-4 45,-61 10-23,44-8-55,-1-1 78,1-2 11,9-2 0,8-3 0,14-3-90,10-1 79,57 6 11,-18-2 0,40 3 0,-35-3 0,-3-2-23,-6-1-33,-1-1-11,-7 0-67,-5 0 111,-58-13 12,21 7 0,-45-9 0,43 11 0,2 2 156,6 0-134,66 0-11,-28 2-44,47-1-1,-51 1-283,-8 0 0,-3 0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7:34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17 586 22395,'-9'0'2644,"2"0"-2274,7 0 392,0 0-470,-1-17-113,1 1-22,1-19-68,7-2-44,2-8-34,6-9 0,-2-7 1,1 2-12,-1-3 11,0 7 11,-1 6-11,-1 11 1,-4 11 21,-1 10 12,-3 8 0,-1 5 23,-1 3-12,-1 1 56,4 0-34,0 10-56,3 5 1,0 12-1,-1 6-22,-1 5 0,0 7 0,1 36-33,-2-15-46,3 28 23,-4-30 11,1-3-67,3-9 45,-1-10-1,4-13 57,3-10 34,-1-12 44,7-18 90,-2-14 22,5-21-3369,2-9 3448,-1 0-57,-1-1 23,8-16-179,-7 21-45,5-12 0,-8 28-34,-3 4 3090,-3 8-3940,-1 4-651,-1 6-1839,1 6 3374,0 3 0,-5 4 0,-3 0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7:34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8 23314,'-4'-4'2689,"0"0"-2241,4 4-134,0 0-56,-60 72 22,36-32-174,-12 8 1,2 2 106,17-3-56,4-2-34,2-1-22,5-1-1,4-1-10,0 1-45,2 1-12,8-4-33,4-1 0,9-10 0,2-7-11,3-12-90,0-5-111,-2-10-12,0-5 56,-1-8-79,-1-6 46,-2 0 77,-4-2-44,-4 2 101,-6 2 67,-2 0 0,-4 3 0,-4 2 11,-8-2 22,1 7 23,-6 0 45,8 6 90,-1 2 112,2 3 89,-1-2 0,4 2-55,0-2-337,4 2 0,2-4 0,11 3 0,5-5 0,13 3 0,-1 1 0,2 0 0,1 1 0,-1-4-976,20-11-2666,-10 1 3642,14-6 0,-33 12 0,-5 5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7:36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28457,'52'6'71,"0"1"0,-2-2 1,-1 0-72,26 0 0,-3-2 0,-7 1 0,-8-2 0,-6 2 0,-9-1 0,-10 1 0,-13-3 0,-8 2 0,-7-3 0,-3 2 0,-11 1 0,-12 2 0,-22 3 0,-17 5 0,-15 4 0,-9 2 0,1-1 0,6-5 0,9-6 0,12-4 0,11-3 0,13 0 0,12 0 0,9 0 0,7 0 0,4 0 0,1 0 0,2 0 0,10 0 0,8 0 0,14 0 0,8 0 0,10 0 0,41-2 0,-20-1 0,22-2 0,-44-1 0,-13 3 0,-13 0 0,-14 3 0,-5 0 0,-5 0 0,-11 0 0,-8 0 0,-16 0 0,-7 0 0,-6 0 0,-3 0 0,-4 0 0,1 0 0,2 0 0,8 0 0,10 0 0,10 0 0,10 0 0,7 0 0,4 0 0,5 3 0,12 2 0,9 3 0,12 4 0,4-3 0,1 0 0,0-5 0,1-2 0,1 0-461,2-5-1074,1-4-2084,-3-4 3619,-7 1 0,-16 3 0,-9 5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7:39.64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198 86 19029,'-85'0'983,"12"0"0,51 0 0,4 0 0,60 1 0,-4 0 0,51 0 0,-17-7 0,1-5 0,0-6 0,-5 0 0,-9 4 0,-11 5-1115,-14 4-103,-13 3-517,-11 1 752,-59-5 0,14 4 68,-48-4 123,30 5 66,-1 0 68,6 0-22,8 0-1,12 0 236,11 0-538,62 7-123,-5-5-516,53 5-345,-20-7 0,0 0 738,-5 0 0,-31 0 0,-12 0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7:52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22967,'13'0'2408,"-3"0"-2104,-10 0-47,0 0-246,5 83-11,-11-34-151,4 10 0,-3 1-1115,-15 7-3654,1-1 4920,3-8 0,9-25 0,3-13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7:52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0 22496,'-21'54'437,"1"-1"0,-14 39-415,25-51-33,4-10 11,4-13 0,2-10 179,12-15 12,8-15 44,14-11 46,2-9 88,-4 7 102,-7 11-68,-8 12-10,-5 7-13,-5 5-122,-2 3 56,-2 11-113,-2 13-190,-1 14-11,-1 7-67,-3-2-493,3-7-785,-2-15-3327,3-11 4672,16-24 0,-12 8 0,12-11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7:53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379 1 24827,'0'54'403,"0"0"0,0-2 1,0-2-247,0 21-45,0-6 0,0-11-101,0-13-22,0-16 11,0-10-67,0-10 67,0-4 44,0-1 24,-10 0 10,-9 0 68,-13 1 100,-10 11 135,-2 9 123,-1 13-145,4 7-90,6 2-44,6 3-225,4 3-3392,5 1 3392,3 3 0,6-2 0,5-3 0,3-5-203,3-9-1366,8-12-1187,15-9 3604,21-27 0,-16 9 0,3-13 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7:53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8 23852,'0'-4'2487,"0"0"-2487,-11 71-78,3-28-1704,-8 54-8049,11-52 9311,2-6 0,3-17 0,0-8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7:53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100 187 23583,'-13'65'840,"1"1"1,1-3-1,-1-4-381,-6 25-167,4-15-80,4-19 47,4-24 21,3-14-45,2-32-179,1-21-34,10-34 12,7-21-29,-4 46 1,3-1-361,1 3 0,1 1 388,19-34-33,3 17 12,-1 18-12,2 13 11,-2 15 56,-2 10 79,-6 5-1,-5 4 23,-9 9-77,-7 6-91,-6 13 0,-10 5 744,-10 10-744,-13 3 0,-7 0-774,-1-5-761,7-11-2263,14-13 3798,7-9 0,9-7 0,0-2 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7:53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55 216 26485,'43'-27'129,"1"-1"0,26-22-107,-55 18-22,-8 4-34,-5 5 34,-4 7-11,-8 8 11,-6 5 135,-7 16-1,-4 12 348,-1 23 56,0 13-146,-1 9-122,3-1-270,5 0 0,7-7 0,7-4 0,4-6-774,2-7-1489,4-11-6276,12-15 8539,11-9 0,-8-9 0,2-1 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7:54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25847,'-20'62'459,"0"1"0,3-7 1,3-6-292,5-7-146,6-17 23,2-13-34,12-15 68,7-19-68,13-11 0,2-11-11,1 4 11,-5 10 23,-3 10-23,-5 11 90,-5 5 67,-2 3-79,-7 9-21,-3 7-68,-3 12-303,-1 4-672,-3 2-1422,-2-6 2397,-2-4 0,2-13 0,2-4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7:54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290 11 23717,'0'-6'3070,"0"1"-2576,0 90-158,0-26-269,0 6 0,0 3-292,1 14 225,2-6 0,2-14-22,1-15-85,1-16-139,-2-15 22,-2-9 133,-2-6 91,-1-1 23,-5-2 276,-7-4-87,-9 2 46,-8-1 22,-4 3-22,0 13 22,-3 12-55,-1 16-225,3 12 0,2 2 0,10-3 0,6-5 0,9-6 0,4-8-886,6-9-1412,15-11 2298,42-15 0,-30 1 0,23-8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7:54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105 219 27370,'47'-21'78,"0"0"1,29-20-135,-62 19-67,-8-6-11,-4 2 21,-5 1 91,-8 6-23,-7 8 45,-9 7 146,-3 21 100,-6 14 90,-3 22 90,-1 10-135,5 2-99,7-4-192,10-5 0,10-9 0,4-6-69,4-6-838,9-6-1053,7-9-5178,14-8 7138,9-7 0,-16-5 0,-2 0 0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7:55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20378,'1'0'4695,"0"0"-4056,-1 0-157,-12 60-169,9-39-201,-10 45-67,13-59-34,0-4 1,5-3 133,3 0 23,7-2 146,3-5 56,3 0-112,0-2-57,3 2-44,2 3-23,4 1 90,-2 2-211,-1 1-13,-5 3 0,-6 7 0,-7 6 0,-4 12 0,-4 7 0,-4 4-35,-7 2-1275,-4-5-1290,-1-7-7231,6-15 7540,4-6 1,5-8 0,0 0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7:55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5 27550,'89'-4'190,"-16"5"-212,-59 8-1,-6 10-89,-5 6 23,-3 9 33,-11 2 33,-4 6 23,-12 1 168,-3 0 213,3-2 213,0-5-481,5-3-113,4-4 0,5-6 0,3-4 0,5-6 0,3-3 0,2-5 0,6-2 0,7-2 0,26-1 0,-5-4-1334,14-4-1703,-14-3 3037,2-5 0,-16 9 0,-2-1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7:55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28065,'-30'50'303,"-1"0"0,-17 37-303,45-50 0,3-10 0,7-10 0,5-11 0,8-3 0,7-9 0,2-9-46,-2-8 23,-1-8 23,-5 3 0,-2 4 45,-1 9-21,0 7-24,2 6 0,3 13 0,3 3 0,3 12 0,4-1 0,5-1 0,6-3-942,7-2-1378,10-1 2320,11 3 0,-31-9 0,-5-1 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8:02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593 23 27326,'-96'-20'649,"6"17"-492,39 38 45,-5 15-79,-1 8-56,2 7 80,6 1-147,6 1 0,9-1 0,6 0 0,10 0 0,7 0 0,6-3 0,5 0 0,14-3 0,8 0 0,17-6 0,9-8 0,7-12 0,7-17 0,5-9 0,5-26-35,-4-11-335,-3-22-10,-13-4 44,-13 0-91,-17 5 159,-12 3 111,-7 7-3280,-16 6 3426,-10 6 0,-13 6 11,-9 7 44,0 4-21,1 3 167,7 3 169,9 0 3918,11-1-3919,9 3-177,5 1-181,4 2 0,14-1 0,14-3 0,24-2 0,15-4 0,10-3 0,3-3 0,-3 0 0,-9 3-483,7 0-1590,-26 5-2689,7 1 4762,-26 5 0,-13 2 0,-5 0 0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8:03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14 23213,'-6'-7'2566,"1"1"-1983,-30 82-158,15-22-547,-5 7 1,-1 3 558,0 21 29,1 2-153,3-3 67,3-7-155,6 12-225,5-32 0,5 7 0,10-35 306,8-5-306,12-7 0,13-3 0,7-5 0,11-5 0,7-2 0,9-2 0,6 0 0,1-7 0,-2-2 0,-7-8 0,-10 1-1435,-11-4-2039,-13 1 3474,-10 2 0,-13 6 0,-7 5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8:32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2558 555 24099,'-84'-36'672,"0"-1"0,-2 3 0,0 4-476,14 12 0,-2 4-1133,-9 0 1,-3 2 1093,-7 3 0,-2 1-57,29 4 1,-2 0 0,1 3-335,-3 3 0,-1 1 0,0 4 275,-1 3 0,0 2 0,0 4-8,-2 4 1,1 4 0,0 3-16,0 6 1,2 4 0,0 2 18,2 3 0,1 2 1,3 3 10,4 2 1,2 2-1,5 2-11,5 0 1,4 1-1,4 2-4,-8 29 1,10 3-28,13 1 0,9 3 22,8 4 0,10 2-342,6-29 0,4 0 0,3 1 351,3 2 1,2 1-1,5-1-22,4 3 1,4-1-1,3-1-15,3-1 0,2-1 0,4-2 0,3-2 0,3-3 0,3-3 0,3-4 0,4-3 0,3-4 0,3-5 0,4-3 0,3-5 0,6-4 0,3-5 0,3-4 0,6-5 0,2-5 0,2-4-387,-18-4 0,2-2 0,0-2 0,1-4 387,3-3 0,1-5 0,0-2 0,0-2 0,2-1 0,-1-2 0,0-3 0,-1-3 0,-2-3 0,0-3 0,-2-3 0,-2-1 0,-5-1 0,-1-2 0,-3-1 0,-2-2 0,14-12 0,-4-3 0,-5-1 0,-9 2 0,-6-1 0,-5-7 0,-4-18 0,-8-7 0,-6 1-52,-9 19 1,-5 1-1,-6-4 52,-2-19 0,-8-5 0,-6 4-333,-7 18 0,-6 4 0,-4-1 333,-4-6 0,-5 0 0,-2 0 0,-5-3 0,-2 1 0,-4 0 160,0 0 1,-2 0 0,-9 0-161,-3 6 0,-9-2 0,-1 2 0,1 7 0,-3-1 0,0 7 0,-5 1 75,3 7 1,-5-1 0,-2 5-1,3 9-75,-2 10 0,1 9 0,-1 4 0,-1 2 0,0 3 0,-1 2 0,2 2 0,0 1 0,2 3 0,5 2 0,0 3 0,3 0-30,-20 3 0,5 3-688,15 1 1,5 9 717,4 19 0,8 1 0,2-7 0,6 28 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8:33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6 24569,'-3'-3'3664,"1"1"-3226,2 2-438,0 0 0,-1 1 0,0 1-349,1 3-1163,5 2-1312,3 4 2824,7 5 0,-7-6 0,1-1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8:34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25521,'13'-13'-964,"-3"2"1,-10 11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8:34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0 614 25757,'17'-67'392,"0"1"0,2 0 0,3 3-325,3 12 0,2 3 6,1 2 1,1 2 138,24-30 46,-4 24 0,-8 22-68,-5 17 23,-5 21-68,0 14-55,0 20 1,-3 19-91,-3 13 0,-7 11 0,-8 4 0,-5 1 0,-4-4-3392,-1-6 2640,0-6-458,0-5-840,0-10-7781,0-6 9260,0-14 1,0-17-1,0-11 1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8:35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1222 115 22770,'-86'-6'978,"-1"0"1,4 0 0,2 5-716,17 7 0,3 4-593,-4 1 1,1 4 514,-1 6 0,0 3-51,1 2 1,2 2-18,2 2 1,3 3 50,5 3 0,5 3-56,7 4 0,6 5-51,6 6 1,6 4-17,7 10 0,6 4-551,1 9 1,5 2 572,6 8 0,5 2-61,3 3 0,7-1-6,5-1 0,8-3 0,7-6 0,6-3 0,4-9 0,5-6 0,5-10 0,6-8-1137,1-10 0,4-8 1137,6-8 0,3-11 0,3-11 0,5-14-412,2-17 1,6-14-1,-5-2 412,-18 8 0,-5-2 0,3-5 0,-3-1 0,3-5 0,-2-1 0,-8 1 0,-5-2 0,-7 2 0,-4-1 25,12-23 0,-9-1-25,-14 2 0,-9-1 0,-6 3 0,-11 0 0,-14 1 0,-13-3 0,-11 4 0,-12-3 0,-2 4-96,5 14 0,-2 4 0,-5-1 96,-18-15 0,-6-1 0,0 9 0,-12 3 0,-1 11 0,-1 10 0,-1 7-12,3 7 1,0 10-426,6 18 0,2 10-342,4 6 1,6 9-55,6 15 0,7 7 833,4 8 0,8-1 0,-4 11 0,16-10 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51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0 182 25866,'80'-49'272,"0"1"1,1 5 0,-2 12-234,-13 21 0,0 10-242,1 4 1,-1 7 252,-3 3 1,-3 7-40,-7 9 0,-6 6-1699,-7 5 1,-7 5 1687,-9 1 0,-7 4 5,-4 1 1,-7 1 384,-10-2 1,-8-1-386,-5 0 1,-7-2 5,-11-2 0,-6-3-105,-8-3 0,-4-4 122,-5-2 0,-1-3 157,2-4 0,-1-4-51,3-4 1,1-4-135,-37 6 140,18-12-140,20-5 3044,17-4-3044,19 0 271,9 0-271,23 0 514,15 0-514,28 0 0,24 0 0,-32 2 0,2 1-161,8-1 0,2-1 161,3 2 0,3 0 0,29-2 0,-1-1 0,-28-3 0,-2 0 0,18-1 0,-5-2 0,7-10-2432,-3-6 2432,2-5 0,-38 10 0,-6 1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52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696 19 24625,'-51'-5'1328,"0"0"0,-44-3-779,31 8-157,0 10-90,0 12-155,-1 21-147,3 14 0,3 15 0,12 7-762,10 4 762,15 1 0,11-3 0,7 0 0,11-1 0,9-1 0,10-6 247,12-4-247,9-13 0,12-16 0,11-19 0,12-32-3137,8-24 2907,-43 7 0,-1-4-448,0-1 0,-1 0-506,-3 1 0,-1 0-6256,32-21 7440,-9 10 0,-31 19 0,-9 10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53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1 26632,'-47'67'145,"0"1"1,4-6 0,8-3 33,16 5-11,5-3 330,5-7-375,4-8 83,4-12-173,5-14 26,13-10-93,12-29 11,17-19-302,6-29 224,1-13 56,-4-2-363,-10 7 408,-7 14 34,-9 14 55,-5 18 35,-6 13 21,-3 10 34,0 10-22,-1 16 363,0 16-496,-3 52-24,-2-17 0,-2 21-662,-1-40-716,0-11-2129,4-15 3507,8-12 0,-5-9 0,3-5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53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25903,'-6'60'444,"-1"1"0,0-1 1,-2-3-322,-13 22-89,3-4-34,2-16 0,8-19-45,4-19 45,4-13 0,3-17 0,10-16 34,7-16-34,10-12 22,0 4 68,-2 8 100,-4 12 0,-4 12 113,-3 9 44,-3 5-200,-1 3-147,0 7 0,-2 4 0,-1 9 0,1 3 0,-1 0 0,0-3 0,-1-4 0,-3-3-864,-2-6-615,0-2-2320,1-4 3799,3-7 0,-3 5 0,2-5 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53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3 25006,'7'-3'2857,"0"76"-2442,-12-11-298,0 3 1,-3 4-352,-3-14 0,-3-1 245,-4 2 1,-2 0-12,1 0 0,-2-2 0,3-4 0,-1-2 0,-13 30 197,11-21-197,10-27 100,6-15-100,10-21 0,11-21 0,14-18 0,12-17 0,6 2 0,-2 9 0,-2 16 306,-7 16-306,-5 11 0,-6 5 0,-8 8 0,-8 8 0,-5 13 0,-11 14 0,-15 13 0,-12 9 0,-17 5 0,-3-3 0,3-9 0,7-13-886,11-16-526,13-13-1031,9-10-7388,7-9 9689,5-8 0,-1 5 1,1-4-1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54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6 25151,'0'-3'2914,"0"1"-2735,0 2-179,-47 82-381,24-42-84,-7 12 0,2 0-1608,12-17-7758,7-10 9549,7-11 0,2-8 1,1-6-1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54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25768,'-23'50'666,"1"0"1,-11 35-510,27-53 0,5-8-67,7-9-68,7-8-22,8-4-78,7-13-146,0-6-1,0-9 57,-4-2 79,-5 8 77,-4 5 12,-4 9 101,1 1 190,-3 4 46,0 6 10,-4 8-44,-1 10-147,-3 8-144,-1 1-12,0-1-247,0-1-458,0-6-842,0-3-2756,0-8 4303,0-6 0,0-4 0,0-4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54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19 21443,'13'-11'3496,"-3"3"-3082,-10 8-55,-17 72 89,7-36-101,-13 53-190,15-63-112,4-12-45,3-9 56,8-12-34,9-11-22,11-12 0,5-8 12,1 2 10,-5 9 112,-3 10 136,-6 9 21,-6 6-11,-5 2-134,-3 9-146,-4 5-79,-1 13-537,0 1-874,0 3-6059,-2-3 7549,2-4 0,-3-10 0,3-6 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55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3 22676,'0'-2'4033,"0"1"-3562,0 1-90,-33 69-90,23-32-218,-8 10 0,2 1 50,14-5-78,3 1-34,9-8-11,4-5 0,11-9 22,4-11 23,4-5 45,1-9 156,0-11-155,-6-10-91,-8-10 0,-5-5 0,-8 0 0,-4 2 0,-4 2 0,-7 3 0,-2 3 0,-6 5 0,1 6 0,3 7 0,1 6 0,5 3-494,1 2-739,4 0-918,-1 0 2151,11 0 0,-6 0 0,6 0 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55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0 28671,'-9'50'0,"1"0"0,-6 42 0,6-41 0,0 2 0,0 2-1054,-1 3-2599,-2 3 3653,4 2 0,3-28 0,3-6 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55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25241,'-4'10'3272,"1"-2"-3205,3-8-560,0 0-695,0 28-1680,0-22 2868,0 22 0,0-28 0,0 0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6:56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0 461 26445,'94'-13'161,"-1"1"0,1-1 0,0 0 0,-10 2 0,2 0 1,2-1-1,0 1 0,3 0-984,-8 1 0,0 1 0,2-1 0,2 1 0,0-1 0,2 0 823,-3 1 0,1-1 0,2 1 0,1-1 0,0 0 0,2 0 0,0 1-122,-6 0 0,1 0 1,1 0-1,1 0 0,1 1 1,0-1-1,0 0 1,1 1 121,5-1 0,1 0 0,0 1 0,1-1 0,1 0 0,0 1 0,0 0 0,1 1-45,-9 0 0,0 0 1,1 1-1,1 0 0,-1 0 1,1 0-1,0 1 0,0 0 1,0 0 44,1 1 0,2-1 0,-1 2 0,0-1 0,1 1 0,0 0 0,-1 0 0,1 1 0,-1-1-105,1 1 0,-1 1 1,0-1-1,1 1 0,-1 0 1,0 0-1,0 1 1,0 0-1,-1 1 105,0 1 0,-1 0 0,0 1 0,0 0 0,0 1 0,-1 0 0,0 0 0,0 0 0,0 1 0,8 0 0,0 0 0,0 0 0,0 1 0,-1 0 0,-1 1 0,0 0 0,0 0 0,-5 1 0,0-1 0,-1 2 0,0-1 0,0 1 0,-2 0 0,0 1 0,0-1 0,6 1 0,-1 1 0,0 0 0,-1 0 0,-1 0 0,-1 0 0,-1 1 0,5 0 0,-1 0 0,-1 0 0,-1 0 0,-2 1 0,-3 0 0,6 2 0,-3 0 0,-1 1 0,-3 0 0,-4 1-712,3 1 0,-3 2 1,-4 0-1,-6 2 838,-2 4 1,-6 1-1,-8-1 1,-5-4-1,-11 1 1,-13 11-1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8:46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2624 304 24008,'-64'-23'396,"1"-1"1,-1 1 0,0 1 0,0 0 0,1 4-140,-18-2 1,1 5-575,-9 3 0,-2 4 434,-3 2 1,-2 7-467,28 6 1,1 5 0,-2 2 486,-2 3 0,-2 3 0,1 5-357,-3 7 1,1 6-1,0 2 339,-2 4 0,0 4 0,2 3-120,0 3 0,2 3 0,2 2 0,2 2 0,3 3 0,2 1 0,4 1 0,3 2 0,3 2 0,6-1 0,4 2 0,4 1-746,6-1 1,4 2 0,5 1 745,4 0 0,4 1 0,8 0 0,6 0 0,7 0 0,5 0-332,6 1 0,6-1 1,7-2 331,8 0 0,6-3 0,7-3-93,7-1 0,6-2 0,5-6 93,6-2 0,6-5 0,3-4 0,-15-14 0,2-4 0,3-2 0,0-3 0,5-2 0,1-4 0,2-2 0,1-3 0,3-1 0,1-2 0,2-2 0,0-4 0,4-4 0,0-2 0,2-4 0,-1-2 0,1-2 0,1-3 0,-1-2 0,0-4-120,2-3 1,0-4 0,-1-2 0,-1-3 119,-3-2 0,-1-2 0,0-4 0,1-5 0,-21 4 0,2-4 0,1-3 0,-2-1 0,-2-1 0,-6 3 0,9-9 0,-6 1 0,-2-1 0,-1-5 0,-7 3 0,3-4 0,-3-2 0,-6 1 0,-11 1 0,-5-12 0,-13 2 0,-6-2 0,-2-2 0,-7-1 0,-6-1 244,-7-2 1,-8-1 0,-9-4-245,-2 13 0,-8-3 0,-4-2 0,-2 2 0,1 5 0,-5 0 0,0 4 0,-3 3 0,-5-2 23,-2 2 1,-5-3 0,-4 1 0,0 6 0,-1 10-24,-23 0 0,-2 14 0,-2 7-48,17 9 0,-2 5 0,0 4 1,-1 6-175,-3 5 0,-1 7 0,0 3 1,0 4 53,-1 1 0,-2 4 0,2 3 0,0 4-110,1 4 1,0 4-1,1 3 1,2 2-4,3 1 0,2 1 0,0 3 0,0 6 281,3 5 0,-2 7 0,0 2 0,5-2 0,7-9 0,2-4 0,7-6 0,0 3 0,-9 19 0,0-1 0,0 1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8:52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24703,'7'0'3608,"-1"0"-3248,-6 0-360,0 0 0,63 62 0,-32-38 0,10 13 0,1 0 0,-6-15 0,2 4 0,1 2 0,0 4-158,-1-1-1366,-2-4-1176,-4-7-7131,-6-11 9145,-8-4 1,-9-5 0,-6 0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8:52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25420,'10'-2'2914,"-2"1"-2577,-8 1-337,75 13 0,-37-3 0,13 1 0,0 0-819,-5 6-1063,9-2-4169,5 2 6051,8 4 0,-28-11 0,-7 3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8:52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537 0 25499,'-4'0'2734,"-64"60"-2309,20-8-419,-4 1 1,-2 3-7,17-13 0,3 0-363,-1 2 0,1 0 177,2-2 1,1 1-711,-20 40-1009,13-16-2509,19-17 4414,21-24 0,0-17 0,7-10 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08:53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397 2 25802,'3'-1'1434,"-20"37"1,-12 19-1435,-12 18 0,-1 2 0,-1 3-423,11-24 0,1-3 423,2-3 0,1-1 0,-19 36-1614,13-15-5535,16-14 7217,9-10 1,9-23-1,0-5 1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05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136 171 26978,'63'-41'216,"0"0"1,-1 5 0,0 7-189,-11 18 0,-1 5-28,46-1 0,-18 25 101,-21 11-101,-20 28 45,-19 12-1,-11 13-32,-31 8-700,5-42 0,-5 1 699,-12 3 0,-6-2-5,-4 3 0,-4-1-154,-5-1 0,-1-1 198,1-3 0,-1-3 73,5-3 1,1-3 33,6-8 1,2-1-158,-19 13 0,22-17 0,19-12 0,13-8 995,5-4-995,4 3 766,14 1-766,18 5 0,29-2 0,27-3 0,-35-3 0,1-1 0,7-1 0,1 0 0,0 0 0,0 0 0,-4 0 0,-1-1-108,-3-2 0,-2-1 108,41-4 0,-35-4 0,-2-1-1548,25-11 148,-32 6 0,-2-4-8431,11-19 8117,-1-10 1,-28 21 0,-6 4-1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06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1878 68 23381,'-79'-20'1001,"0"0"0,-10 2 0,-4 9-796,25 12 1,-2 6-1,-2 4-1099,-6 2 0,-1 5 0,0 4 1095,-2 7 1,0 5 0,3 3-105,2 2 0,2 2 0,2 3-41,4 0 0,3 2 0,3 2-37,7 0 0,3 1 0,4 3-19,4 0 0,3 1 0,4 2 0,5 2 0,3 2 0,5 2 0,3 1 0,6 1 0,2 2 0,1 1 0,4 2 0,5 0 0,6-1 0,6 1 0,3-1 0,1 0 0,3 0 0,5-3 0,7-2 0,4-1 0,4-3 0,2-3 0,4-1 0,3-5-147,4-3 1,3-3 0,4-4 146,3-5 0,4-4 0,3-5 0,3-5 0,3-4 0,1-4 0,5-2 0,2-3 0,-1-5 0,2-6 0,0-6 0,-1-1-303,-2-1 1,0-2-1,-3-4 303,-2-4 0,-2-4 0,-2-3 0,-6 1 0,-2-3 0,-2-1-256,22-16 1,-5-4 255,-8-2 0,-6-2 0,-8-1 0,-6-4 0,-8-1 0,-6-5 0,-11-1 0,-6-3 0,-3-6 0,-8-1 0,-13-3 0,-9-2 0,-3-4 0,-8 1 0,-13 0 0,-10 3 11,-5 3 1,-6 6-12,-6 7 0,-4 7 0,0 12 0,0 8 279,6 9 0,2 7-279,-35 1-111,41 17-2970,30 24 3263,33 13 0,-3-7 0,10-1 0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07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730 0 26239,'-60'5'713,"-1"0"0,4 0 0,3 5-420,-17 19-293,-1 11-1493,-1 12 1493,0 12 0,39-27 0,2 3 235,1 1 1,2 1-236,-14 47 0,17-2 0,13-2 0,12-6 0,15-8 246,10-11-246,16-12 0,9-14 0,5-12 0,6-12-1110,6-11-840,6-17-1568,5-9 3711,1-10 1,-34 15 0,-10 5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08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1 26272,'-32'56'414,"-1"1"1,3 0 0,4 0-124,0 34-652,5 1 562,6-11-100,7-17 75,5-22-198,5-19 127,10-14-239,8-24-23,13-19-22,6-26-45,2-13 190,-3 1 23,-5 15 11,-11 20 0,-9 17 353,-5 13-285,-2 19 28,-1 17-74,-1 24-22,-2 13-56,-2 3-7250,3 14 7306,5-44 0,-4 5 0,4-44 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08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26003,'-10'55'599,"0"0"1,-5 35-555,7-54-34,6-13-11,1-13-33,1-5 33,0-5-11,3-8 22,7-7-22,5-9 11,5 1 0,-1 6 0,-2 8 0,-1 5 0,-2 3 11,0 1 34,-2 0 67,0 0-56,0 0 0,-2 0-34,-1 0-11,0 0-22,-3 3 11,0 4-3392,-2 7 3336,-1 4-101,-2 4-583,-1 9-313,0-9-583,-2 3-3753,-1-12 5389,0-7 0,1-2 0,2-4 0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08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26608,'4'72'93,"0"1"1,-3-5-1,-4-4-82,-15 14-11,-3-8-22,5-12 22,7-17-56,4-13 0,4-14-22,1-7 55,7-5 23,8-7 11,10-9 1,8-7-12,0-6 67,-1 4 67,-7 7 1,-2 8 22,-5 5 101,0 3 190,2 15-247,-8 1-22,0 16-33,-11 3-79,-8 1-33,-6 6-34,-8-5 0,-4-5-101,2-5-179,4-10-280,1-6-269,5-6-550,2-4-962,4-1 2341,4 0 0,1 0 0,2 0 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09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25207,'-17'62'123,"0"0"1,2-4-1,1-7-761,-1 6-1256,4-10-7092,5-7 8986,4-15 0,2-11 0,0-9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09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5 24569,'-13'81'235,"7"-18"-235,15-60-145,6-3-113,3-6-101,1-6 202,2-7 135,-3-4 22,-3-1 78,-1 4 57,-3 0 89,0 5 90,-4 7-12,0 3 124,-2 5 157,1 1-157,1 9-102,-1 5-77,0 10-34,0 1-56,-1 1-123,0-4-34,0-2-101,0-6-169,0-6-357,0-3-494,1-4-794,0-1-6164,2-7 8079,0-5 0,-2 3 0,-1-2 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09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24883,'8'53'504,"3"-20"-448,10-47 44,0-10 148,-1 2-13,-2 5-101,-2 9-55,0 4-1,-1 4-33,-2 5 11,-1 7-56,-6 10-34,-2 7-235,-3 6-426,-2 3-750,-5 0-6679,0-3 8124,-1-8 0,4-14 0,3-6 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10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 26362,'-8'59'239,"1"1"0,-1-3 0,3-6 41,5 7-22,9-4-23,6-12 34,12-11-56,4-16-113,2-8 91,-1-24-145,-3-8-46,-6-22 0,-9-5 0,-7-1 0,-4 5 0,-14 8 0,-6 10 0,-16 8-46,-8 9-1164,-9 8-1602,-6 3 2812,-6 2 0,26 0 0,6 0 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12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582 187 24983,'-50'-8'605,"0"1"1,-40 10-315,35 24-45,1 22-44,1 11 34,0 9-1415,5 5 1381,3 3 78,7 4-179,12 8 56,13 7-129,8-43 0,4 1-17,4 0 0,4 0 0,3 1 0,4-2 0,6-3 1,4-3-24,6-4 1,5-4 11,4-5 0,4-5-6,5-5 1,3-6-1,4-6 1,3-3-29,2-3 1,2-4-29,-1-7 1,-1-4 38,-1-2 1,-2-3 5,-5-6 0,-2-5 17,34-27 34,-17-6 277,-20-5-154,-15-5-79,-11-11-11,-10-12-22,-8 41 0,0-1-17,-4-5 0,-3-1 5,-4 0 1,-2 0 5,-4-1 0,-4 0-39,-5 2 0,-3 1-1419,-2 2 0,-3 2 1419,-1 3 0,-3 3 0,-2 4 0,-2 3-30,-38-21 19,3 24 81,-5 23-641,31 31-1956,-1 47-1216,37 4 3743,6-17 0,3-4 0,3-5 0,0-7 0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12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6 22967,'0'-3'3036,"0"1"-1938,0 2-649,15 67-136,-11-8-145,3 1 0,0 6-428,-6-12 0,-2 0 316,2 4 0,-2 2-39,0 0 0,-2 1-17,0-1 0,0-1 0,-2-4 0,0-2 0,-3 44-112,2-13-157,2-13-325,3-12-302,-1-11-572,2-12-1030,0-9-5884,0-11 8515,5-7 1,-4-5 0,4-3 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13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0 168 28446,'63'-32'75,"0"-1"0,-3 3 0,-5 4-75,15 6 0,-3 5 0,-3 7 0,-7 5 0,-9 3 0,-3 2-225,-3 1-1546,0 1-1646,-1-1 3417,-5 3 0,-15-5 0,-9 4 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16.826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23 69 24972,'27'-19'1513,"-4"4"-1087,-15 15 11,-1 0-79,0 6-22,-2 6-100,-2 12-102,-1 10-4262,-2 13 4206,-2 10-21,-9 12 439,-4 10-496,-7 8-2148,3 2 2148,5 1-1436,4-6 1436,4-7 1436,3-7-1436,1-8 243,1-8-243,1-10 2269,0-7-2269,0-9 0,4-5 0,0-7 0,4-4 0,0-3 0,3-2 3392,12 4-3392,-1-5 0,15 5 0,-2-7 0,6 1 0,4-2 0,27 3 0,-8-4 0,21 3 0,-17-3 0,1 0 0,-3 3 0,-3-3 0,-8 1 0,-5 0 0,-7 1 0,7 2 0,-7 3 0,-5-1 0,-12-1 0,-14-5 0,-2-1 0,-5-1 0,-1 0 0,-2 0 0,-1 0 0,0 0 0,0 0 0,-1-3 0,1-8 0,-1-7 0,0-9 0,0-9 0,0-3 0,0-9 0,0-5 0,0-8 0,0-11 0,0-7 0,0-7-661,-1-1 661,0 3 0,-3 4 0,1 8 0,-1 5 0,2 10 0,-1 8 0,0 8 0,1 6 0,-2 5 0,3 3 661,0 3-661,-2 2 0,3-1 0,-2 9 0,2 2 0,-2 10 0,2 2 0,0 0 0,-1 0 0,0 0 0,-3 0-259,-1 0-2228,-4 0-4808,-5 0 7295,-8 7 0,9-5 0,-2 5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17.26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1 105 26915,'78'-22'534,"1"1"0,-12 3 1,0 5-1011,1 7 1,-2 4 475,-8 1 0,-2 1 0,2 0 0,-1 0 0,-1 0 0,-1 0 0,-4 2 0,-2 1 0,40 3 0,-13 0 0,-14-1 0,-10-5 354,-17-3-2573,-11-6-7612,-13-2 7465,-6-1 1,-4 5 0,-1 6-1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19.74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18 96 22428,'-7'0'3329,"2"0"-2646,5 0 606,0 0-1009,-6 0 11,18-1-123,4-6-22,22-5-89,6-4-57,4-1 0,4 2 0,2 3 0,1 3 0,-1 5 0,-5 1 0,-6 3 0,-7 0 0,-8 0 0,-7 0 0,-5 0 0,-5 0 0,-1 0 0,-4 0 0,-1 0 0,-1 0 0,-3 0 0,0 0 0,-1 0 0,0 2 0,0-1 0,2 3 0,-1 0 0,2 5 0,-1 4 0,1 8 0,-2 9 0,0 5 0,-1 2 0,0 3 0,0-4 0,0 4 0,0-4 0,0 4 0,0-2 0,0 0 0,0-2 0,0-1 0,-2-13 0,1-2 0,-2-13 0,-1-2 0,-2 0 0,-7 3 0,-5 0 0,-6 3 0,-7-2 0,-2-2 0,-4-1 0,-1-4 0,2 0 0,2-2 0,3 2 0,5-2 0,2 1 0,6-1 0,1 0 0,1 0 0,0 0 0,-2 0 0,-3 1 0,-2 7 0,0 3 0,1 6 0,2 10 0,9-6 0,0 6 0,10-6 0,-2 3 0,3 6 0,0 4 0,0 3 0,0 1 0,0-3 0,0-4 0,0 4 0,0-10 0,0 4-3392,0-7 3392,0 1 0,0 3 0,0 1 0,0 0 0,0-1-2269,0-2 2269,0-3 2269,0-4-2269,0 7 0,0-8 0,0 4 0,2-8 0,1 1 3392,4-5-3392,8-2 0,5-5 0,14-1 0,10 0 0,12-7 0,8-2 0,2-6 0,2 2 0,19-1 0,-24 5 0,9 0 0,-35 5 0,-10 3 0,-9 0 0,-9 1 0,-6 0-1648,-2 0-5736,-1 0 7384,0 6 0,0-5 0,0 5 0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21.37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22 0 28292,'-6'96'0,"-1"-1"0,2 0 0,1-3-451,5-19 1,2-1 450,-2 5 0,0 0 0,-1-1 0,0 0 0,0-3 0,0-2 0,0-5 0,0-3 203,0-5 1,0-4-204,4 37-1053,3-22-1178,10-28-2878,6-20 5161,8-37 1,-13 10 0,-3-15 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21.839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0 177 27079,'23'-48'465,"0"1"0,28-27-275,5 67-89,1 9 112,-4 17-55,-10 16-158,-13 20 0,-14 16 0,-10 9 0,-11 4-3392,-9-1 3392,-5-12-1283,-4-15 1283,5-19 0,6-13 0,5-11 0,4-4 0,2 0 2756,1 2-2756,5 0 1919,11 1-1919,13-4 0,15 1 0,8-3 0,-3 5 0,-4 6 0,-12 8 0,-10 16 0,-11 15 0,-13 20 0,-22 15-286,6-39 0,-4 0 286,-5 1 0,-3 0-176,-9 10 0,-2-3 176,-14 16 0,-4-3 0,33-52-80,12-13-1824,6-5-2545,5-5 3769,10-22 1,-6 15 0,6-14-1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22.27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136 9 24916,'0'-5'3306,"0"2"-2857,0 3-449,0 0 0,-7 99 0,-4-28 0,3 7 0,-2 5 0,0-27 0,-2-2 0,2 3 0,0-1 0,-1-1 0,1 0 0,2-4 0,1-1 0,-6 36 0,8-14 0,1-17 0,4-14 0,1-11 0,7-9 0,2-2 0,9-5 0,2 1 0,6-3 0,2-1 0,7-2 0,4-2 0,3-2 0,1-1 0,2-3 0,-2 1 0,-1-2 0,13-2 0,-18-4-57,9-6-2610,-22-12-7164,3-11 8117,4-17 1,-14 22 0,0-1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22.75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2015 115 23359,'-74'-25'750,"0"1"1,-3 2 0,-2 4-505,-5 5 1,-2 6-381,-6 1 0,-2 8 257,26 7 0,-1 5 0,1 4-767,-5 2 0,1 5 1,0 4 818,-2 7 1,2 6-1,2 3-63,0 2 0,2 2 0,3 3-34,5 1 1,3 2-1,4 2-19,6-2 1,3 1 0,3 2 8,-10 27 0,9 3-68,8 0 0,8 2 190,4 3 1,7 1-191,5 5 0,3 1 0,4-30 0,2 1 0,2 1 0,4 0 0,3 2 0,3-1-424,1 0 0,3 1 1,4-2 423,6-1 0,4-2 0,4-2 0,4-3 0,4-3 0,4-2-117,3-4 1,5-3 0,2-3 116,5-4 0,3-3 0,2-3 240,1-4 1,2-4-1,1-4-240,1-2 0,1-4 0,0-3-380,0-4 0,0-4 0,0-2 380,-2-1 0,-1-1 0,0-6 0,32-9 0,-2-8 153,-3-4 0,-2-9-153,-31 3 0,-1-5 0,-1-3 0,0-4 0,-1-3 0,-1-3-181,0-2 1,-1-3 0,-2-1 180,0-3 0,-2-1 0,-2 0 0,-3 0 0,-3 0 0,-1-1 0,13-26 0,-6-1 0,-9 4 0,-8 0 0,-9 1 0,-7-1-21,-5-1 1,-6-2 20,-9-5 0,-5-1 0,-7-6 0,-6-1 127,3 28 1,-4 0-1,-2 0-127,-2 1 0,-3 1 0,-2 1 0,-16-24 0,-5 5 0,3 14 0,-4 8 0,5 18 0,-2 8 619,-36-2-2087,15 51-1490,17 29 2958,17 35 0,18-31 0,10-3 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23.122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8 6 28671,'-4'-3'-360,"0"0"-884,8 3-1142,7 1 2386,6 9 0,-4-6 0,-1 5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23.30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11 8 25387,'-3'-4'1412,"1"0"-1412,2 4-2420,0 0-5065,-2 2 7485,1 16 0,-1-12 0,2 11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23.63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0 440 27561,'23'-69'127,"1"-1"0,0 4 0,4 9-457,34-2 341,4 8 79,-1 16 100,-1 14 235,-5 12-356,-3 7-69,-7 11 0,-8 9 0,-10 15 0,-11 13 67,-10 10-67,-5 9 0,-5 7 0,-7 5 0,-3 0 0,-5-5-1065,-1-11-1714,5-13 2830,0-16 1,6-16 0,1-9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28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6 20221,'-13'-2'4359,"3"1"-3709,10 1 191,0 0-707,-8-1 12,6 1-23,-6-2 101,13 2-11,8 0-45,9 0 0,7 0-3470,0 0 3347,-1 0-34,-4 0-11,-4 0-224,-7 0-303,-3 0-695,-6 0-1298,-2 5-2929,-2 6 5449,0 9 0,0-7 0,0 0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28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23616,'-3'0'3463,"1"0"-2578,2 0-650,26 0-100,-4 0-12,25 0-101,-11 0-22,3 0 0,-4 0-302,-2 1-325,-4 0-416,-3 0-962,-6-1-3139,-3 2 5144,-9 4 0,-4-3 0,-4 2 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28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 26720,'-18'61'437,"0"0"0,1-3 0,2-3-190,0 22-79,3 1-112,5 0 22,1-2-44,3-3 10,-2-4-31,0-7-13,-1-4 0,1-7-158,2-8-357,1-7-528,1-9-1063,0-4-4180,-1-2 6286,-4 6 0,4-13 0,-2 0 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29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21 22328,'-11'-10'2980,"2"2"-2453,9 8 235,0 0-504,-9-1-57,6 0 46,-2 0 44,16 1-22,11 0-90,13 0-22,12 0-67,10 0-57,9 0 23,8 0-33,4 0 10,2 0-10,-5 0-1,-7 0-11,-8 0-11,-8 0 0,-9 0 45,-7 0-45,-8 0 23,-6 0-23,-7 0 0,-4 0-12,-4 0 12,-2 3 0,-4 2 125,-7 21-125,-7 2 0,-11 17 0,-24 19 0,8-11 0,-16 20 0,17-16 0,-2 2 0,-1 0 0,1 0 0,3-5 0,4-5 0,5-7 0,6-12 0,7-8-2108,7-12-7723,4-5 9787,4-37 1,1 24-1,0-24 1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31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91 26171,'57'-10'478,"0"0"0,5 2 1,2 1-239,-1 5 1,3 2-821,16-2 1,6 0 631,-21-1 1,2-1 0,3 0-460,7 0 0,2 1 0,1-1 407,4 0 0,2 0 0,0 0-603,3 0 0,2 1 0,-1 1 603,2 0 0,-1 1 0,1-1 0,-1 1 0,1 1 0,-1-1-396,2 1 1,-1 1-1,1 0 396,-2 2 0,-1-1 0,1 1 0,-1 1 0,1-1 0,-2 1 0,-1 1 0,-1-1 0,0 1 0,-4-1 0,0 1 0,-1-1 0,-3 0 0,0-1 0,-2 1 0,-4-1 0,-1 1 0,-1 0 0,-3 1 0,-1 0 0,-1 1-74,28 3 1,-3 1 73,-4 2 0,-3 1 0,-5 0 0,-2 1 0,-3 0 0,-2 0 150,-7 0 0,-1-1-150,-3-1 0,-3 0 774,-6-1 1,-3-1-775,39 8-936,-18-3 936,-15-3 0,-14-1 650,-7-2-650,-15-3 542,-5-2-542,-13-3 452,-15-1-1932,-13 0 2328,-53 0 0,41 0 0,-23 0 0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33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1191 22003,'-10'4'4370,"2"0"-3507,8-4-146,0 0-504,-23-27-101,18-7-90,-18-35-11,23-7-11,4-9 34,3-7-295,3-3 261,-3-2 11,-3-2-358,-3 49 1,-1-1 358,0-45 21,-6 5 12,-3 16 56,-5 14-11,-2 19-90,4 13 0,5 13 264,2 7-264,4 6 724,-1 2-724,2 1 0,4 0 0,10 0 0,15 2 0,19 1 0,18 3 0,16-3-401,10-1 401,-42-2 0,0 0 0,1 0 0,-2 0 0,49 0 0,-3 0 0,-6 0 0,-2 0 0,-10 0 0,11-1 0,-27 0 0,4 0 0,-30 1 0,-5 0 0,-5 0 401,-5 0-401,-4 0 0,-8 0 0,-2 0 0,-5 0 0,-1 0 0,0 1 0,0 2 0,0 6 0,0 7 0,-1 8 0,-4 12 0,-3 5 0,-3 12 0,-3 6 0,-1 7 0,-1 2 0,0 1 0,2-2 0,2-3 0,2-6 0,0-5 0,2-2 0,-1-2 0,1-2 0,-1 2 0,2-6 0,2 0 0,0-5 0,2-3 0,-1-5 0,0-6 0,-1-4 0,1-4 0,-1-4 0,2-1 0,-1-2 0,3-1 0,-1 0 0,0 0 0,-1-3 0,1 3 0,-1-4 0,1 4 0,-2-3 0,0 3 0,-2-2 0,-3 1 0,-1 1 0,-6 2 0,0 2 0,-5-1 0,-3-1 0,-2-2 0,-3-4 0,-5 0 0,-5-4 0,-9 2 0,-8-2 0,-9 0 0,-11-8 0,-4 1 0,-8-8 0,2 2 0,2 2 0,5-1 0,6 5 0,6 1 0,11 3 0,13 2 0,16 1 0,14 0 0,7 0 0,6 0-819,0 0-2654,8 0 3473,4 6 0,-1-5 0,-1 5 0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34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1 261 27673,'73'5'332,"0"1"1,6-2 0,1 0-1885,-1-3 0,2-1 1552,12 0 0,4 0 0,-28 1 0,1 0 0,1 0 0,3-1 0,1 0 0,1 0 0,1 0 0,0 1 0,1-1 0,1 0 0,0 0 0,0 0 0,3 0 0,1 0 0,0 0 0,2 0 0,2-1 0,0 0-737,5-2 0,1 0 1,0-1 736,3-1 0,0 0 0,1-1 0,0 0 0,0-1 0,0 0-108,-2 0 1,0 0 0,-1 1 107,-4 1 0,-1 1 0,-1 0 0,-3 0 0,0 1 0,-1 0 0,-4 2 0,-1 0 0,1 0 0,-3 0 0,0 0 0,0 0 0,-2 1 0,-1 0 0,0 0 0,-1 0 0,-1-1 0,0 1-63,-2-1 1,-1 0 0,0 0 62,31-1 0,-1-1-44,-1-1 0,-2-1 44,-2-2 0,-2 0 0,-1 0 0,0-1 673,-3 0 1,-1-1-674,-2 1 0,-1-1 0,-1 0 0,-1 0 0,-2 2 0,-1 0 0,-2 1 0,0 2 0,-2 1 0,-2 0 0,-4 1 0,-1 0 0,-4 1 0,2-1 596,19-3 1,-1 0-597,-21 3 0,-1-1 0,16-1 0,-3-1 0,15 1 291,-13 3-291,13-1 0,-25-1 0,14-1 0,-30-2 1593,-3 2-1593,-5 2 894,-1 0-894,-1 2 0,2 0 0,-3 0 593,-2 0-593,2 0 0,-17 0 0,-2 0 0,-15 0 0,-3 0 0,-1 0 0,-7 0 0,-16 9-360,-22 6 360,-18 7 0,-1 2 0,7-3 0,9-4 0,-1 0 0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35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1241 16826,'3'8'6208,"-1"-3"-5211,-2-5 1647,0 0-1893,3 2-224,-3-2-135,2 1-66,-2-1-326,0-5 0,4-10 0,3-16 0,10-21 0,10-19 0,8-21-500,-15 40 1,1-1 499,-2-3 0,0 0 0,-2-1 0,-2 1-135,-4 2 0,-2 1 135,-2 0 0,-3 2 0,1-42 0,-4 11 0,-1 14 0,-5 15 0,-4 13 0,-4 7 0,1 9 0,1 3 970,4 6-970,2 5 299,2 4-299,2 4 0,1 2 0,5 0 0,13 0 0,12 0 0,18 0 0,18 0 0,21 0-327,-31 0 1,2 0 326,8 0 0,3 0 0,4-1 0,1 1 0,1 0 0,0 0 0,-4-1 0,-1 0 0,-4 1 0,-2 2 0,-3 1 0,-2 1 0,-4 0 0,-1 1-127,-3 2 0,-1 0 127,42 7 0,-4-2 0,-6-3 0,-6 0 0,-8-3 0,-12 0 0,-11 0 0,-8-2 0,-10-2 0,-6 1 0,-5-2 636,-3 2-636,-3 0 271,0-2-271,-3 1 0,-1-1 0,-3 0 0,-1-1 0,-2 1 0,0 2 0,0 4 0,0 8 0,-7 9 0,-3 12 0,-8 9 0,-1 12 0,-2 9-3392,1 7 3392,1 6 0,1 2-104,7-23 1,1 0 103,-3 26 0,5-32 0,1-2 0,2 7 0,1-7 0,1 21 0,0-16 3290,-2 20-3290,2-24 309,1-6-309,0-6 0,2-11 0,0-7 0,0-7 0,0-2 0,0-2 0,0 2 0,0-5 0,0 4 0,0-8 0,0 1 0,0-2 0,0-1 0,0 0-1794,0-8-5915,-1-6 7709,0-8 0,-1 7 0,1 2 0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39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11 287 25129,'1'-3'729,"0"1"-494,-1 2 886,0 0-1077,2 0-21,-2 0 290,1 0-290,0 0-12,-1 0 11,2 0-10,-1 0 10,1 0-11,2 2 12,1 10 10,0 8-22,-2 16 12,0 12-23,-3 11 11,0 6-22,0 3 0,0-5-1,0-6 12,0-8-33,0-6-23,-2-6-23,1-8 23,-1-7 23,0-12 22,-1-4 11,0-11 0,-3-13 11,-2-13 0,1-19 0,2-11-6,3 8 1,2-4-6,3-33-436,2 28 0,3 0 425,15-26 22,12 5-433,3 11 422,2 10-12,0 17-10,-4 12 11,1 14 0,17 8 855,-14 6-800,15 17-32,-34 4 483,-3 17-472,-20 3-1,-16 9 12,-12 3-34,-11 5 0,-4-4 0,4-5-135,6-6-223,8-7-460,7-3-639,9-9-3036,5-5 4493,5-7 0,1-5 0,0-2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39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5 21107,'10'-3'3294,"-2"1"-2857,-13 78-135,-3-34-207,3 10 1,-2-1 116,-5-6 36,3-11 76,3-12 24,3-12-46,2-6-33,1-7-123,0-12-45,4-7-68,6-11-33,3 0 0,4 6-134,-3 6-505,2 6-594,2 5-1444,7 3-7154,6 0 8383,8-1 1,-18 3 0,-1 0 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40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180 261 22967,'8'0'2599,"-1"0"-2498,-7 0-78,59-75-12,-37 39 0,11-11 0,-3 1 23,-22 19 0,-6 9-1,-15 10 23,-7 4 112,-16 13 79,-6 12 133,-3 17 57,-1 18 79,3 9-102,5 6-212,8-2-124,10-8-78,9-13-22,7-10-168,11-12-628,14-12-482,18-6-2835,8-19 0,5-7 4135,32-19 0,-2 0 0,-43 8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40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 1 26317,'1'31'437,"5"-2"-224,19-15-11,-3 6 111,-6 4 35,-7 7-46,-6 4-56,-16 7 23,-11 6-245,-19 3-24,-8 0 0,0-6 0,5-8 0,11-12 0,13-10-326,11-8-693,8-5-617,5-1-1199,16-1 2835,11-11 0,-6 8 0,-1-9 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40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 1 27270,'-48'11'168,"19"0"-168,52 0 56,4 2 11,-2 4 11,-6 6 57,-7 5 33,-6 9 134,-6 7-56,-17 6-134,-5 3-78,-18-2-34,-3-3-45,0-7-212,4-5-595,9-8-615,9-8-764,11-9-3954,10-6 6185,21-17 0,-13 9 0,11-9 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40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26541,'-16'52'-706,"1"0"0,-8 34-2230,17-54-6895,5-13 9148,14-9 1,-9-8 0,9-2 0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41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27 19953,'-4'-1'3943,"0"-1"-3292,4 2-125,0 0-134,-16 64-55,12-37-68,-9 49 55,22-57 12,7-2-22,8-5-22,2-4-12,0-3-56,2-3 22,-4-2-33,-3 0-34,-6-9-33,-5-2-100,-6-12-46,-2-3 0,-2-4 0,-7-2 0,-7 1 0,-9 2 0,-6 5 0,2 5 0,1 7-80,3 7-401,6 3-393,2 2-538,7 10-1512,3 3 2924,8 9 0,-2-9 0,2-5 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41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21073,'11'-2'4291,"-2"1"-3730,-9 1 145,0 0-494,-1 66-111,1-45-45,-2 50 0,2-65 0,7-2-45,6-4 46,8-6-12,6-8 78,-1-5 56,0-3-11,-3 5-11,-3 8 22,-2 4-11,-3 3-22,-3 2-1,-2 4-77,-4 5-1,-2 5-56,-1 7-11,-3 3-157,0 3-660,0 1-584,0-1-2173,0-5 3574,0-4 0,0-9 0,0-4 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41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83 245 24905,'34'-52'11,"1"0"0,-1 6 1,-12 7 21,-25 16 79,-7 7 168,-8 5 35,-5 6 21,-2 5 33,-1 13 158,2 11 44,0 16 23,5 8-90,4 4-413,3-1-91,7-1 0,2-5 0,4-4 0,9-5 0,6-7 0,14-5-337,4-7-1971,6-9 2308,30-3 0,-39-5 0,16 0 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46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1 25454,'-14'69'732,"0"0"0,0 0 0,2-1-508,3-9 0,0-1-162,1 1 0,-1-1-23,2-2 0,-1-1-39,1-4 0,0-2-213,-3 37-347,0-14-516,4-21-672,3-18-2689,1-18 4437,2-25 0,0 6 0,0-12 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46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0 289 24905,'53'3'257,"0"0"1,42-13-235,-37-16-23,-5-14 22,-9 2-22,-9 0 11,-7 7 90,-4-2 247,-2 7-102,-3 1 12,-2 9 179,-4 6 23,-4 8 122,-2 20-212,-4 14-34,-1 27-279,-2 18-57,0 16 0,-1-41 0,-1 0-374,-1 3 0,0 1 374,-1 0 0,-1 0 0,-1-2 0,0-1 0,-6 44-130,-1-13 130,3-13-740,3-15-740,4-14-547,2-9-4237,1-9 6264,0-3 0,0-11 0,0-1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47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70 26709,'-4'55'194,"-1"1"0,1-1 1,-2-1-5,-12 39-1021,7-43 1,0 2 897,-1 2 0,0 1 6,-1 0 0,0-2 118,0-1 0,0-2-180,-10 43 79,4-13-90,4-12 0,4-15 378,6-15-411,3-16-23,2-12 11,3-6 1016,6-11-937,7-19 231,10-22-265,5-28-22,6-17-211,-20 43 1,0-1 232,-2-2 0,-1 1-6,-2-1 1,-2 1-6,-2 1 0,-1 1-12,3-46 34,-4 11-11,-1 9 12,0 13 44,1 10-45,1 12 56,-1 8-33,1 7 257,1 7 286,-2 9-520,4 2-57,-1 14 0,1 14 0,2 16 0,-1 63 0,-4-6-316,-4-24 1,-1 1 315,-1-14 0,0-1 0,0 1 0,1-1 0,0-4 0,2-2 0,4 39 0,6-15 0,1-17 0,7-17 0,3-18 0,6-13 0,7-28 0,6-18 0,7-36 0,-24 29 0,-1-3-179,0-4 1,0-1 178,-2-1 0,-1 0 0,-3 4 0,-2 2 0,14-37 607,-9 18-607,-9 16 0,-6 15 0,-6 8 0,-2 12-1132,-1 7-987,-8 5-7712,-5 11 9807,-9 14 0,10-9 0,2 7 0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58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22642,'0'-3'3731,"0"1"-1916,0 2-1501,34-9-145,-7 5-169,31-6 0,-17 6 0,-1 2 0,-5 1 0,-4 1-573,-2 0-547,0 0-270,6 0-638,6 0-3866,6 0 5894,2-1 0,-19 1 0,-9-1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58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23538,'-10'68'328,"0"0"1,0-3 0,1-6-60,-2 11 11,-1-4 123,4-10 12,2-15 56,4-18 89,0-12-67,2-8-134,0-19-124,0-10-78,5-25 22,3-11-90,6-6-21,4-1-68,1 5 22,3 8-44,-1 9-68,2 14-425,-4 10-718,2 12-1378,1 7 2611,5 4 0,-12 0 0,0 0 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59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1 26586,'0'43'829,"-2"0"-728,-3-2-101,-4 1-78,-5-1-360,-4 5-805,-7 5-954,-7 5-7634,-5 1 9280,2-5 0,15-24 1,8-9-1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0:59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484 1 25667,'28'92'415,"15"-18"-415,31-63 33,16-5-33,6-6 0,-1-2 0,-11-5-11,-14-2 11,-19-3 79,-19 0 335,-17 1 214,-12-2-113,-24-3-257,-18-3-102,-35 3-145,25 9 1,-4 2-776,-12 1 0,-2 3 781,-8 1 0,-1 2-12,-4 3 1,0 3-536,5 0 1,2 2 439,11 1 1,3 1-762,-30 8-1055,35-7-7925,20-2 8762,13-2 0,11-4 0,2-1 1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02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444 0 26563,'-94'30'1479,"18"-5"-1411,53-13-24,13-1-55,6 1 22,7 3-11,10 4 45,10 4-11,8 2-45,0-1 11,-5 3 0,-8 0 145,-9 5 159,-5 8-304,-12 6 0,-13 8 0,-16 4 0,-14 2 0,-6-4 0,0-3 0,4-9 0,7-6 0,12-13-953,14-9-1210,10-10-2678,29-16 4841,20-17 0,-10 8 0,4-5 0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02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36 184 24793,'-4'0'1614,"0"0"-1290,66-21-256,-18 0-40,2 2 0,1-1-28,8-12 11,-12 7 34,-13 6 11,-14 7 258,-9 5-12,-11 2-257,-12 4 45,-11 0-57,-13 15 1,-7 12 111,-1 21-33,-1 13 68,4 4-1,7 4-90,8-6-21,10-5-68,11-9-34,4-9-67,10-9-873,10-12-1301,11-8 2275,44-36 0,-39 19 0,22-21 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03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24793,'-18'51'683,"1"0"1,-10 36-482,20-47-79,4-11-67,3-11-34,5-9 46,10-7-57,8-8 22,9-6 23,2-4 0,-4-1 56,0 9 45,-6 3 68,-3 5 77,-3 3-33,-2 5 22,-3 8-134,-1 6-112,-2 6-23,-3 0-22,-3 3-481,-3-4-707,-1-6-1098,2-8-7545,7-7 9669,7-19 1,-5 9 0,2-9 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03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24771,'6'0'2902,"-2"0"-2544,-2 79-257,-7-25-101,3 5 0,-2 1-806,-7 5-1727,4-9 2533,3-15 0,4-18 0,0-10 0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03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1 27034,'-14'60'354,"0"0"1,-2 1 0,-1-3-243,0-6 0,-2-2-277,-1 0 0,-1-1 255,-19 39 1,5-17-91,10-26 163,12-19-163,7-17 82,4-7-82,7-15 0,14-15 0,12-18 0,17-12 0,3 2 0,0 8 0,-1 7-505,1 7-1119,0 6-1049,6 6 2673,0 7 0,-24 9 0,-7 2 0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03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0 26664,'-40'69'433,"0"-1"0,3-6 1,7-6-300,8 2-33,9-13-22,9-11-79,4-15-12,12-9-156,8-19-179,16-19 34,4-17 167,0-12 101,-7 7 45,-8 10 0,-9 17 56,-5 11 135,-5 8 100,-3 21-157,-2 12-11,-1 18-123,0 6-44,-3-6-472,3-10-895,-2-11-1906,2-13 3317,0-6 0,0-7 0,0 0 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04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22855,'1'0'2902,"0"0"-2252,-11 85-90,-4-34-319,3 9 0,-1 1 229,-11-4-156,6-12-157,4-18-90,8-15 90,3-8-100,4-12-57,9-9 0,4-9-304,8-3-480,0 2-426,1 5-1222,3 2-7399,1 2 9459,5 0 1,-15 9 0,-2 1-1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04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 65 22608,'0'-2'3474,"0"1"-1962,0 1-1176,-53 72-33,36-29-191,-12 7 0,3 1-45,21 0-11,4-10 35,8-5-91,7-12 0,11-10 0,9-7 0,3-18 0,1-14 0,-4-18 0,-8-16 0,-12-4 0,-7-1 0,-13 6-259,-11 9-794,-15 9-897,-14 15-5535,-15 11 7485,-14 14 0,31 1 0,2 4 0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13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270 18 23168,'-12'-4'3922,"3"0"-3160,9 4 57,0 0-819,24 4 0,4 11 0,20 13 0,-4 16 0,-7 10 0,-8 4 0,-6 3 0,-9-2 0,-6-1 0,-4-6 0,-8-1 0,-10-6 0,-10-7 0,-11-8 0,-3-11 0,3-10 0,1-5 0,0-15 0,0-6 0,-12-28 0,17 8 0,3-13 0,20 14 0,20-2-3392,17-5 3392,25-6-184,22-3 184,-20 17 0,2 2 0,25-8 0,-35 19 0,-4 5 0,-1 13 0,-16 21 0,-11 11 0,-9 19 0,-14 11 0,-17-8 0,-9 2 0,5-10 0,-5 1 1369,-18 16 0,-6-1-1369,9-14 0,-1-3 0,-1 0 0,-1-1 0,2-4 0,2-2 0,-32 21 259,20-18-259,20-18 0,10-39 0,13-24 0,3-42 0,8 35 0,3-2-538,6-6 0,4-2 538,2-2 0,4 1 0,6 3 0,4 2 257,1 5 0,1 3-257,23-27-286,-5 22 286,-7 20-875,24 15-3013,-10 10 4164,20 8 0,-40 1 1,-8 1-1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20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423 0 28009,'-7'51'662,"-7"10"-662,-16 18 0,11-33 0,-3 1-396,-2 4 0,-1 0 396,-1 1 0,-2 0 0,0 1 0,0-2-73,1-3 0,1-1-431,-19 36-147,8-15-727,16-18-744,9-20-4544,9-14 6666,8-14 0,-3-3 0,3-1 0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21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24099,'0'-3'2991,"0"0"-1714,0 3-1098,77 46-54,-29-27-125,7 9 0,1-2 0,4-13 0,-8-3-24,-8-4-379,-10-2-482,-9-1-515,-8-1-1648,-4 2 3048,-4 0 0,-4-1 0,-1 0 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21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27438,'-2'58'336,"0"0"0,0-2 0,0-3-146,-5 23-155,2-3-35,3-10-102,1-9-391,-1-7-594,-1-6-1266,-4 3-7478,-5 2 9722,-4 8 1,6-24 0,1-3 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28.096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13 97 25174,'23'-53'1995,"-5"10"-1547,-18 43 280,0 0-482,-1 6-166,-1 11-80,0 15 0,-1 17 0,0 12 0,-3 7 0,0 2 0,1-19 0,1 0 0,-3 25 0,1 20 0,2-38 0,3-6 0,-1-8 0,1-12-617,0-8-549,1-13-671,0-5-2152,1-13 3989,10-14 0,-8 9 0,8-7 0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28.83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62 51 24222,'-5'0'3216,"2"0"-2712,3 0 225,0 0-729,9-8 0,8 2 0,12-7 0,11 7 0,4 0 0,9 2 0,3 2 0,2 0 0,2 0 0,-5 2 0,-3-2 0,-11 2 0,-10 0 0,-10 0 0,-8 0 0,-6 0 0,-2 0 0,-2 0 0,-1 0 0,1 0 0,1 0 0,-2 2 0,2 4 0,0 4 0,0 8 0,0 2 0,-1 8 0,-1 1 0,-1 5 0,-1 3 0,0 0 0,0 4 0,0 1 0,0 2 0,0 0 0,0-4 0,0-2 0,0-9 0,0-5 0,-1-8 0,1-5 0,-3-3 0,2-2 0,-5 2 0,1-3 0,-2 5 0,1-3 0,-1 0 0,-4 1 0,-3-3 0,-9 2 0,-9-2 0,-9 2 0,-9-2 0,-6 2 0,-1-3 0,-1-2 0,5 1 0,3-2 0,2 2 0,6-1 0,5-1 0,7-1 0,9 0 0,8 0 0,7 0 0,3 0 0,3 0-1323,1-1-1972,12-2 3295,9 1 0,-6 0 0,1 2 0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31.218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74 141 26115,'-37'-12'1401,"16"-3"-998,36-7-123,13 1-89,5 2-113,4 3-56,-1 4 1,1 3-23,-1 2 0,-1 4 0,-1 0-56,-1 3 11,1-2-33,-2 2-57,-1 0 34,-4 0 34,-3 2 0,-6 3 33,-3 2 1,-5 2 22,-2 1-1,-2 0 12,-1 1-11,-1 2 11,-1 3 0,-2 5-3392,-1 4 3403,0 2 1,0 2-24,0 14 1,0-9 11,-5 9 0,2-15 0,-4-4 3392,0 5-3392,0-10 0,-4 6 11,-2-7 1,-7 1-12,-4-1 11,-4 1-11,-3-6 0,2-2 22,5-5-22,0-3 34,-7 1 55,4-3 1,-8 3-45,9 0 22,3-1-11,4 2-34,3-1 34,3 3 34,-7 9-12,3 0-33,-7 13 22,8-3-54,0 8-13,2 3 0,4 3 0,1 2 0,4-1 0,2 6 0,2-13 0,5 2 0,7-14 0,8-3 0,13 0 0,8-1 0,6-4 0,25 4 0,-16-8 0,14 1 0,-23-8 0,-2 0 0,-3-3 0,-2 1 0,-2-1 0,-2 0 0,-3 0 0,-3-1 0,12-11 0,-10 0-673,9-12-885,-13 3-851,0-3-7422,3-2 9695,-2 1 0,-11 10 0,-5 5 0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34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11 24939,'3'-6'2420,"-1"1"-2005,-2 5-68,0 0 203,-2 44-550,-2 6 0,-3 50 0,2-50 0,0 1 0,1 5 0,0 0 0,1 3 0,-1 1 0,0 1 0,1-1 0,-1 0 0,0 2 0,-6 17 0,-2-1 0,5-23 0,-1-2 0,-3 9 0,0-5 0,0-4-281,5-19-1187,4-12-818,0-12-7545,2-6 9448,2-4 0,-2 0 1,1 0-1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38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27370,'-3'22'930,"-1"8"-784,4 18-46,-2 5-44,-1 3-56,2-3 12,-4-2-12,2-2-180,-3-3-200,-2 0-438,0-6-594,1-7-313,3-9-2601,1-10 4326,3-7 0,0-5 0,0-1 0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39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136 189 23012,'-6'-1'3249,"2"-1"-2745,4 2 572,0 0-807,33 22-79,-5-5-56,32 20-44,-13-10-23,2-1-44,1-5 10,-2-4-33,2-7 11,-2-4-11,3-5-33,2-3-23,-1-10-45,4-6 11,-7-7 12,-4-5 11,-6 0 33,-8-1 12,-3 1-1,-6 2 23,-6 0 23,-6 2-1,-7 1 1,-2 1 77,-11 1 12,-15 5-22,-25 5 0,-29 7-62,29 5 1,-3 2-246,-6 3 1,-2 2 216,-1-1 0,0 1 0,5 1 0,2 0 0,-37 1 0,20-4 0,17-4 0,9-6 0,8-1-1973,2-4-5400,18 4 7373,3 7 0,15 1 0,0 2 0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44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1423 32 23426,'-68'-9'859,"0"1"0,1 1 0,3 1-1231,10 5 1,1 2 640,-2 5 1,-1 4-7,0 0 0,0 4-62,2 6 1,1 4-17,3 1 0,1 2-123,4 0 0,3 2-62,1 2 0,1 2 0,3 3 0,2 3 0,-2 6 0,2 5 0,-1 6 0,1 4-313,-1 9 1,1 3 312,0 5 0,3 2 0,5 3 0,3 1 0,5 1 0,5 1 0,4-2 0,6 1 0,6-1 0,5-1 0,3-3 0,3-1 0,6-3 0,4-3 0,4-4 0,4-2 0,2-5 0,2-3 0,5-5 0,3-5 0,3-4 0,2-6-159,3-6 0,2-6 159,1-7 0,1-5 0,1-3 0,1-6 0,-3-11 0,1-5 0,0-4 0,-2-6 0,0-9 0,-1-6 0,0-6 0,0-8 0,-4-4 0,1-8 0,-3 2-250,6-14 0,-3-2 250,-7 8 0,0-5 0,-5 4 0,-3-11 0,-7 1 0,-2-2 0,-6-2 0,-4-3 0,-4 0 0,-3-3 0,-4-1-46,-4 2 1,-6-2 45,-6 14 0,-6-3 0,0 5 0,-5-5 0,-4 2 0,-14-16 0,-8 10 0,10 38 0,-3 10 0,-4 5 0,-5 7 0,-3 6 0,-3 7 0,-5 5 0,-2 7 0,-3 9 0,-1 8 0,-1 3 0,0 7 0,2 7 0,0 9 0,11 1 0,-2 7 0,5 0-59,-6 9 1,5 2 58,10-7 0,-1 3 0,8-3 0,7 4 0,7-2 0,7-4 0,4 0-176,0 42 176,33-7 0,13 0 0,-5-44 0,4 0 0,0 2 0,5 0 0,21 14 0,5-4-1295,-12-17 1,2-3 1294,22 8 0,-4-7 0,-8-15 0,-10-8 0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46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28671,'83'30'0,"-29"-16"0,6-3 0,24-6 0,6-3-937,8 0 1,3-1 936,-33 0 0,0-1 0,0 1 0,32-1 0,-1 0 0,-8 0 0,-3 0 0,-10 0 0,-3 0 0,-13 0 0,-5 0 583,33 0-583,-33 0 306,-27 0-306,-17 0 0,-14 0 0,-25-3 984,-23-1-984,-42 1 0,33 1 0,-3 0-769,-11 2 1,-1 0 768,-6 1 0,-2-1 0,-2 3 0,-1 0-449,0 0 0,1 1 449,0 1 0,1 0 0,5 1 0,1 0-1293,6 0 1,3 0 1292,10 0 0,4 0-1729,-24 5 1729,37-3 616,28-1-616,109-3 0,-42-3 0,6 0 89,8-2 0,6-1 0,1-1-89,-7 0 0,0-2 0,4 1 343,23-1 1,5-1 0,-7 1-344,-24 1 0,-5-1 0,2 2 0,11 2 0,2 1 0,-10 2 1102,-13 4 1,-8 3-2157,30 17-2184,-27 7 3238,-26 3 0,-14-15 0,-12-4 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47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1 304 28671,'91'21'0,"1"0"0,-22-7 0,2-3 0,2-5-607,14-7 1,3-7 0,3-1 606,-14 2 0,2-1 0,2-1 0,1 0-752,7-3 0,2-1 0,1-1 0,1 0 752,-16 3 0,2-1 0,-1 0 0,2-1 0,-1 1 0,2 0 0,1-1 0,0 1 0,0-1 0,0 2 0,0-1 0,0 1 0,-1-1 0,1 2 0,0 0-234,-1 0 1,1 1-1,-1 0 1,0 0-1,0 1 234,-3 1 0,1 1 0,-1-1 0,-1 2 0,0 0 0,15 0 0,0 1 0,-2 1 0,-1 0-121,-7 1 1,0-1 0,-3 1-1,-1 2 121,13 2 0,-2 2 0,-4 1-100,-13 0 0,-4 0 0,-3 3 100,13 5 0,-7 2 0,-20-1 0,-7 1 1602,13 12-2219,-33-6-3372,-24 3 3989,-33 2 0,16-11 0,-14-1 0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48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2211 22440,'0'3'3137,"0"-1"-1781,0-2-874,11-72-146,3 0-247,-1-4 1,1-8-1270,0 5 1,0-2 1196,1-13 0,-1-3-17,-6 28 0,-1-1 0,0-1 0,-1 1 0,-2-1 0,0 1-190,1-30 1,-4 3 172,-7 10 0,-2 5 17,0 14 0,-3 5-176,-22-31 288,2 30 156,6 20-31,8 11-237,7 4 0,6 4 1590,3 0-1590,1 2 1024,2 3-1024,8 5 424,12 5-424,22 5 0,30 2 0,-18 1 0,4-1-1354,19-2 1,5-2 1353,-18 1 0,2 0 0,7-1 0,11-2 0,8 0 0,2-1 0,-4 1 0,-16 2 0,-2 1 0,-1 1 0,4-1 0,1 0 0,4-1 0,1 1 0,-2 0 0,-4 1 0,21 0 0,-6 2 0,1 1-297,1-2 1,-1 1 0,1-1 296,0 0 0,0 0 0,5-1 0,-21 0 0,5-1 0,2 0 0,-1 0 0,-4 1-396,-1-1 0,-3 2 0,-1-1 0,4-1 396,17 0 0,4-2 0,-1 1 0,-7 2 0,-8 1 0,-5 1 0,-3 0 0,-5 1 0,-1 0 0,-2 1-173,21 0 1,-4 1 172,-12 0 0,-5 0 0,-13 0 0,-3 0 0,30 0 1693,-18 2-1693,-4 3 858,-25-2-858,-2 0 2275,-23-3-2275,-4 0 699,-2 0-699,-1 0 0,-2 0 0,-1 0 0,0 17 0,0 18 0,-9 36 0,2-21 0,0 5-596,-5 11 1,-2 5 595,0 8 0,-1 3 0,-1 5 0,1 3 0,-1 2 0,1 0 0,1 0 0,0-1 0,1-3 0,0-1 0,2-5 0,-1-2 0,2-7 0,1-3 0,1-10 0,2-3 0,-2 31-146,5-28-4930,11-19 5076,5-12 0,-2-14 0,0-6 0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52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309 5 25476,'0'-5'2354,"-32"83"-4166,6-5 1957,0 1 1,-2 6-51,6-15 0,0 0-100,0 5 1,1-1 4,-1 0 0,1-1 0,2-5 0,3-2-7,4-10 1,3-4-79,-1 22-1349,13-34-695,13-20-3059,7-33 5188,8-15 0,-13 6 0,-6 0 0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53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1 211 25425,'69'-34'74,"1"0"1,-6 4 0,-6 3-52,12-3 957,-12 12-980,-9 6 417,-10 7-417,-3 1-2895,-8 1 2895,-2-1 441,-8 1-408,-3 0 37,-6 1-3,-4 1 11,-3 3 57,-2 21 3538,-2 21-3673,-14 33 0,4-29 0,-2 1 0,-4 4 0,-2 0-382,1 0 0,0-1 382,2-3 0,2-2-205,-11 41 205,7-11 0,8-10-303,4-13-1076,14-22-1365,23-14 2744,22-34 0,-16 12 0,1-15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53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512 6 24558,'0'-3'3160,"0"1"-2864,-25 32 1,-10 20 63,-4 18-360,-6 1 0,-2 5-371,19-16 0,2-2 371,-1 3 0,0 0 0,0 2 0,1-1 0,1-2 0,1-1 0,2-3 0,2-1 0,2-5 0,2-2 0,-4 34 180,9-12-180,7-14 0,6-12 0,15-13 0,13-12 0,23-9 0,15-7 0,9-7 0,5-7 562,1-10-562,-2-9 0,-2-7-3392,0-5 2461,-2-5-1736,-2-2-7164,-4 2 8227,-3 3 1,-31 22-1,-8 6 1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54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2577 112 24972,'-77'-18'372,"1"-1"0,-1 1 0,-1 2 0,-1 1 0,1 3-1799,3 5 1,1 4 0,-2 1 1568,-6 1 0,-1 1 0,-2 4-64,-4 2 1,-2 3-1,0 3-30,0 4 1,0 2 0,2 6 10,2 4 1,2 5 0,2 3 29,2 3 1,3 4 0,3 4-8,6 1 0,3 4 0,4 3-37,4-2 0,3 3 1,5 2-46,6-2 0,3 3 0,5 0 0,-8 30 0,9 1 0,12 1 0,8 1-120,8 3 1,9 1 119,11 3 0,10-1 0,-4-31 0,4 0 0,4-1 0,6 0 0,4 0 0,3-2 0,5-1 0,3-2 0,3-2 0,3-2 0,3-3 0,3-4 0,4-2 0,3-5 0,3-4 0,3-6 0,3-5 0,2-4 0,3-4 0,1-5 0,2-5-369,4-7 1,1-5 0,0-5 368,2-4 0,-1-4 0,0-3 0,2-5 0,-1-4 0,-1-3-195,-1-2 1,-1-3 0,-2-2 194,-3-1 0,-2-1 0,-1-2 171,-5 1 0,-2-2 1,-2-1-172,-6 2 0,-3-1 0,-1-2 0,-7 1 0,-3-1 0,-2-1 0,18-21 0,-7-3 0,-9 0 0,-7-3 0,-7 1 0,-9-6 0,-14 5 0,-6-7 0,-6 4 0,-9-14 0,-9 0 0,0 10 0,-4-2 0,-7 6 0,-20-7 0,-8 9 323,-4 2 1,-3 6-324,0 8 0,-6 8 0,-15 10 0,0 13 0,28 16 0,3 9 1057,-7 11 0,11 12-2222,19 56-1580,17 15 2922,22-41 0,1-3 0,-5 8 0,17-13 1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54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9 28671,'-19'-5'0,"8"2"-987,22 9-1120,6 7-7724,10 10 9493,5 5 0,-14-10 0,-1-5 1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54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25880,'0'-9'1232,"0"2"-1232,0 7-3126,0 0 3126,32 1 0,-24 0 0,24 0 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54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0 596 26171,'26'-66'500,"-1"1"1,3-1 0,4 4-429,3 9 1,2 3-788,1 3 1,-1 3 804,28-24 498,-9 25-476,-10 20 90,-2 15 280,-5 14-458,-1 14-3156,-6 17 3132,-9 20 0,-10 14 401,-7 14-401,-10 11 0,-1-45 0,-1 0 0,-7 48 0,-3-8 0,8-18-1905,3-14-4023,12-19 5928,9-15 0,-6-13 0,3-8 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56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27762,'75'-9'303,"1"0"0,-5 2 0,-6-1-303,11-5 0,-6 6 0,-6 2 0,-7 4 0,-1 3 0,0 7 0,-2 4-617,-7 6-683,-6-2-627,-11-1-1827,-9 1 3754,-9-2 0,-6-5 0,-5-3 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56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11 21107,'0'-6'4179,"0"1"-3439,0 5 268,0 0-683,-9 75-134,1-23-141,0 5 0,-1 3-506,-4 18 489,-1-1-33,2-2 143,3-10-132,3-8 0,2-13 0,3-10-11,-2-8-11,3-13 404,-1-5-393,1-12 45,0-20 22,2-16 67,7-25-22,3-8 23,4-2-12,-1 7-112,-4 10 0,1 9 12,-3 11-147,0 9-346,-5 15-539,1 6-1276,1 11-7546,6 14 9467,11 11 1,-9-7 0,1 0 0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56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23930,'-7'0'2488,"2"0"-2018,-18 81-167,13-22-520,-4 5 1,0 3 440,7 22-145,3-2-79,1-8 195,3-13-553,2-16-606,6-18-618,7-16-2172,11-11 3754,8-22 0,-15 12 0,-2-12 0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57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1 128 27236,'44'32'95,"1"-1"0,43 5-83,-13-60-12,0-18 11,-6-2-11,-11 4 11,-15 6 23,-14 12 55,-11 8 146,-9 8 45,-4 5 68,-4 15-123,0 16-225,-1 25 0,-4 19 0,-8 10 0,-5 6-3392,-6 0 3392,2-3 0,2-7 0,3-12-125,4-12-1230,4-17-1457,5-16 2812,4-12 0,-1-8 0,1-3 0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1:57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0 969 25306,'14'-62'336,"-1"0"1,0 0-1,0 1-3110,-4 11 0,0 0 2779,-1-2 1,1 0 22,-2 0 0,-1 1 1316,2-41-1086,-3 16 949,-4 19-927,-1 18-1,0 14-11,0 12 3226,0 6-3405,0 5 326,3 6-258,3 17-111,3 17-46,4 24 0,-2 16 0,-1 10 0,-4 10 0,-2-48 0,0 1 0,-1 0 0,1-1-3392,8 43 3392,2-9 0,4-19 0,12-2 0,-5-31 0,10-5 0,-8-25 0,27-55 0,-7-7-162,-12 4 0,-1-7 162,-5 7 0,-2-2 0,1-3 0,-1 0 0,-2 1 0,-1 2 0,-3 3 0,-1-1 1608,-1-10 0,-3 2-1608,1-21 0,-3-8 0,-15 60-1749,-12 16-2285,-7 11 4034,-17 23 0,16-13 0,0 13 0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2:44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563 105 25779,'-51'-29'470,"-1"0"1,4 1 0,4 10-135,0 24-11,-2 13-146,-1 15 34,-3 18 0,2 11-135,3 8 58,8 3-136,9 4 0,13-2 0,7-1 0,16 0 0,16-4 0,19-6-702,25-10 702,14-15-1523,-34-25 1,1-3 1522,2-5 0,1-2 0,2-2 0,1-3-98,-2-5 1,0-2 97,0-2 0,-1-2 0,-3-3 0,-2-4 0,37-20 0,-17-7 0,-16-10 0,-18-9 178,-14-10-178,-11-8 0,-10 24 0,-6-1 0,-12-28 0,4 35 0,-4 3 0,-26-3 3208,-4 13-3208,-8 12-295,-1 14-1296,-1 7 1591,-18 37 0,41-24 0,-8 24 0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2:44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1 222 28647,'58'-8'8,"1"1"0,5-2 0,1 1-660,5 1 0,1 1 652,10-3 0,3 1-548,5-1 1,2 1 547,1 2 0,0 0 0,-2 1 0,-1 2 0,-8 2 0,-1 0 0,-7 1 0,-2 0 0,-8 0 0,-3 0 0,-4 0 0,-2 0 0,40 0 210,-9 0-210,-6-3-2667,-6-4 2667,-1-7 0,-1-4 379,-5-1-379,-8 1 0,-8 5 0,-10 1 814,-7 5-814,-6 2-1998,-6 2 1998,-5 2 2269,-6 1-3066,-5 0-1970,-8 5-7064,-14 9 9624,-14 10 1,10-6 0,1-2 0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2:45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16 21812,'-2'-9'3507,"1"2"-3069,1 7-12,0 0-124,-24 61-123,16-25-44,-16 46-135,21-41 22,3-10-22,0-3-627,4-9-707,0-1-1971,4-1 3305,-3 5 0,-1-9 0,-3 0 0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2:45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591 13 20669,'0'-7'4258,"0"1"-3899,0 6 370,0 0-416,-83 71 23,35-22-2378,-10 4 1,-1 3 2074,1 10-22,3-3 564,7-4-598,3-3-220,8-3-373,2-6-191,11-6-616,6-11 1220,6-8-8145,6-11 8453,3-5 1,1-5 0,2-1 0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2:45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24319,'56'19'612,"0"0"1,-3 0 0,-6 1 607,4 12-1220,1 4 0,-2-2 412,-2 0-412,-3-3 0,-3-3 0,-1-5-706,-1-8-1300,5-8-2771,6-9 4777,7-18 0,-23 10 0,-7-9 0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2:46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24233,'-8'0'3104,"1"0"-2331,7 0-212,69 1-561,-16 1 0,4-2 0,3 1 0,23 0-286,4-1 286,-2 0 0,-5 0 0,-6 0 0,-10 0 71,-8 0-71,-12 0-617,-10 0-1053,-12 0-1198,-6 0-6963,-6 0 9787,-4 3 1,-3-3 0,-3 3-1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2:46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26239,'-4'62'381,"-1"0"0,1-3 0,1-5-113,2 9 1,1 1-11,0-3-90,6-1 33,4-4-76,7-3-4377,0 2 4252,-1-6 0,1-1 860,-2-9-860,3-6 0,2-11 0,4-7 0,8-7 0,4-4 0,8-3 0,2-1 0,5-1 0,4-4 0,-2-3 0,2-4 0,-5-3 0,-2-1 0,-2-1 0,-1-3-606,-5 0 1757,2-6-1151,17-23 0,-31 26 0,10-12 0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2:47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11 24278,'-7'-6'2778,"1"1"-2352,6 5 750,0 0-1163,-5 69-13,0-22-1696,0 5 0,0 3 1696,-3 15 0,2 1 0,2 0 0,1-5 0,3-6 0,0-4 0,0-5-225,0-4-1422,0-1-1536,0-5 4031,0-7 0,0-15 0,0-8 0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2:47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25118,'-4'0'3070,"1"0"-2587,3 0-483,0 0 0,22 0 0,-1 0 0,21 0 0,-5 0-91,3 0-1388,4 0-1176,0 0-7176,4 0 8745,-1 1 0,-20-1 0,-5 1 0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2:47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94 25151,'-3'-6'2791,"1"1"-2231,2 5-391,0 0-169,85-26 0,-26 14 0,5-4 0,3 2 0,18 6 0,-6 4-214,-3 3-1153,-9-1-1255,-13 4 2622,-13 11 0,-20-9 0,-10 9 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2:47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83 28671,'66'-8'0,"0"0"0,-2 0 0,-3 1 0,22-2-102,2-4-6925,-4 0 4483,-8 2-7287,-9 6 9117,-11 4 1,-24 1 0,-9 0 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2:48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243 0 26899,'-13'84'90,"0"0"0,-1-2 0,0-4-85,3-17 1,1-1-432,-2-1 0,0-1 437,-2-1 1,1-2-7,1-5 1,-1-2-6,-12 33 313,5-22-302,4-24 67,5-19 191,3-11 120,3-13-86,1-11-35,1-16-31,3-13 204,8-11-441,7-4 0,9-2 0,7 2 0,0 7 0,2 8 0,-3 11 0,-1 11 0,-3 11 0,-3 8 0,0 5-80,-4 8-1488,1 11-1525,-2 11 3093,3 11 0,-11-15 0,0-5 0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2:49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14 24356,'1'-8'2678,"0"2"-2252,-1 6-202,8 71-4319,-6-21 4095,3 6 0,-2 4-11,-10 20 152,-6 7-1631,-6-3-2510,2-7 4000,7-21 0,7-25 0,3-17 0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2:49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525 1 26743,'9'85'134,"-1"0"1,0 0-1,-4-2-128,-7-12 0,-3-2-958,1-1 0,-2 0 952,0-5 0,-2-2-6,2-8 1,1-3 589,-4 27-708,4-22 12,3-23 335,0-17-279,-2-8 34,-1-7-1,-7-9 23,-4-3 23,-7-9 1040,-7 3-895,-6 5 56,-6 6 34,-5 5 123,-2 14 11,2 8-34,5 15-267,6 10-91,8 5 0,6 2 0,8 1 0,6-2 0,6-5 0,3-6 0,12-10 0,12-11-528,22-9-850,17-18-1087,15-21-2451,-34 7 1,0-5 4812,2-6 1,-3-1 0,8-6 0,-13 7 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2:49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35 491 21790,'9'-2'4034,"-2"1"-3317,-7 1-247,77-14-200,-31-2-198,8 0 1,1-2-17,-1-17-44,-8-5 10,-7-5-22,-10-4 0,-9-3-112,-10 0-34,-5 4 79,-8 6 11,-10 11 56,-8 11 45,-15 11 11,-8 19 168,-10 21-45,-7 23 236,-3 19-552,32-34 1,2 2 204,-21 37-3188,12-4 3120,15-9-118,14-5 118,7-7 0,18-5 0,10-6 539,18-7-539,8-11 3329,3-10-3329,3-9-1491,1-13-1467,2-11 2958,-1-12 0,-25 9 0,-8 3 0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2:50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11 22473,'0'-6'3766,"0"1"-3251,0 5-224,-18 64-10,5-17-169,0 2 0,-2 2 179,-4 14-56,1-5-67,-3-5 78,1-7-65,-1-7-181,4-8 0,2-6 0,5-8 0,4-9 0,3-5 0,2-3 0,1-13 0,6-8 0,4-15 0,10-7 0,3-2 0,5 0 0,1 5-158,5 4-783,4 6-583,1 2-4557,4 4 6081,-3 4 0,-16 8 0,-7 4 0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2:50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303 236 25174,'54'-14'510,"0"-1"0,38-12-477,-56 5 46,-11-2-79,-9-2 0,-9-2 11,-5 2 0,-10 0-11,-10 8 23,-14 8-1,-13 11 269,-11 22 12,-7 14 89,-8 22-492,0 10 593,2 4-313,11-1-530,13-7 350,15-9 0,15-10 0,8-7 0,10-6 0,13-4 0,13-3 0,17-7 710,13-9-710,6-5 0,6-6 379,-3-9-1041,-5-3-1871,-9-7 2533,1 1 0,-30 9 0,2 3 0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2:52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59 22765,'-6'-1'1322,"9"0"653,30 1-1975,4-3 819,0 0-819,1-2 0,-1-2-303,4-1-301,-1-1-1032,0-1 2,-7 4-8197,-6 2 8323,-9 3 1,-9 1-1,-5 0 1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2:53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254 1 20468,'-4'0'3249,"0"0"-2789,4 0-214,-41 81 102,15-31-231,-3 8 1,-2 2 16,-2 2 45,4-3-78,5-7 34,7-10 33,8-11-156,4-14 77,4-9 225,1-8 33,8-19 0,9-12-145,14-22-67,8-9-57,3 0-44,-6 5-34,-4 8 0,-9 11-236,-4 9-369,-3 12-1199,-2 8-3193,1 5 4997,-2 21 0,-4-13 0,-4 12 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2:55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694 30 20905,'-13'-8'3563,"3"2"-2756,-60-4-403,25 7-192,-8 0 1,-2 4 269,-14 15-191,1 12 57,1 10-79,7 5-5762,8 6 5784,7 5 1309,8 0-1455,10 4 871,12-5-1016,7 2 68,14-3-57,16-2-11,17-4 123,27-10-100,19-11 1417,-35-17 0,3-4-1440,4-4 0,1-6 0,3-4 0,0-6 0,0-1 0,-2-5 0,-3-3 0,-2-2 0,-5 3 0,-3-1 0,28-22-3222,-17 4 3222,-20 0-2155,-17-2 2155,-12 1 0,-10-4 0,-13 3 229,-9 1-229,-14 2 2269,-7 7-2528,-6 9 1254,-29 10-995,-9 43 0,25-20 0,12 27 0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2:55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0 267 28412,'87'-9'86,"0"0"0,-1 0 1,-1 0-87,-15 1 0,-1 0-1021,7-1 0,1-2 1021,3 0 0,1 0 0,1-1 0,0-1 0,-2 1 0,-1-1 0,-5 2 0,-3 0 0,-6 0 0,-3 1 0,-7 1 0,-1 1 148,9 1 1,-2 1-149,23-2 0,15 1 406,-39 4-406,-7-2 0,-7 0 0,-10 0 0,-9-1 1047,-9 2-1047,-6 0 292,-5 3-292,-3 0-461,-3 1-1790,-5 0-2668,-11 0 4919,-11 10 0,7-7 0,1 8 0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2:56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24 21936,'0'-13'2980,"0"2"-2588,0 11 359,0 0-482,0 18-112,0-2-123,0 14-34,0-8-34,0-5-840,0-2-638,0 1-5301,-5 8 6813,0 8 0,-1-13 0,2 1 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2:56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423 0 26519,'-45'51'504,"-1"3"-471,0 0-22,0 3-22,0-1-112,2-2-291,1-3-404,4-6-460,8-9-1445,10-11-7108,10-13 9793,7-6 0,4-6 0,0 0 0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2:57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26709,'89'-32'1681,"-8"6"-1400,-44 35-281,0 8 0,-1 12 0,-2 8 0,0 3 0,-2 0 0,-1 0 0,-1-4 0,-1-2 0,-2-5-158,0-4-1545,0-5-5443,2-10 7146,7-3 0,-17-7 0,1 0 0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2:57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496 1 26586,'-59'12'388,"0"1"1,2 2-1,5 6-7,-19 37-585,6 3 372,11-4 104,13-1-249,18-1-23,11 6 0,9 4 0,19 4 0,15-3 0,21-7 69,18-14-69,9-17 0,11-14-676,5-20 676,-46-3 0,-1-5 0,0-5 0,-1-3 0,-3-4 0,-2-3 0,30-30 0,-19-2 0,-22 3 196,-17-1-196,-14 3 0,-18 0 0,-12 2 0,-18 5 0,-31 0 0,22 24-852,-12 3-975,38 38-2356,11 11 4183,10 20 0,7-18 0,3-4 0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2:57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83 28671,'57'-15'0,"0"-1"0,-5 2 0,-6 4 0,-4 9 0,-7 1 0,-3 0 0,-5 0-1278,-3-2-2409,-4-3 3687,-3-4 0,-8 4 0,-2-1 0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2:58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27337,'0'76'444,"0"-1"1,0-2 0,0-4-1789,0 26 1344,0 0 0,0-6 374,0-9-374,0-8 0,1-11-1179,1-8-2216,0-6 3395,3-9 0,-3-16 0,1-8 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2:58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25465,'0'-3'2768,"0"1"-2330,0 2-438,9 76 0,-3-23 0,0 5 0,2 4 0,2 16 0,2-3 0,2-5 0,-1-11 0,-1-4-1872,-6-1-5019,-2 7 6891,-4 14 0,0-33 0,0 0 0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2:58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28671,'-10'18'-2130,"2"-3"-5680,8-11 7810,0 6 0,0-4 0,0 2 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3:04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518 110 24053,'-8'-55'2051,"-5"10"-1614,-12 38 0,-7 4-67,-8 5-90,-7 11 34,-7 9-34,-1 12 11,1 7-133,8 2-158,9 3 0,6 1 0,8 0 0,2 2 0,6-1 0,4-1 0,6-2 0,5-4 0,11-5-3392,10-6 3392,15-3 0,8-5 0,5-1 0,3-5 0,4-6 0,1-4 0,2-10 0,1-10 0,2-8 0,17-23 0,-24 12 0,3-4 2237,-32 21-4725,-9 8-7343,-6 4 9140,-5 12 0,-3-6 1,-3 6-1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3:04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20065,'2'-9'4504,"0"2"-3776,-2 7 359,0 0-672,0-31-124,0 24 68,3-24 134,-1 41-191,3 9 68,1 16-313,0 11-57,1 5 0,2 3 0,2 1 0,4-4 0,2-4 0,3-8 0,4-8 0,4-11 0,4-10 0,6-13 0,5-16 0,5-13 0,4-14 0,-1-4 0,-2-1 0,-6 3 0,-3 6 0,-10 7 0,-5 9-24,-9 10-7427,-8 12 7451,-4 17 0,-3-6 0,-1 8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3:05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529 31 26171,'-74'-21'1367,"5"12"-863,24 22-112,-3 12-155,-4 8-237,0 5 0,2 4 0,4 3 0,9 3 0,9 0 0,12 1 0,7-2 0,6 0 0,9 0 0,4 0 0,9 1 0,7-5 0,6-3 0,5-8 0,8-7 0,5-10 0,6-8 0,1-7 0,-1-9 0,-5-4-1457,-11-4 1457,-9 4 0,-17 6 0,-5 3 0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3:05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5 126 23202,'-3'-4'4448,"1"1"-3652,2 3-571,39-19-225,-10 10 0,38-17 0,-14 15 0,8-2 0,9 3 0,6-1 0,4 3 0,0 3 0,-7 1 0,-11 3 0,-14 0 0,-14 1 0,-12 0 0,-11 0-225,-6 4-2542,-3 5-5940,-3 5 8707,-2 3 0,2-7 0,-1-2 0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3:06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71 27292,'-10'77'291,"-2"-3"-5884,-3-17 5593,0 4 1431,0-1-1453,2-4 11,1-5 870,2-11-836,1-7-1,2-9 0,1-8 3382,2-6-3393,2-7 90,0-1-1,2-2 35,0-6 100,0-5-45,0-10-9,3-9-181,3-7 0,4-7 0,3-5 0,0-4 0,-1-3 0,-1 0 0,3-16 0,-4 20 0,3-6 0,-3 28 0,0 5 0,1 8 0,1 6 0,-1 6-237,0 3-1499,2 9-2881,2 7 4617,7 12 0,-10-10 0,0 1 0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3:07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45 23448,'-7'-3'3362,"1"1"-2858,6 2 426,0 0-503,24-10-427,3 4 0,25-7 0,-6 7 0,-2 3 0,-4 2 0,-6 1 0,-5 0 0,-3 2-741,-5 3-614,-5 4-864,-7 6-4191,-4 5 6410,-4 3 0,-1-9 0,0-4 0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3:08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26183,'-41'38'324,"7"1"-312,27 0-12,2 1 56,3-2 44,1-5 68,1-9-44,0-9-91,0-7 68,2-5 124,1-2-35,1-10 0,2-5-44,-1-13 0,0-1-79,-1-2-67,-1 5 0,1 4-3392,0 6 120,21 6-3597,-2 5 6869,23 9 0,-26-3 0,-1 4 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3:08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446 115 24636,'-84'-22'2095,"9"5"-1624,30 16-146,2 10 78,1 5-33,2 10-101,4 5-167,5 3-102,8 6 0,7 3 0,8 5 0,5 4 0,11 2 0,9 1 0,16-4 0,13-3 0,11-9 0,9-12 0,8-13 0,5-10 0,2-16 0,-6-10 0,-10-14 0,-16-8 0,-17-8 0,-17-6 0,-9-5 0,-17 1 0,-9 2 0,-39-14 0,5 26 0,-23-4-405,19 37-2284,-2 8-7142,1 12 8322,-2 9 0,27-5 1,7 4-1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3:09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22249,'0'-2'3272,"0"0"-2162,0 2-1043,18 1-67,-8 5-45,14 2-963,-12 8-707,1 1-5221,-1 2 6936,-1 1 0,-5-10 0,-2-1 0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3:09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21913,'2'-1'2645,"-1"0"-2645,-1 1-874,49 14-3866,-19-4 4740,44 13 0,-51-14 0,-2-1 0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3:09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0 25185,'-70'58'291,"10"-7"-459,39-21-638,6-5-1144,7-3-3585,4-7 5535,6-5 0,-2-4 0,2-4 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3:09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27236,'-32'69'269,"5"-8"-415,15-35-1176,4-1-2746,3-4 4068,1-3 0,2-7 0,1-4 0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3:14.87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9 536 24211,'-5'-5'2800,"1"1"-2217,4 4 22,0 0-157,51 37-424,-17-18-24,46 27 0,-26-29 0,3-5 0,3-3 0,3-3 0,0-3 0,0-2 0,-1-1 0,-3 1 0,-3-1 0,-1 1 0,0-1 0,-1 0 0,-1 0 0,-2-3 0,-4-3 0,-3-4 0,-6-1 0,-2-3 0,-4 1 0,-1-2 0,-2 1 0,-2-1 0,-3-2 0,-1-2 0,0-2 0,1-2 0,1-1 0,0-1 0,0 0 0,-3-1 0,0 0 0,-4 0 0,-1-2 0,0-1 0,-1-2 0,1-2 0,-1-1 0,0 2 0,-2 5 0,-1 5 0,-5 6 0,0 6 0,-5 2 0,0 4 0,-1 1 0,-1 2 0,0 0 0,-1 0 0,-6-1 0,-5-3 0,-10 1 0,-8-1 0,-9 2 0,-5 1 0,-2 1 0,4 1 0,6 0 0,6 0 0,7 0 0,5 0 0,5 0 0,4 0 0,2 0 0,4 0 0,1 0 0,1 0 0,8 7 0,5-1 0,10 8 0,6 1 0,4 2 0,6 3 0,0-1 0,1 1 0,-1 0 0,-4-1 0,9 8 0,-14-7 0,6 4 0,-15-11 0,-2-2 0,-1-3 0,-2-1 0,-1 0 0,-1-1 0,2 3 0,-5-3 0,2 2 0,-8-4 0,-1 0 0,-2-3 0,-1-1 0,0 0 0,-1-5 0,-2-4 0,-2-8 0,-4-4 0,-6-6 0,-3-4 0,-2-2 0,-3-3 0,3 1 0,0 4 0,3 4 0,3 5 0,2 6 0,4 4 0,1 3 0,1 2 0,1 2 0,-1-1 0,2 2-2063,-5 1-7768,1 5 8832,-6 12 0,7-7 0,0 5 0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3:19.735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96 4 21320,'-3'-2'3708,"0"0"-3204,3 2-21,-26 47-58,12-7-33,-19 46-22,22-17 56,5 6 89,6 2-179,11-2-144,9-8-192,11-11 0,9-15 0,9-18 0,8-12 0,8-27 0,2-17 0,0-24 0,-9-12 0,-11-3 0,-12 3 0,-12 5 0,-8 9 0,-6 6 0,-4 9-337,-4 9-2240,0 7-7254,-1 10 9078,0 6 1,0 6-1,0 2 1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3:20.391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602 1 22788,'-73'11'2576,"3"1"-1869,17 2-24,-5 2-156,-4 4-46,-4 4-55,3 0-101,7 0-167,10-5-158,16-2 0,13-6 0,10 1 0,15 1 0,10 5 0,17 5 0,13 4 0,6 3 0,3 1 0,-8 0 0,-12-2 0,-14-1 0,-14-1 0,-10 1 0,-16 4 0,-14 2 0,-16 3 0,-6 0 0,0-5 0,9-7 0,12-7 0,13-10-24,11-3-1589,11-7-1121,21-13-7097,23-12 8678,29-20 0,-29 19 0,-2 1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3:20.72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470 0 26541,'-69'63'2130,"9"-3"-2130,33-14 0,8 3 0,10-2 0,8-2 0,16-6 0,10-7 0,16-10 0,8-11 0,4-5 0,-4-10 0,-5-9 0,-11-9 0,-8-14 0,-10-6 0,-7-5 0,-5-2 0,-10 4 0,-9 4 0,-14 9 0,-16 9 0,-11 10 0,-15 8-80,-8 8-2429,-6 6 2509,24 2 0,3 2 0,2 0 0,-15 5 0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3:28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598 143 24345,'-55'-3'806,"1"0"1,0 5 0,4 4-381,-25 18 0,0 22-12,3 15 45,8 13-278,12 6-181,20 3 0,17-5 0,40-9 0,26-13-354,-7-34 1,6-6 353,9-4 0,4-5 0,6-5 0,1-6 0,3-5 0,-1-7 0,-3-4 0,-3-5 0,-3-4 0,-4-5 0,-8-2 0,-4-4 0,-7-1 0,-5-3 0,-6-1 0,-6-1 0,7-49 172,-15 7-172,-14 9 0,-15 17-1177,-9 21-974,-12 20-7680,-9 23 9706,-7 24 0,21-10 0,3 8 1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3:28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13 314 23404,'-7'-2'3361,"1"0"-2352,6 2-181,57-23-759,11 9-69,-1-4 0,6 1-957,4 5 1,3 1 956,13-3 0,3-1-453,-25 4 1,2 0-1,0-1 453,4 0 0,0-1 0,1 0 0,-1 1 0,1-1 0,-2 1 0,-3 1 0,-1 0 0,-1 1 0,26-3 0,-2 2 61,-12 4 0,-4 1-61,-9 2 0,-3 2 0,-10 1 0,-2 1 0,34 6 0,-17 4 0,-15 8 0,-11 4 0,-11-2 0,-8 0-1715,-13-5-918,-6 1-7198,-11-3 9221,-14 0 0,9-5 1,-8-2-1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3:29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26955,'-5'55'252,"-1"-1"1,-2 43-253,8-45-449,4-6-985,5-4-2207,9-7 3641,5-2 0,-8-16 0,-3-3 0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3:32.182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780 5 22642,'0'-3'3384,"0"1"-2129,0 2-740,-46 64-45,9-17-2405,-2 5 0,-4 3 1946,9-15 1,0 0-238,-2 3 0,-2 1 226,0 0 0,-1 1-49,2-1 0,0-1 49,2-2 0,1-2 0,-28 31 0,7-8 0,8-12 0,11-9 0,9-12 0,11-10-192,9-8-704,4-7-639,3-2 2208,0-8 1,0 5-1,0-5 1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3:32.459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0 28671,'51'18'0,"0"-1"0,-2 1 0,-3 2 0,12 21 0,4 4 0,1 2 0,-2 1 0,-4 3 0,-3-1 0,-7-3 0,-6-6 0,-8-7 0,-9-8-662,-7-9-2968,-9-5 3630,-4-6 0,-4-1 0,0-3 0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3:34.839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259 51 27359,'11'-28'672,"-2"5"-437,-8 36 68,0 12-201,-5 22-102,-10 16 0,-9 9 0,-9 5 0,-1 0 0,2-3 0,1-4 0,3-3 0,2-6 0,4-6 0,5-8 0,5-9 0,4-7 0,5-6 0,-1-4 0,3-5 0,-1-2 0,1-2 0,0-4 0,0-1 0,0 0 0,0-1 0,0-2 0,2 0 0,4-1 0,5 0 0,6-1 0,24 2 0,0-3 0,27 1 0,1-4 0,18-10 0,-38 4 0,1-1 0,6-4 0,0-1 0,0 2 0,0 2 0,-2 0 0,2 2 0,15 1 0,1 3 0,-18 1 0,0 1-180,16 1 0,-1 0 180,29 4 0,-2 4 0,-11 4 0,-18 4 0,-10 5 0,-27-9 0,-7 4-46,-19-9-2912,-8 6-6873,-15 6 7997,-12 8 1,9-9 0,0 0-1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3:43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1 103 26079,'68'29'650,"-1"0"0,7-4 0,2-7-616,2-13 0,4-9-495,-17 0 1,2-3 0,2-1 460,8-1 0,3-1 0,1-2 0,5-2 0,3-1 0,-1-1 0,4 2 0,0 0 0,0 1-459,-1 0 1,0 1-1,-1 2 459,-4 2 0,-1 2 0,0 0 0,-6 2 0,-1 0 0,-2 1 0,-6 2 0,-2 0 0,-1 0 0,23 1 0,-3 1 0,-12 2 0,-3 1 0,-10 0 0,-3 1-1076,34 10-1277,-24 0-7478,-25 2 9293,-21-2 1,-13-5-1,-9-3 1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3:43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9 21051,'-4'-5'3899,"0"1"-3294,4 4-123,0 0-124,-40 54-100,20-13-174,-6 3 0,1 3 84,6 19-34,7 6-10,5-1 123,4-2 21,5-6 57,15-9 45,13-13-156,26-9-214,16-13 0,11-9-208,5-6 208,0-4-3323,0-1 3323,1-5 0,2-2-160,0-7-681,-3 1-907,-9-2-1759,-9 1 3507,-12-2 0,-26 8 0,-11 1 0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3:45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41 27079,'-63'0'1592,"13"0"-1592,52 0 0,52 3 0,7-1-683,-5 0 0,4-1 683,-2 0 0,-1-1 0,3-3 0,1-2 0,2 1 0,-2-1 0,-1-1 0,-1-1-55,-2 1 1,-1 1 54,-1 2 0,-1 1 0,-2 0 0,0 1 0,-2 1 0,0 0 0,44 0 0,-8 1-8,-8 1 8,-13 2 0,-6-2 0,-10 0 0,-9-2 0,-7 1 0,-8 0 992,-7 2-992,-5 0 482,-4-1-482,-1 3 9,-2-3-9,-1 0 0,-1-1 0,-2-1 0,0 0-662,-2 0-2431,-4 0 3093,-2 0 0,1 0 0,1 0 0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3:46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53 28591,'28'-16'80,"-4"3"-80,-19 21 0,0 5 0,-2 11 0,-1 6 0,-1 7 0,-1 4 0,0 4 0,0 2 0,0 0 0,0 0 0,0-4 0,0-1 0,-1-5 0,-1-3 0,0-8 0,0-6 0,0-6 0,0-6 0,1-4 0,-1-2 0,1-2 0,-2-12 0,1-8 0,0-19 0,1-16 0,-1-13 0,-3 12 0,0-2 0,-6-24 0,3 29 0,-1 4 0,-4 3 0,2 14 0,1 17 0,-2 7-9831,-14 43 7373,2 6 0,2 2 1,11-11-1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4:20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2169 223 26071,'-2'-52'1030,"-1"0"1,-24-35-673,-62 67-1239,30 13 1,-6 3 880,-17 5 0,-5 6 0,20 1 0,-2 3 0,-1 2-435,-8 4 1,-1 4-1,-1 3 435,-4 5 0,-1 3 0,1 4 0,0 3 0,0 4 0,2 3 0,3 3 0,2 3 0,3 3-276,3 3 1,3 3 0,5 3 275,6 3 0,5 2 0,4 4 0,5 0 0,5 3 0,4 3 0,6 3 0,5 2 0,5 1 0,3 1 0,4 1 0,4 0 0,4 2 0,5-1 0,4 0 0,3-1 0,5 0 0,3-3 0,4-3 0,4-2 0,4-3-193,2-5 0,4-2 0,10-3 193,23 5 0,11-4 0,2-11 0,-13-18 0,0-7 0,6-5-79,-1-3 1,6-3 0,1-5 0,-2-11 78,12-16 0,-2-14 0,0-6-117,-17 5 1,0-3 0,-1-5 0,-1-3 116,2-8 0,-1-5 0,-1-3 0,-2-2 0,0-3 0,-2-2 0,-2-3 0,-3-2 0,-4 0 0,-2-3 0,-3-1 0,-4-1 0,-3 2 0,-3 0 0,-4-1 0,-4 0 0,4-17 0,-6-1 0,-10-5-32,-15 7 1,-7-5-1,-6 0 1,-5 7 31,-5-3 0,-6 5 0,-15-1 0,-6 11 0,-11-5 0,-8 0 0,-3 7 0,2 11 0,1 13 0,-2 10 0,-2 5 0,-4 0 0,-3-2 0,-6 1 0,-3 2 0,1 6 0,4 8 0,-2 10 0,2 8 0,1 7 0,0 1-116,1 3 1,1 2 0,1 5 0,2 3-442,-18 11 1,4 7 0,2 9 556,18 2 0,1 8 0,4 0 0,6-7 0,-9 2 0,8-2 0,4 20 0,0 0 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4:23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0 210 20479,'81'22'0,"-1"1"0,0-1 0,1 0 0,5-1 0,1-1 0,2-2 0,0-8 208,2-8 1,0-7-1,1-4 1,2 1-209,-15 2 0,2-1 0,0-1 0,0 0 0,0-2-41,3-1 1,0-1 0,0-2 0,0 1 0,-1-1 40,1 1 0,-1-1 0,1 1 0,-1-1 0,0 1 0,0 1 0,1 0 0,-1 0 0,0 0 0,-1 1 0,-1 1 0,-1 1 0,0 0 0,0 1 0,-2 0-7,17-1 0,-1 1 1,-1 0-1,-1 2 7,-7 1 0,-1 1 0,-1 0 0,-2 1 174,15 0 1,-2 0 0,-2 1-175,-13 1 0,-1 0 0,-3 2-250,21 3 1,-4 2 249,-12-1 0,-3 2 0,-10 2 0,-2 2 532,-6-2 0,-2 0-532,-7-2 0,-1-1 0,38 5 0,-16-5 1543,-11 2-1543,-10-3 1316,-9 0-1316,13-4 3270,-12 0-3270,14-1 368,-16-2-368,-1-3 0,-7-1 0,-9-1 0,-8 4 0,-6 1 0,-3 2 0,-2-1 0,1 1 0,-1 0 0,1 0 0,2 0 0,-1 0 0,1 0 0,-2 0 0,0 0 0,2-4 0,7-2 0,9-4 0,5-3 0,4 0 0,-2 3 0,-6 1 0,-3 6 0,-7-1-629,2 3-279,-9-3-649,1 0-3675,-9-3 5232,-16 0 0,12 3 0,-11 0 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4:24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1908 27415,'32'-55'1256,"15"-26"-1256,-14 18 0,2-6-1120,3-8 1,-3-4 1119,-2-5 0,-4-3 0,-6-1 0,-4-2 0,-6 1 0,-4 0 0,-3 1 0,-4 1 0,-7 6 0,-3 2 0,0 5 0,-4 2 0,-5 9 0,-3 3 196,1 8 0,-2 2-196,-19-31 0,6 23 428,7 21-428,10 17 0,6 13 0,7 5 1158,1 4-1158,3 0 261,8 0-261,12 2 0,18-1 0,23 3 0,27-1 0,-31 0 0,3-1 0,12 0 0,4 0-911,8 1 1,2 0 910,2-1 0,1 1 0,-2 0 0,-1 1-341,-7-2 1,-1 1 340,-8 1 0,-2-1 0,-4-1 0,-3 0 0,-3 0 0,-2-1 0,-3 0 0,0-1 0,47 0 0,-8 0 0,-13 0 0,-16 0 0,-17 0 1674,-16 0-1674,-11 0 828,-6-1-828,-3 0 0,-3-1 0,-2 2 0,-1-3 0,-3 3 0,0-1 0,-1 1 0,-2 0 0,-4 1 0,-7 11 0,-6 14 0,-3 21 0,-2 16 0,1 13 0,3 8 0,2 9-725,5 5 725,6-47 0,1 1 0,0 0 0,1 1 0,-1-1 0,1 0 0,-2 0 0,0-1 0,2 0 0,-1 0 0,-8 46-296,4-4 296,-1-7 0,3-9 0,2-7 0,0-10 0,0 16 0,-1-23 0,-2 12 0,0-25 0,0-3 702,0-6-702,0-7 319,3-6-319,1-6 0,3-4 0,-1-3 0,1 0 0,-2-1 0,-1 4 0,-3 1 0,-2 5 0,0-1 0,-1 6 0,5-9 0,1 3 0,4-10 0,1-1 0,0-2 0,0-6-853,-6-5-2889,-2-7 3742,-12-3 0,10 9 0,-3 2 0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5:50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2838 323 25679,'-85'-39'362,"0"1"0,-3 3 0,1 10-217,10 21 1,0 10-2836,-15 5 0,-3 7 2776,22-2 0,-2 3 0,-1 4-23,-9 7 1,-1 5-1,-1 3-135,18-5 1,-1 2 0,-1 2-1,1 2 156,-3 2 0,0 3 0,0 1 0,2 2-23,2 2 1,0 2 0,3 1 0,1 2-34,3-1 0,2 2 0,1 2 0,4 0-13,-12 16 0,3 3 0,5 0-15,7-1 0,4 0 0,3 2 0,6-4 0,3 2 0,3 0 0,4-1 0,4 1 0,2 0 0,5 1 0,2 1 0,3 0 0,2 2 0,3 1 0,3 0 0,2 0 0,2 1 0,5 0-121,4 2 1,5 0 0,4-2 120,3 1 0,4-2 0,5-1 0,8 0 0,5-3 0,5-2-219,6-2 1,4-3 0,5-4 218,6-4 0,5-4 0,4-5 201,7-3 0,4-6 0,4-5-201,-19-13 0,3-4 0,1-3 0,1-1 0,4-3 0,2-2 0,0-4 0,2-1 0,3-3 0,0-3 0,2-3 0,-1-3-112,3-4 1,0-3 0,-1-4 0,1-2 111,-2-1 0,0-2 0,0-4 0,2-8 0,-16 0 0,2-7 0,2-3 0,-2-3 0,-2 0 0,-5 2 0,10-8 0,-5 1 0,-3-2 0,2-5 18,-5 1 0,4-6 0,-2-1 1,-6-1-1,-10 2-18,0-14 0,-12 0 0,-6-1 87,-4-1 0,-6-2 0,-5-1-87,-5-1 0,-5-1 0,-5-1 0,-5-2 0,-6-1 0,-5-1 0,-5-4 0,-6-1 0,-9-6-112,-2 13 0,-8-6 0,-5-3 1,-1 2-1,1 5 112,5 15 0,0 3 0,0 2 0,-3-1 0,-2-3 0,-3-1 0,-2-5 0,-3 0 0,0 0 0,-1 5 0,2 7 0,-8-4 0,1 6 0,-1 5 0,-2 3 333,-14-11 0,-3 5 0,1 8-333,7 13 0,-1 6 0,1 5 0,-21-2 0,3 14 0,16 16 0,7 18-712,11 37 0,12 16-2364,16-8 0,11 4 3076,16 38 0,9-5 0,4-12 0,17-17 0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5:53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3588 202 21017,'-91'-30'551,"1"1"1,26 11 0,0 0 0,-2 1-1621,-6 2 0,-1 0 1,-2 2 1198,-3 2 1,-2 1 0,-2 2-4,-3 2 0,-2 1 0,0 1 11,-1 2 0,0 2 1,0 2-35,2 5 1,0 2-1,1 2-15,2 3 1,1 1 0,1 4 3,3 3 1,2 4 0,2 3 33,2 0 0,2 3 0,0 2-71,4 0 0,0 2 0,2 2 7,4 1 0,2 3 1,0 1 14,3 0 1,1 1-1,2 2 11,3 3 1,2 3 0,2 1-13,1 2 0,2 2 1,2 2 22,2 5 1,2 2 0,2 1-400,0 4 0,2 2 0,2 0 347,0 4 1,3 0 0,0 2-27,1 1 0,0 1 1,3 0 6,0-1 1,3 1 0,1 0 7,4 0 1,2 0-1,1 1 0,2-2 1,1 0-1,7 0 30,7 0 1,6 0-1,5-1-48,2-1 0,4 1 0,7-3-19,9 1 0,6-1 0,4-2 0,4 2 0,3-2 0,3 0-62,2 0 0,2-1 0,2 0 62,0 1 0,1 0 0,1-2 0,0 0 0,0-1 0,2-2 0,1-2 0,1-1 0,2-4 0,1-3 0,2-3 0,10-5-264,-9-15 0,9-3 1,5-2-1,-1-3 1,-4-4 263,4-1 0,-3-4 0,2-3 0,4-1-94,-12-2 1,5 0-1,2-2 1,0-1 0,-2-3-1,-5-4 94,15-7 0,-5-5 0,-2-3 0,0-1 0,0 0 0,-1 0 0,-1-3 0,-1-3 0,-5-3 0,-1-3 0,-1-3 0,-2-1 0,-5 1 0,0-2 0,-2-1 0,-2-3 0,17-11 0,-3-3 0,-4-3 0,-4-2 0,-3-1 0,-3-3 0,-5 1 0,-2-1 0,-1-8 0,-7-1 0,1-7 0,-3-2 0,-4 3 0,1-4 0,-5 3 0,-2-6-46,-4 4 1,1-5 0,-5-1-1,-6 4 46,-8-4 0,-6 3 0,-4-2 0,0-6 0,-3-1 0,-5 0 0,-8-5 0,-6-1 0,-3-1 0,2 21 0,-1-1 0,-3 0 0,-3 0 0,-5-2 0,-4 1 0,-2 0 0,-3 1 0,-2-1 0,-4 0 0,-2 2 0,-2 1 0,-1 1 0,-1 2 0,-5 1 0,-7 0 0,-7 3 0,-9 0 0,-5 1 0,1 2 0,3 6-49,0 0 1,2 5 0,-1 2 0,-4 1 48,0 3 0,-5-1 0,-2 1 0,2 4 0,6 6 0,-15 0 0,6 7 0,2 3-4,6 2 0,1 2 0,2 1-30,9 3 0,1 1 1,3 2 583,-20-5 0,2 2-1256,-5 2 0,4 2 6,26 5 0,3 2-1239,-8 5 1,4 5 1938,-8 22 0,30-10 0,9 7 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6:04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1373 83 26429,'-61'-25'317,"0"0"1,-1 4 0,3 9-83,-25 30-1858,-10 9 1673,45-9 0,0 2 51,-43 14 186,5 0-209,10-2-11,6 4 12,5 8 21,0 10-55,-1 14-6,32-29 1,1 1 21,1 4 1,0 1-34,2-1 1,2 1-29,2-1 0,3 1 0,-14 36 0,12-4 0,14-6 323,7 1-323,5-1 0,10 1 0,8 4 0,17-2 0,12 3 0,-2-27 0,6-3 0,-11-13 0,4-4 294,16 8 0,3-8-294,-12-18 0,0-5 0,4-1 0,1-5 0,2-8 0,1-4 0,3-2 0,0-4 0,0-9 0,-2-5 0,1 0 0,-2-3 0,-4-1 0,-2-3 0,8-13 0,-3-2 0,-18 12 0,-2-1 0,5-10 0,-6-2 0,-1-25 0,-10-3 0,-14-4 0,-10 20 0,-6-1 0,-6 16 0,-4 0 0,-5-16 0,-7 3 0,-4 23 0,-5 5 0,-5 2 0,-4 5 0,-2 4 0,-3 4 0,-2 6 0,0 4 0,0 3 0,1 3-684,-34 2-2722,17 31-6425,35-2 8468,27 31 1,9-32-1,11 0 1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6:05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1 257 28671,'93'-1'0,"0"1"0,0 0 0,-16-3 0,0-1 0,1-1 0,1-1-925,4 0 1,1-1 0,0-1 0,1-1 924,6-2 0,1-1 0,0-1 0,1 1-302,1 0 0,1 0 0,1 0 0,-1 1 302,-2 0 0,1 0 0,-1 0 0,0 2 0,-1 0 0,1 1 0,-1 1 0,1 0 0,0 1 0,0 0 0,0 2 0,0-1-242,0 2 0,0 0 0,0 0 0,0 1 242,0 0 0,0 1 0,0 0 0,0 0 0,-5 0 0,0-1 0,0 2 0,-2 1-222,-4 2 0,-1 1 1,-1 1-1,-2 1 222,17 2 0,-3 2 0,-3 3 0,-12 3 0,-3 2 0,-4 4-830,18 11 1,-9 6-1482,-21-2 1,-9 3 2310,4 39 0,-31-35 0,-22-12 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6:05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229 89 26922,'-61'-22'874,"0"0"1,-32-14-875,79 31 0,48 2 0,33 3 0,-8-1 0,6 2 0,9 1 0,3 2-594,3 0 1,1 4 593,-1 3 0,-1 2 0,-3 0 0,1 2 0,2 0 0,1 0-406,5-2 0,3-2 159,5 0 0,2-3-1428,2-2 0,-2-2 1675,-8-1 0,-6-1 0,16 0 0,-40-2 0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6:11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787 28 19202,'4'0'4717,"-2"0"-3977,-2 0 268,0 0-537,-81-12-102,39 9-223,-13-5 0,-1 4 122,4 14-9,-2 11 9,-5 18-100,0 16-289,-5 12 216,32-29 1,0 3-35,1 4 1,1 2 10,2 5 1,2 2-17,4 3 0,3 1-34,3 3 1,4 2 5,3-1 0,4 1-11,1-1 0,1-1-304,1-4 1,3-1 286,4-5 0,4-2 0,18 36-104,21-11 104,16-13 0,11-10 0,12-13-223,-39-23 1,1-3 222,50 0-220,-33-9 0,-2-5 209,27-17 11,-36 5 0,-5-7 0,6-37-11,-7-17 16,-26 30 1,-2-3-6,-1-5 0,-1-2 28,-1-4 1,-2-3-29,-2-26 0,-4-1 0,-5 25 0,-4 0 0,-7-15 0,-9 6 0,-30-6 0,-29 17 0,30 36 0,-2 4 263,-3 3 1,-3 4-332,-18 4 0,0 3-615,-22-1-718,-7 7-2185,69 19 3586,16 12 0,9-7 0,3 2 0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6:12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24535,'0'-2'3765,"83"0"-3580,-33 2 1,6 0-1684,11 0 1,7 0-1,2 0 1498,2 0 0,2-1 0,1 1 0,9-2 0,1 1 0,1-1-558,0 0 1,0 0 0,0 0 557,-4 0 0,0-1 0,-2 1 0,-7 1 0,-1-1 0,-1 0 117,-7 0 1,-1 0 0,-1 0-1496,27-1 0,-3 0 1319,-7 1 1,-7-1 0,13 0 0,-28 3 0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09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18 24121,'0'-10'2890,"0"3"-2385,0 7 413,0 0-681,0 107-237,-5-27-271,1 7 1,-3 6 270,-2-28 0,-2-2 0,-2 3 0,-2 0 0,0-1 0,-1 0 0,-1-4 0,1-1 0,-1-3 0,1 0-242,1-5 1,2-2-1350,-7 36-1234,9-19 2825,17-27 0,-4-20 0,7-12 0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10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174 214 24457,'0'-8'2274,"0"2"-2027,0 6-180,-38 108-1227,21-39 1182,-7 10 1,1 3 67,7 13 78,-2-7-101,3-8 34,2-22 301,6-17-358,4-23 198,8-24-242,15-35-34,12-41-33,-8 23 0,1-4-393,2-10 1,-2-2 459,-1-1 0,-2 1-6,-4 6 1,-1 2 10,-6 11 1,-1 5 727,-1-19-431,-6 30-44,-3 25-68,0 15-156,0 24 44,-4 18-22,2 27-56,-2 13 34,4 10-29,0-42 1,0 0 230,0 4 0,2 0-236,0 2 0,2 1-6,2-2 1,1-1 5,1-1 0,2-3-34,16 32-112,1-17 102,4-26-12,13-19 78,-5-41 0,14-24 46,-12-39-397,-19 37 1,-1-2 395,-2-1 1,-2-1-1,-1 1 1,-3 1 259,9-43-327,-8 8 0,-1 14 0,0 11-3172,24 14-6659,-1 22 8756,25 11 1,-33 13-1,-2 2 1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10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280 1 28671,'-33'83'0,"-1"1"0,1 0 0,4-2-954,9-13 1,3-1 953,-1 3 0,0-2 0,1-4 0,0-3 117,5-8 0,1-3-117,-4 24 390,9-39-390,6-24 0,18-53 0,8-25-62,-5 14 0,1-4-5,-1-2 0,-2-1 114,-3 3 0,-4 1-53,-2 3 0,-4 2 18,-2-32 316,-4 14-250,0 15 45,0 14-111,0 13-12,0 8 0,6 9 906,7 5-906,14 2 0,10 5 0,10 11 0,4 7 0,1 11 0,0-3 0,8-1 0,7-11 0,14-7 0,5-7 0,-7-3-785,-13 0-1075,-26 0-2018,-20 4 3878,-14 10 0,-6-7 0,0 5 0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10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1 168 28671,'62'-25'-893,"-1"-1"0,0 3 0,-1 1-6614,34-9 7507,-3 7 0,-43 14 0,-11 4 0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11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296 227 26955,'-66'40'508,"0"1"0,7-4 0,10-2-396,18 6-32,14 2-80,10-1 0,19-2 0,17-4 0,19-11 0,21-9 0,5-8 0,4-7 0,-3-17 0,-9-11 0,-7-21 0,-18-10 0,-15-5 0,-13-5 0,-15-1 0,-19-1 0,-12 5 0,-18 5 0,0 14 0,3 18-1155,10 14-2050,12 34 3205,13 14 0,7-6 0,6 1 0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11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1 28671,'-32'85'0,"-1"0"0,2-2 0,4-4 0,10-19 0,2-3 0,0-2 0,0-2 0,-11 36 0,3-25 0,10-25 0,5-20 0,5-13 0,3-14 0,0-17 0,7-18 0,11-21 0,11-3 0,10 2 0,3 6 0,4 7 0,3 3-741,1 8-1443,2 5-4685,0 9 6869,5 10 0,-25 7 0,-4 7 0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12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7 25062,'0'-3'2992,"0"-1"-2500,0 4-367,0 0-125,-52 99-495,24-44 495,-6 11 0,1 0 0,8-10 105,7-12-105,8-13 0,5-12 0,4-10 0,1-5 0,0-3 373,0-1-373,15-13 17,4-10-17,19-16 0,0-3 0,1 2 0,-3 8 0,0 3 0,-3 10 0,1 4 0,-3 8 0,0 4 0,-3 3 0,-1 4 0,-7 10 0,-6 5 0,-6 12 0,-4-2 0,-3 3-225,-1 1-2296,0-5-7310,3-4 9277,12-9 1,-8-9-1,7-3 1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12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219 144 24267,'-3'-10'2800,"0"3"-2273,3 7-123,-79 65-68,48-29-224,-14 6 0,4 1 1,28-8-113,9-10 0,11-10 0,14-9 0,14-10-35,15-22-122,4-17 56,-1-20 23,-5-6 78,-8 4 0,-10 10 0,-7 16 67,-10 18 168,-7 12-166,-3 34-69,-3 2 0,0 28 0,0-4 0,0 1 0,0-6 0,5-6 0,6-7 0,7-8-1256,9-10-1433,2-7-7142,7-9 9036,9-21 1,-19 13-1,0-12 1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12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7 25679,'0'-4'2992,"0"1"-2992,0 3 0,-34 94 0,10-20-774,-2 3 1,0 4 773,9-26 0,3-2 0,1-1 0,2-2 300,-5 39-1623,8-13-3383,5-11 4706,2-9 0,1-26 0,0-9 0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12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180 532 25645,'71'-35'395,"-1"-1"1,-3 0 0,-6-1-396,10-23 34,-8-5-23,-21 4 11,-19 3 68,-12 8 314,-20 9 44,-14 12-45,-18 13 24,-20 9-427,-14 25 0,-14 24-186,42-8 1,0 6 185,-1 7 0,2 5 0,4 0 0,3 2 0,8 0 0,6 0 0,7-4 0,5-1 0,9 38-133,39-15 133,26-22 0,-14-32 0,5-5 0,5-4 0,2-4 0,4-2 0,1-2-1467,5-3 1,0-3-1134,4-4 1,0-4 2599,8-5 0,-5-1 0,13-6 0,-16 0 0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52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7 23068,'-13'12'3361,"3"-3"-2767,10-9 829,0 0-1289,62 27-112,-17-20-22,4 8 0,3-3-11,16-19-224,1-4-527,2-7-627,-3 0-1670,3 2 3059,-4 5 0,-27 5 0,-11 4 0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53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96 157 21656,'-6'-7'3372,"2"1"-2677,-12 92-235,10-25-564,-3 6 0,-1 4 351,5 23-146,-3 5-101,-2-3 144,1-10-749,1-17-683,5-22-880,2-24-1530,8-11-122,3-23 2576,7-16 1244,-3-17 2611,-5-22 201,-6-10-739,-1-12-481,1-10-1851,2 0 1021,3 0-710,5 38 1,3 1 194,12-19-68,18-10 101,-3 53-78,1 16 22,4 10 33,1 16-43,-3 18 1292,-3 14-1069,-15 46-213,-12-20 843,-27 24-1000,-17-33-67,-22-3-34,-7-2 34,-2-7-392,4-6-268,11-9-495,14-10-8437,16-11 9592,28-8 0,-9-1 0,16-3 0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53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17 21936,'14'-9'4235,"-2"1"-3708,-12 8-270,-41 83-234,11-30-23,-1 6 0,0 2-627,-5 4-886,14-9-3866,9-10 5379,18-15 0,-3-14 0,5-11 0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53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69 26586,'-21'63'526,"0"0"1,3-6 0,10-10-236,23-18-77,12-12-214,9-5 0,5-7 0,5-5 0,1-14 0,2-9-461,2-21-435,-2-8-415,-1-5-807,-8 4-6296,-11 7 8414,-12 7 0,-10 19 0,-5 6 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54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24625,'-4'0'2174,"1"0"-2174,3 0-1020,0 0-3798,102 22 4818,-34-15 0,-10 6 0,-4-2 0,-11-10 0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00.831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1 7582,'0'0'0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02.376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1 24166,'9'0'3204,"-2"0"-2767,-7 0 22,96 33-722,-40-14 325,12 4 0,3 1-62,2-3 0,-1-1 0,-8-5 0,-6-3 87,-4-5-525,0-4-940,2-6-1905,4-8 3283,-1-6 0,-24 4 0,-10 3 0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03.39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89 23583,'9'-17'2857,"-2"4"-2566,-7 13 45,0 0-234,0 56-1,0-2-96,0 2 1,1 5-375,1-7 0,0 1 374,-1 6 1,0 1-1569,0 3 1,1 0 1584,-2 0 1,0 0-18,0-3 1,0-2-38,0-6 1,0-2 31,-3 31 23,-1-23-23,-1-26 11,-1-18 11,2-33-11,1-36 12,2-46-104,0 32 1,2-5 119,-1-6 1,2-2-18,3 0 1,3-1 66,1 5 1,2 2-46,4 7 1,3 3-17,0 8 0,3 4 62,24-28-79,1 26 34,1 23 3037,-2 18-2914,10 9 57,-19 10-146,-2 9 55,-25 14-110,-8 17 990,-7 12-1014,-7-8 0,-4 2-214,-11 25-173,7-27 1,1-3-936,0 4-1233,11-14-7276,6-13 9274,13-12 1,-7-7-1,7-5 1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03.68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1 344 27718,'64'7'164,"0"0"0,-3-7 0,-8-6-141,2-21-23,-6-21-23,-9-6-21,-13 1-24,-14 6 12,-7 6-134,-25-1 156,2 22-22,-22 0 56,2 40 0,-8 20 23,-3 32-1,24-28 1,1 2-23,1 2 0,3 1-34,-10 40-268,12-10-808,11-15-1007,7-17-5200,17-17 7317,14-15 0,-8-10 0,1-5 0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03.92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145 4 22552,'0'-2'2902,"0"1"-2039,0 1-516,-32 86-22,9-37-247,1 7 1,-1 1-79,0-12 12,10-17-12,6-13 0,6-10-12,1-5 12,13-11 0,8-11-123,21-15-381,9-9-416,10-1-794,5 3-5658,-1 6 7372,2 6 0,-30 16 0,-8 5 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04.17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168 1 26619,'-37'73'310,"-1"1"0,4-5 1,6-4-311,8 13-740,10-11-1837,18-18 2577,23-16 0,-13-17 0,10-9 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04.740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154 239 25645,'-7'87'306,"0"-1"0,-2-3 0,-2-5-205,1-18 0,-1-2-28,-3-1 0,0-1-17,2-3 0,0-2 22,-9 34-33,7-29-33,7-28 32,2-26-21,5-42-1,8-33-392,0 15 1,3-4 374,4-8 1,2-3 39,3-2 0,3-1 16,0 3 1,1 3-17,1 6 0,1 5-6,-1 8 0,3 4-3111,27-25 3128,1 21 11,-2 18 11,-4 13 45,-11 12 124,-12 5 10,-15 13 366,-13 17-623,-22 25 0,-16 22-208,-2-12 0,-2 2-330,12-16 1,1-1 1106,-8 13 1,4-4-9466,8 2 8896,13-22 0,9-16 0,4-14 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04.91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269 1 25679,'-48'70'235,"1"0"0,3-5 0,7-3-235,3 18-112,6-6-740,12-12-2408,6-13 3260,5-17 0,5-14 0,0-11 0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05.371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115 1 20860,'-4'7'3955,"2"0"-9111,2-7 5616,-41 92 1184,25-48-1460,-7 14 1,2 0 1070,15-19-930,4-6 134,4-9-33,10-7 3203,10-9-3405,14-3-213,11-5 119,11-14-141,5-7-247,5-17-346,-5-5-271,-6-3-850,-12 3-3407,-11-2 5132,-8 0 0,-14 20 0,-3 4 0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05.559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24 7 25151,'-13'-3'2847,"3"0"-2545,10 3-212,0 0-494,86 9-884,-49-7-214,17 2 1,-2-2 1501,-22-9 0,-11 3 0,-9-2 0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06.039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14 24771,'16'-8'2801,"-3"2"-2801,-13 6-112,7 81-706,2-37-213,-1 11 0,-1 2-8800,8 1 9792,-5 3 1,-3-26 0,-4-7 0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06.210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1 24804,'90'42'-1831,"0"0"0,-27-5 0,-9-10 1,-4-22-1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07.10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770 1 24950,'-78'32'560,"0"0"0,2 2 1,6 5-365,18 1 0,5 4-575,-2 3 0,1 3 575,3 0 0,3 2-34,3 1 1,4 2-34,6-2 0,4 1 156,6-2 0,4-1-273,-1 48-12,10-14 0,25-5 0,12-15 0,28-15 0,16-18 0,12-17 0,4-16-248,-7-19 248,-18-12 0,-23-14-181,-23-4-87,-12 1 88,-11 1 102,-14 5 631,-7 6-553,-14 6 94,3 7 74,4 7 584,11 2-515,7 5-237,9-2 0,2 2 0,14-2 0,12-2 0,21-1 0,17-4 0,11-1 0,4-2 0,2-2 0,-8 1-1189,-6 4-1545,-11 9-7097,-8 4 8389,-5 6 1,-21 0-1,-4 0 1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07.392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299 1 27650,'-24'63'255,"0"-1"0,-1 1 0,-9 28 1,3-7-256,11-30 0,1-4 0,0 0 0,1-2 0,-14 28 0,7-21 0,8-26 0,9-14 0,6-12 0,2-17 0,2-9 0,12-17 0,8-4 0,12-1 0,2 6 0,4 5 0,6 2 0,12 4-1323,12-3-1053,14-1-3428,9-5 5804,-42 18 0,-4 1 0,9-5 0,-12 5 0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07.741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296 4 20501,'0'-2'5087,"0"0"-3955,0 2-773,-77 91-23,40-36-411,-12 9 1,2 4 353,14 2-21,8-3-79,9-11 27,8-11-150,5-15-33,13-14-23,12-9-34,16-28-67,10-13 23,1-25 44,-6-3 34,-7 4-11,-13 14 380,-7 13-234,-9 14-57,-4 11 2,-3 20-80,0 9 0,0 17 0,0 4 0,0-4 0,0-6 0,3-9 0,0-11 0,4-6-203,1-6-1310,3-2-716,2 0-3710,5 0 5939,0-2 0,-7 2 0,-2-2 0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08.06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158 0 25869,'-32'74'373,"0"1"0,2-6 1,5-7-205,5 0-57,8-13 0,7-20-101,4-14 45,9-12-23,12-24-21,15-12-1,10-17 0,2 2-11,-5 13 34,-8 15-1,-11 12 46,-7 7 55,-6 8-44,-4 10-68,-2 11-3638,-3 26 2719,-1-13 897,0 16 0,0-38 0,0 0 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08.438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593 0 25278,'-22'86'276,"0"0"0,1-6 0,4-8-276,2 11 414,7-15-504,5-14 99,3-16-233,5-16 89,-1-11 112,2-8 261,-3-9-171,-1-9 78,-8-8 147,-13-4 55,-13 6-33,-17 9 11,-7 9 22,-6 25-89,-2 13 10,2 22-255,7 8-13,10-5 0,14-7 0,15-9 0,8-11 0,8-8 0,9-5 0,11-7-561,16-5-1030,18-5-1536,13-3 3127,11-7 0,-32 5 0,-8-6 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08.74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289 0 24659,'-9'0'1770,"-23"37"0,-3 15-1490,1 1-459,-6 9 0,0 0 179,4-2-403,8-7-750,8-15-1659,10-11-7019,6-15 7801,21-8 1,-12-4 0,12 0-1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08.985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223 1 26131,'-49'74'-531,"-1"0"1,5-7 0,9-9-5274,11-12 5901,13-17 0,7-12 0,5-11 0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09.152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177 1 28020,'-14'72'201,"0"1"1,0-6 0,0-6-6221,-7 2 4910,-2-7-182,2-5 1291,-7-4 0,15-20 0,-2-6 0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10.09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781 0 26292,'-26'68'83,"-1"0"0,0 0 0,1-3 0,2-1 0,5-3-39,8 2 1,4-3-45,0-2 0,1-1 0,1 39-145,4-25 384,1-25-519,0-21 276,0-15-86,0-7 56,-3-3 0,-11-9 306,-12 2-238,-17-3 67,-16 5 67,-10 14 67,-7 13 124,-3 12 10,8 12-55,12-1-101,13-1-135,18-2-67,12-4-22,10-4-202,6-5-739,22-10-594,20-7-1770,34-7 3316,-25-14 0,-2-1 0,10 6 0,-6-14 0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10.230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102 3 23191,'0'-1'3428,"0"-1"-2924,0 2-234,-25 94-270,7-39-79,-1 10 1,2-1-1535,3-4-6411,5-14 8024,18-13 0,-7-18 0,7-7 0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12.97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178 1 27996,'-27'94'7,"0"0"1,2-2 0,2-5-8,11-25 0,1-2-312,0 1 0,1 0 312,2-3 0,1-1 0,-3 41 0,5-19 407,4-20-407,1-18 210,0-14-210,0-9 158,0-11-158,0-2 501,1-5-501,6 0 0,4 0 0,9 0 0,5 0 0,7 0 0,6-5 0,5-1 0,3-2 0,-3-1 0,9 3 0,-17 0 0,4 1 0,-21 2 0,-1-2-976,-5-3-1590,1-4-7265,-6-8 9793,-2-3 0,-4 8 0,-1 3 0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13.18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75 27449,'82'-29'-494,"5"-4"1,-65 30 0,7-7 0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13.448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45 22395,'0'-10'5166,"0"3"-4293,0 7-636,0 0-237,62 7 0,-17-5 0,5 2 0,4 0 0,19-4 0,8-2 0,3-6 0,-1-1-1289,-4-5-998,-5 7-5522,-7 3 7809,-5 8 0,-28-3 0,-8 4 0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13.72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92 28671,'80'-16'0,"0"-1"0,-5 2 0,-7 2 0,3 6-480,-2-1 480,-7 1 33,-9 1-1870,-9 3-3138,-14 8 4994,-11 16 1,-11-12 0,-5 11 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13.91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246 1 27214,'-25'79'250,"0"0"0,1-3 0,2-7-261,-5 8-765,-2 3-591,-1-3-2381,2-2 3748,8-7 0,9-29 0,6-12 0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14.310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1 900 25039,'0'2'2667,"17"-80"-2331,2 10-918,0-2 1,1-5 709,-3 14 1,-1 2-50,3-1 0,0 0-79,-3 2 0,1 3 0,14-39 437,-3 24-437,-8 23 0,-1 18 227,-6 17-227,5 6 0,0 9 0,2 15 713,2 11-713,-2 24 0,0 14 0,-1 13 0,-1 9 0,1 6 0,0-2 0,-2-7 0,-2-12 0,-4-17 0,-6-11 0,-2-14-1895,-3-7-3225,-12-3 5120,-4-3 0,1-8 0,2-3 0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14.49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1 226 17029,'0'-12'2969,"0"3"-1523,40-8 1,16 1-1167,-3 0-280,11-6 0,1 0 1088,-9 4-1962,-10 0-781,-10 1-8176,-10 0 9074,-3-3 0,-12 9 0,-3 1 0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14.762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7 24804,'0'-3'2947,"0"0"-2667,0 3-145,0 0-113,49 84-44,-25-43 5,7 13 0,0 0-565,-12-14-942,-4-5-4863,-4-1 6387,0 5 0,-5-19 0,0 1 0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24.14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1 28671,'53'17'0,"3"-2"0,7-3 0,12-3 0,12-1 0,5-4-237,0-1-2026,-7-3-4179,-7 0 6442,-9 0 0,-31 0 0,-11 0 0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24.85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0 117 23784,'2'-8'2432,"0"2"-2073,-2 6-46,0 0-111,21 88-11,-11-18-102,2 4 1,-1 4-23,-7-21 0,-3-1-482,-1 2 1,0 0 464,0-1 1,0 0 21,-2-3 1,-1 0 156,-2 43-229,-4-18 34,1-20-23,5-21 34,0-20-34,3-13 56,0-35-33,0-25 33,1-44-527,5 36 0,3-3 471,2-6 1,2-2-1,6-2 0,3 0-91,2 4 1,1 2 79,2 6 0,1 3 11,-2 9 0,2 4 45,25-26 80,-12 22-2872,-7 23 2736,-10 11 0,-7 13 0,-1 2 1117,-6 9-1117,0 15 209,-5 16-209,-2 18 0,-6 6 0,-15 7 0,-13 1-304,-18-1-1141,-3-6 2417,6-11-10803,13-19 9731,17-15 0,8-12 0,8-5 0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25.042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158 7 24166,'0'-4'2901,"0"1"-2474,0 3-159,0 0-167,-16 99-101,-1-43-179,1 12 0,-2 1-1121,-12-3-1412,3-3 2712,8-8 0,9-24 0,5-10 0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25.359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66 1 26362,'-18'73'276,"0"0"1,1-7-1,6-8-7,9-14 45,2-8 10,3-6-10,10-7-55,5-6-259,15-9 0,5-3 0,8-8 0,4-12 0,3-5 0,-2-13 0,-5-2 0,-8-1-808,-13 1-749,-9-1-2107,-12-3 3664,-1-5 0,-2 18 0,0 4 0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25.54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14 24311,'9'-8'3082,"-2"2"-2679,-7 6-269,83 21-134,-42-6-146,12-1 1,0 1-841,-12 0-1568,-2-4 2554,0-1 0,-17-6 0,-3 0 0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27.12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191 311 21521,'2'-8'3350,"-1"2"-2801,-1 6 326,0 0-618,0 12-44,-10 28-79,-7 25-78,-10 28-283,12-43 1,0 0 232,3-1 0,0 0-6,-10 48 11,6-4-22,1-2 11,4-5-3246,1-14 3235,4-21-12,2-19 23,3-19 12,1-8 21,0-20 307,0-23-295,0-27-45,6-29 1425,0 40 0,2 0-1397,4-5 0,3 0 0,3-2 1,3-1-7,1-1 0,2 0-5,2 1 0,1 1 5,1 0 1,1 2-1,-2 6 1,1 2-7,0 6 1,1 4 17,19-22-34,-3 26 11,-6 19 0,-3 12 0,-4 13 1,-6 12 55,-9 12 56,-8 14-11,-6 4 509,-18 7-588,-7 3-10,-22 0-23,-6 1-56,-6-7-135,5-5-234,7-11-181,11-11-391,12-9-426,8-10-3642,8-4 5065,2-3 0,3 0 0,0 0 0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27.452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125 8 23549,'0'-4'2958,"0"1"-2498,0 3-236,-28 98-168,13-44-56,-5 11 0,1 1-381,4-9-1255,1-5-6051,7-9 7687,2-5 0,4-19 0,1-7 0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27.661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302 14 24008,'0'-8'3295,"0"2"-2813,0 6-202,-76 71-135,37-18-524,-11 3 1,2 3 378,10 19-280,10-4-348,13-4-986,8-12-1355,15-9 3000,15-10 0,-9-19 1,6-6-1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27.909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223 0 23034,'-13'0'3451,"3"0"-2857,10 0-146,0 0-157,-79 82-44,52-42-208,-17 12 0,5 1-28,31-11-11,5-2-212,3-4-561,3-3-808,12-7-3024,11-5 4605,16-11 0,-17-5 0,-2-5 0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28.310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226 62 26429,'-55'46'205,"-1"0"0,5-3 1,12-3 30,25-2-23,6-1-90,5-8-11,3-5 56,12-5 22,7-9-78,14-3-33,8-6-57,0-5 12,0-9 22,-3-9 44,-8-5 1,-6-1-45,-8 2-45,-4 1-11,-7-2-44,-2-3-68,-3-4-56,0-6 11,0-1 11,0 7-111,-6 5-191,-6 15-561,-11 6-1546,-2 14 2555,-4 11 0,14-7 0,3 5 0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28.76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181 14 23135,'2'-7'3003,"-1"1"-2398,-1 6-112,0 0-67,0 96-102,-4-26-636,-2 6 1,-2 3 344,-2-24 1,-2-2-34,-3 1 0,-2 1-40,1 0 1,-1-1-297,1 0 0,1-2-1053,-10 42-1067,10-13 2456,8-22 0,7-27 0,0-15 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29.290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161 28 20345,'0'-15'4078,"0"3"-3473,0 12 180,0 0-438,-51 24-89,31-6-57,-37 26-89,44-9-44,5 7-46,2 4 12,2 1-1,3-1 12,1-8 11,12-6 67,4-11 46,16-10-1,3-6-56,4-17-23,-1-11 23,-3-18 23,-6-8-34,-9-2-79,-9 5 23,-6 7-45,-8 8-123,-10 9-281,-3 8-627,-7 8-1837,5 3 2868,7 3 0,4 0 0,6 0 0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29.642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492 15 22642,'3'-8'3440,"0"2"-2735,-3 6 472,0 0-785,-36 101-77,-1-21-1648,3 4 1,-4 3 1332,5-22 0,-1-3 0,1 1 0,0 0-174,-1-2 0,1 0-207,4-6 1,1-1-373,4-7 0,2-2-1724,-7 22-6251,14-18 8728,10-27 0,5-9 0,0-12 0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30.046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89 8 23135,'0'-4'2442,"0"1"-1971,0 3-112,-34 86-57,22-45-224,-8 13 1,3-1-12,13-18-33,3-9-12,4-9-22,8-9-34,6-5-145,11-10-134,-1-13-46,2-12 124,-6-9 235,-5 3 11,-4 7 90,-5 11 45,0 8 44,0 7 0,0 4 46,1 1 21,1 13-43,0 7-102,1 18-101,0 3-11,1 2-404,2-4-850,4-6-3856,4-9 5110,8-9 0,-14-8 0,-1-4 0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31.12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664 10 22036,'0'-5'3530,"0"0"-2936,0 5-191,0 0-44,-21 97-135,10-29-435,-2 7 0,1 2 289,6 17-22,3-8 91,3-14-125,1-19-22,4-16-56,1-17-89,-1-10-46,-2-7 612,-3-6-510,-6-10 89,-13-4 0,-15-2 11,-21 7 22,-13 8 68,-13 25 34,-4 13 5,42-6 0,2 4 230,-30 37-12,17 1 58,17 18-416,20-26 0,10 8 0,23-31-875,45-5-1186,14-15-1665,-14-19 0,3-8 3726,-1-9 0,-4-5 0,15-7 0,-11-5 0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31.27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36 0 25398,'4'0'3273,"-1"0"-3273,0 43 0,-5 20 0,-2 9 0,0 7 0,-1 2-1182,-8 12 968,1-13-2497,6-17 2805,22-16 1,-12-23-1,12-11 1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31.859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154 290 26786,'88'20'11,"-1"0"1,-3-5-1,-5-13-11,-17-28 0,-5-9 0,-6 6 0,-3-2 0,22-23 867,-34 6-1124,-20 9 211,-33 3-245,-15 10 112,-29 11 78,-15 7-55,-12 17 156,-3 19 5,44-6 1,1 4 50,1 6 0,2 4 72,1 3 1,1 2 45,5 0 0,3 2-6,2 0 0,3 1 12,-12 44-180,16-2 0,16-29 0,5 0 0,16 21 0,13 12 484,23-53-484,16-16 0,14-12-1155,13-26-106,-42 4 1,0-4-3379,1-5 0,-3-4 4639,0-3 0,-5 1 0,8-4 0,-18 8 0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32.212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99 0 28300,'-6'78'123,"1"-1"1,0-1 0,-1-2-124,0-16 0,-1-2 0,1 5 0,-1 1-485,1 0 0,1 1 485,-2-2 0,1-1 0,-1-3 0,2-1-852,-3 36-1647,3-16-4471,3-22 6970,2-16 0,0-20 0,0-7 0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32.376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0 107 27359,'70'-30'-303,"-1"1"1,-4 3-1,-7 6-1400,3 19-2790,-3 1 4493,-5 3 0,-24-2 0,-7 2 0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32.71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180 1 26989,'-48'64'231,"0"0"1,4-7 0,12-8-86,26-21 66,4-7-44,2-9-145,5-6-23,7-4-67,12-13-213,7-10 100,4-12 46,-4-3 112,-5 5 22,-6 11 0,-3 9 100,-3 7 68,-1 4 12,1 1-1,-3 12-45,3 3-78,-4 13-56,1-1-112,1-1-358,-1-6-460,5-6-1042,0-8-1558,3-4 3530,-4-8 0,-5 4 0,-4-3 0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32.89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10 25577,'0'-5'3003,"0"0"-2912,0 5-91,0 0 0,77 32 0,-45-14-191,15 4 0,-3 1-1501,-23 1-2263,-7 2 3955,-7 5 0,-5-14 0,-1 1 0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33.768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0 28143,'78'14'75,"0"-1"0,0 1 1,0-1-1,15-1 1,3 0-1,4-3 1,3-1-1020,-22-4 1,3 0-1,3-2 1,0-1 0,2 0-1,2 0 944,-5 1 0,2-1 0,1-1 0,1 1 0,1-1 0,1 1 0,0-1-135,-5 0 0,1 0 1,0 0-1,1 0 1,1 0-1,0 0 0,1 0 1,-1 0 134,6 0 0,0 0 0,0 0 0,1 0 0,0 0 0,1 0 0,0 0 0,0 0-49,-7 0 0,1-1 0,0 1 0,0 0 1,0-1-1,1 1 0,0 0 0,1-1 0,-1 1 49,4 0 0,1-1 0,-1 1 0,1 0 0,1 0 0,-1-1 0,1 1 0,0 0 0,0 0-102,-8-1 1,0 1-1,0-1 1,1 1 0,0-1-1,0 0 1,-1 1 0,1 0-1,-1 0 1,0 0 101,10 1 0,-1-1 0,0 1 0,0 0 0,0 0 0,0 1 0,-1-1 0,-1 2 0,0-1-207,-5 1 0,0 0 0,-1 1 1,1-1-1,-2 2 0,0-1 0,-2 1 1,0 1-1,-2 0 207,14 1 0,0 2 0,-1 1 0,-2 0 0,-3 0 0,-5 0 0,-6 0 0,17 1 0,-8 0 0,-6 0 0,-5 2 0,-10 1 0,-1 1 0,1 0 0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44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3661 622 20726,'-71'-18'546,"-1"1"1,0 0 0,0 1 0,-1 2 0,2 1-351,-22 1 0,0 2-515,23 5 0,-2 0 0,-1 2 438,-5 0 1,-2 1 0,-1 0-680,-5 0 1,-1 1 0,-1 1 656,-2 0 0,-1 0 0,1 0-8,0 0 1,0-1 0,1 2-2,2 0 1,2 0 0,1 3 64,3 1 0,2 2 0,0 2-90,4 2 1,1 2-1,1 3-7,0 4 0,1 2 0,1 4 56,2 1 0,0 3 0,2 3-26,0 2 1,2 3-1,3 2-143,4 1 1,3 3 0,3 2 56,-18 27 0,9 4 0,14 3 0,9 4 0,9 5 0,8 4-133,8 5 1,5 2 132,5-30 0,2 0 0,2 1 0,5 4 0,4 0 0,1 0 0,2 2 0,3 0 0,3-1 0,5 0 0,5 0 0,3-1 0,2-1 0,4 0 0,3-3 0,4-1 0,3-3 0,4-2 0,4-1 0,4-2 0,4-4 112,5-2 1,4-3-1,3-5-112,7-1 0,3-5 0,3-4 0,-18-11 0,2-3 0,2-3 0,0-1 0,5-3 0,1-2 0,1-3 0,1-2-160,5 0 0,1-2 1,1-3-1,0-1 160,4-4 0,0-3 0,0-1 0,2-3-237,-17 0 0,0-2 0,1-1 1,0-1-1,0-3 237,1-2 0,1-1 0,-1-3 0,1-1 0,-1-1 0,0-3 0,0-1 0,0-2 0,0 0 0,-2-2 0,0 0 0,0-2 0,-1 0 0,-2-1 0,0-1 0,12-9 0,0-2 0,-3 0 0,-2-1 0,-6 2 0,-1-1 0,-3 0 0,-3-3 0,12-12 0,-5-2 0,-5-3 0,-10 3 0,-5-1 0,-6-4-34,-7 2 0,-6-3 0,-6-1 34,-7-3 0,-6-2 0,-4-1 0,-2-5 0,-5-1 0,-6 0 0,-8-6 0,-6 0 0,-5-1 0,-2-5 0,-3 0 0,-7 0-109,1 21 1,-3 1 0,-3 1 0,-2 0 108,-4 0 0,-2 1 0,-3 2 0,-3 1 0,-4 2 0,-3 1 0,-4 4 0,-2 2 6,-6 4 1,-3 3 0,-3 3-1,-4 5-6,-5 4 0,-3 4 0,-3 4 0,-3 4-4,14 8 0,-2 2 1,-2 3-1,-1 3 1,-1 2-34,-4 2 1,-3 2 0,0 3 0,0 2 0,0 3-186,-3 3 0,0 2 1,0 4-1,0 0 1,0 2-134,1 1 1,-1 2 0,2 1 0,0 2 0,1 2-1155,5 1 1,1 3 0,1 1 0,2 1 0,1 0 1508,-11 7 0,0 2 0,5-1 0,8-3 0,11-5 0,5-1 0,6-2 0,-3 5 0,0 1 0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54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7 23773,'0'-4'2152,"0"1"-2062,0 3-90,0 0-539,-25 100-1007,15-40-2426,-4 9 0,2 1 3972,8-7 0,4-27 0,0-15 0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54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0 24020,'-35'56'18,"-1"1"1,1-6 0,14-15 93,22-31 224,14-5-33,5-9 44,14-4-45,0-10-77,4 3-12,-2 1 89,0 7 45,-3 4-44,-6 4-68,-6 3-33,-8 1-11,-5 0-91,-5 10-66,-1 7-34,-2 10-437,0 4-896,4-3-1928,20-6 3261,27-10 0,-17-6 0,7-6 0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55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613 0 24894,'-84'18'549,"0"0"0,5 1 0,8 6-258,-1 30-89,5 6-78,11 2-102,12-1-22,12-4-538,16-7-650,9-7-1501,31-11 2689,22-12 0,-11-12 0,4-7 0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55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59 24401,'-32'65'324,"-1"0"1,1-6 0,11-11 102,29-20 133,11-11-135,15-9-54,15-5-170,8-21-167,3-10-1,-4-20-33,-13-2 12,-18 1-12,-13 5-45,-18 4-247,-15 6-458,-10 12-752,-9 8-2240,9 10 3742,13 4 0,9 0 0,9 0 0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55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22732,'13'14'2711,"-3"-4"-2307,-20 70-113,-1-40-168,2 12 0,0-2-33,-4-15-79,6-10-11,4-13 0,7-6 56,16-20-45,16-13-11,17-19 0,5-4 11,-5 7-11,-14 17 34,-10 14 44,-14 9 180,-7 9 0,-5 12-34,-3 12-89,0 11-102,0 3-33,-6-2-425,3-5-1156,-3-6 1581,9-1 0,-2-16 0,3-1 0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55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1085 27326,'-10'-71'91,"0"0"1,0 0 0,0 2 0,1 0 0,2 5-76,4-7 1,1 4-880,1-2 1,-1 1 856,1 7 1,1 2-1,-1 8 1,2 2 231,6-24-854,5 22-672,8 21-1038,0 16-7493,-4 8 8285,-7 26 1,-5-15 0,-4 14-1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55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24580,'7'0'1569,"-1"0"-1905,-6 0-1009,76 8-3182,-40 3 4527,62 9 0,-76-8 0,-5-1 0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56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 25532,'-34'64'7,"1"0"1,3-6 0,5-9-815,14-13-1647,5-10-7377,4-12 9577,21-8 0,-14-6 0,14 0 1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56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345 11 22003,'9'-6'3238,"-2"1"-2947,-8 92-55,-10-26-710,6 5 1,-1 2 686,-12 12-1,8-10 334,4-15-422,4-18 104,2-13-228,0-12-179,0-7-11,0-4 777,0-1-554,-6-3 1,-5-1 78,-12 0 22,-8 1-44,-7 5 0,-2 12 55,-1 6 46,6 13 22,6-1-90,8-3-123,6-5-11,8-4-325,3-6-482,10-2-1244,17-7-5344,17-2 7406,22-13 0,-25 7 0,-5-8 0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56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210 143 25387,'60'-68'78,"-12"14"-22,-56 40 191,-8 8 134,-11 7-11,-11 18 33,-6 15-100,-3 16-68,1 7-179,10-4-56,8-7-168,12-7-381,8-10-403,5-7-617,10-11-2756,15-5 4325,17-19 0,-12 10 0,-1-9 0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57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24995,'-15'58'627,"1"0"1,-8 34-393,16-77-235,4-8 22,2-6-10,6-1 21,7-10 1,9-4-23,3-6 0,-1 3 56,-5 6-11,-3 6 23,-5 4 10,0 1-33,-4 3-11,1 7-45,-6 6-89,1 4-460,-3 1-1076,0-4-4549,0-5 6174,0-4 0,0-4 0,0-3 0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57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0 20191,'62'2'112,"-12"12"2413,-59 7-2514,-11 17 1216,-10 3-1138,-10 3 774,7-1-504,4-5 2463,8-3-2497,6-7-178,2-3-147,5-6 0,1-5 0,4-7 0,1-4-237,7-3-804,12 0-573,10 0-1422,16-5 3036,3-4 0,-19 3 0,-5-2 0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57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30 106 26810,'-17'75'112,"4"-17"-135,24-55-33,3-3-44,12-14-12,3-7-68,0-19 35,-3-3 33,-5 2 112,-6 5-23,-4 12 23,-3 9 23,-3 9 44,0 4 191,-2 2 55,1 12 80,-3 6 133,1 16-134,-2 4-145,0 5-113,0-2-134,3 1 0,5-4-123,8-2-471,7-7-123,7-5-269,0-7-639,1-7-1658,-3-5-6548,-6-2 8608,-5 2 0,-10-2 0,-3 1 0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9:16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1 357 28671,'92'-9'0,"0"0"0,-1 0 0,1 0 0,-12 1 0,0-1 0,1 1 0,0 0 0,2-1-1133,3-1 1,1 0 0,1 0 0,1 0 0,1-1 1132,7 0 0,1 0 0,1-1 0,1 0 0,0 1-180,-14 0 1,1 0-1,0 0 1,1 0-1,-1 1 1,2 0 179,1 1 0,1 0 0,0 0 0,1 1 0,0 0 0,0 1-74,1 0 1,0 0 0,0 1 0,1 0 0,0 1-1,-1 0 74,2 1 0,-1 1 0,0 0 0,1 0 0,-1 1 0,-1 1-169,-1-1 0,-1 1 0,1 0 0,-2 1 0,0 0 0,-1 2 169,12 1 0,-2 2 0,0 0 0,-2 1 0,-3 2 0,-9 0 0,-1 0 0,-3 2 0,-1 1 0,-4 2 0,6 4 0,-3 2 0,-4 3 0,-5 3 219,3 7 1,-6 5-1,-9 4-1592,1 21 1,-16 8 1614,-20 5 0,-13-1 0,-8 14 1,-12-16-1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08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2485 5 23908,'-2'-4'1070,"-18"64"0,-4 42-762,9-14 0,-1 11-1322,3-29 1,-2 9 0,-1 5 0,1 2 0,1-1 1138,1 4 1,1 1-1,1 2 1,1 2-1,-2 2-32,1-2 0,-1 1 1,0 3-1,0 1 1,0 2-1,-1 1-200,3-16 1,-1 1-1,1 1 1,-1 1-1,0 1 1,0 1-1,-1 1 1,0 1 106,1-3 0,-1 2 0,0 0 0,-1 0 0,1 2 0,-1 0 0,0 1 0,-1 1 0,0 0-44,1-3 0,-1 1 0,0 0 0,0 0 0,-1 2 0,1 0 0,-1 0 0,-1 1 0,0 1 0,0 0 44,0-3 0,0 1 0,0 0 0,-1 1 0,0 1 0,-1 0 0,1 0 0,-1 1 0,0 1 0,0-1 0,0 1-78,2-11 0,-1 0 0,0 1 0,1 0 0,-1 0 0,0 1 0,-1 0 0,1 0 0,0 1 0,-1-1 0,0 2 0,1-1 0,-1 1 78,1-3 0,-1 1 0,1 1 0,-1-1 0,0 1 0,0 0 0,0 0 0,0 1 0,0 0 0,0 0 0,0 1 0,0-1 0,0 1 0,0 0 0,1-2 0,0-1 0,1 1 0,-1 0 0,0 1 0,0-1 0,0 1 0,0 0 0,1 1 0,-1-1 0,0 1 0,1 0 0,0 0 0,-1 1 0,1-1 0,0-1 0,1-1 0,-1 1 0,1 0 0,-1 0 0,1 0 0,0 1 0,-1-1 0,1 1 0,0 1 0,0-1 0,0 1 0,0-1 0,1 1 0,-1 1 0,1-1 0,0-2 0,0 0 0,0 0 0,0 0 0,0 1 0,1 0 0,-1 0 0,1 0 0,0 0 0,-1 0 0,1 1 0,0 0 0,0-1 0,1 1 0,-1 0 0,0 0 0,1 0 0,0 2 0,-1-1 0,1 1 0,0 0 0,0 0 0,0 0 0,0 0 0,1 1 0,-1-1 0,1 1 0,0-1 0,0 1 0,0 0 0,0-1 0,0 1 0,0 0 0,1 0 0,-1 1 0,1 0 0,0 0 0,-1 1 0,1-1 0,0 1 0,0-1 0,1 1 0,-1 0 0,1-1 0,-1 1 0,1 0 0,1-1 0,-1 1 0,1-1 0,0 1 0,1-1 0,-1 0 0,1-1 0,1 1 0,-1-1 0,1 1 0,0-1 0,0 0 0,0 1 0,1-1 0,-1 1 0,1-1 0,1 0 0,-1 0 0,1 0 0,0 0 0,0-1 0,0 1 0,1-2 0,0 0 0,0 0 0,0-1 0,0 1 0,0 0 0,1-1 0,-1 1 0,2-1 0,-1 0 0,1 0 0,0 0 0,0 0 0,1 0 0,1 0 0,0-1 0,0 1 0,1 3 0,0 1 0,1-1 0,0 1 0,1-1 0,0 1 0,0-1 0,1 0 0,0 0 0,1-1 0,0 1 0,0-1 0,1 0 0,0-1 0,0 1 0,1-2 0,0 4 0,0-1 0,0 0 0,1 0 0,0 0 0,1-1 0,0 1 0,0-1 0,1-1 0,0 0 0,1-1 0,1 0 0,0-1 0,0-1 0,1-1-23,2 7 1,1-2-1,-1 1 1,2-1-1,0-1 1,1 0-1,0-2 1,1 0-1,1-1 1,0-1 0,1-1-1,0-2 1,1-1-134,5 14 0,-1-1 0,2 0 1,1-2-1,0-2 0,1-2 0,2-2 1,0-2-1,2-4 0,1-4-746,9 12 1,0-2 0,2-5 0,2-3 0,2-5 0,1-6 0,2-5 1010,10 2 0,3-6 1,2-7-1,1-7 0,2-8-109,9-4 0,4-9 0,-2-8 0,-7-7 0,15-8 0,-9-8 0,-17 1 0,0 0 0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20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134 212 26530,'-3'73'127,"0"-1"0,-2-2 0,0-4-49,-3 30-1411,-5-2 1333,2-10 33,0-17 431,1-18-408,0-25 296,-3-12-318,0-28-1,-1-30-22,4-35 58,7 26 1,2-3-59,3-5 0,3 0-6,3 1 1,4 1 5,2 4 1,4 2 27,2 5 0,2 4-5,23-31-1,0 19 68,3 19-11,2 19 66,0 10-32,-1 9 88,-10 8 102,-13 10 381,-14 16-695,-13 13 0,-19 8 0,-14 5-3392,-11-4 3379,0-7-2949,9-6 1975,12-14-1567,7-3 2554,15-8 0,0-8 0,7-3 0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20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0 27303,'-26'67'-86,"1"0"0,1-4 0,2-6-821,2 10-774,9-7-3821,5-14 5502,6-15 0,0-16 0,0-11 0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21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18 21532,'0'-10'3888,"0"3"-3652,0 7 358,-43 124-348,32-72-101,-13 23 1,4-3 90,21-35-12,11-10-11,4-11-213,14-8-11,1-10-449,8-21-817,2-12-830,2-20-6924,-3 0 9031,-9 7 0,-14 21 0,-7 11 0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21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24614,'4'-5'2218,"-1"0"-2218,-3 5-336,0 0-1490,83 9-7239,-35-3 9065,12 1 0,-2 0 0,-24-3 0,-6 1 0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21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0 23703,'-49'60'298,"0"1"1,3-6 0,12-4 26,24-3 146,4-6 276,6-8-355,6-8-112,10-9-235,11-8 65,15-6-212,6-9-268,7-13-649,0-8-404,1-12-2130,-1 2 3553,3-2 0,-27 18 0,-5 4 0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22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0 25757,'-31'45'101,"0"0"0,-16 27-57,62-60 1,11-2 112,11 2 224,0 3 145,-5 4-10,-9 3-102,-12 4-78,-5 1-100,-6 4-179,-16 1-57,-7 4 0,-18 0-69,-3 1-468,1-1-774,5-5-1042,8-4-7478,15-14 8941,6-4 0,9-9 1,0 0-1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22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25634,'9'86'941,"9"-21"-885,17-83-12,2-9-44,-3-9 0,-8 3 23,-5 11 33,-6 12 56,-4 5 101,-1 7-11,0 15 11,0 8-1,-2 17-88,0-1-124,0-5-34,2-9-179,2-7-291,1-9-773,1-5-2321,4-4 3598,4-16 0,-9 11 0,-2-11 0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22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27819,'-9'76'-202,"1"0"0,0-7 1,1-8-1614,2-10-3095,2-12 4910,3-10 0,0-15 0,0-6 0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22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23941,'2'-9'2757,"0"1"-2623,-2 8-492,0 0-517,74-13-401,-41 9-697,60-9-2027,-61 14 4000,2-1 0,-15 2 0,-3-2 0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22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233 17 19000,'0'-9'5636,"0"1"-4919,0 8 370,0 0-560,-42 34-79,22-9-78,-28 32-79,35-16-89,8 3-135,2 1-11,3-4-23,3-4 35,9-7-12,6-9 0,11-10-12,-1-5-31,2-6-13,-4-17 0,-3-8 0,-5-21 0,-5-4 0,-6-1 0,-4 3 0,-6 5-1077,-30-5-827,-3 21-7655,-35 2 9559,-8 20 0,35 5 0,-2 0 0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24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194 123 21005,'0'-1'3732,"0"-1"-3026,0 2-628,-10 50-22,-3-3 46,-11 49-69,-1-18 46,1-1-23,2-8 33,4-10 90,0-16 12,4-11 66,3-18-33,3-6-123,4-25-78,1-17-1,12-30 0,15-17-232,15-7 243,-13 45 1,2 1-23,31-33 35,-1 7-46,1 12-3200,-6 8 3301,-9 14 0,-7 9 11,-10 14-11,-8 5 33,-6 6 169,-4 15-91,-6 7 109,-2 19-254,-2 2 3325,-7 0-3392,-2-3-11,-8-5-191,-2-1-448,0-8-369,2-4-897,8-7-4897,4-8 6813,13-2 0,-5-5 0,5 0 0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24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26171,'-30'70'175,"0"-1"1,0-6 0,12-10 70,28-19 68,10-13 22,15-10-156,11-9-158,-1-18 12,1-9-3370,-11-13 3347,-10-3 11,-11 7-22,-10 3-358,-2 10-382,-2 8-728,0 6-2722,0 6 4190,0 2 0,0 1 0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24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20 106 21824,'9'4'3283,"-2"-1"-2891,-7 88-212,-3-47-108,0 12 1,0-2 129,-3-22 134,-2-16 224,4-9-22,1-7-247,-1 0-134,4-12-90,-2-6-22,2-15 67,9-1-34,3-2-10,11 5-68,2 1-146,1 4-481,2-1-516,3 0-941,6-4-3541,5-1 5625,5-5 0,-21 17 0,-4 2 0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24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27919,'-6'70'242,"0"0"1,2-13 0,1-3-243,-3 43-22,4-32-269,2-9-572,0-10-817,0-10-887,0-9-4313,0-10 6880,0-5 0,0-7 0,0-4 0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25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4 107 21611,'-2'-10'2420,"1"3"-2420,1 7-5681,0 0 5681,80-40 0,-60 30 0,60-29 0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25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 25779,'-31'71'310,"0"0"0,3-5 0,7-8-64,11-5-111,5-10-67,4-10 21,1-13-89,11-9 0,7-14-33,13-20-91,4-14 124,-2-15 0,-4 1 11,-7 8 11,-6 14 13,-9 14 88,-2 8 22,-4 15-111,0 14-34,-1 13-157,0 10-437,0-2-1591,0-11-7646,0-14 9059,9-9 0,-7-9 0,7 0 0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25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21 24412,'0'-12'2353,"0"3"-2006,0 9-55,-6 87 89,0-39-197,1 10 1,-1-1 95,-3-9-212,4-16-46,2-15-44,3-9-68,0-10 34,2-19-381,10-13-359,5-26-391,8-3-314,1 5-1346,-7 12-6643,-2 17 9490,-3 14 0,-7 9 0,-1 6 0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25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85 24367,'60'3'582,"0"1"1,40 2-459,-64-9-23,-12-4 11,-10-6 34,-7-5-113,-7-2 34,-6 2 12,-7 6 44,-9 6 11,-7 6-55,-4 18 178,-4 13 282,1 17-35,2 4-79,11-3-257,8-9-134,9-5-34,5-8-45,15-8-549,10-5-504,24-9-1479,12-7 2577,19-17 0,-35 12 0,-2-12 0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26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25 22148,'-5'-13'3451,"0"2"-2946,5 11 145,0 0-605,-4 35-45,3-10-68,-2 31-671,5-20-1245,1-2-7847,2-5 9456,1-5 1,-2-12 0,1-4 0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26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26776,'70'41'-9446,"-11"4"9446,-41-2 0,-8-18 0,-4-2 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26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14 23426,'0'-7'2129,"0"1"-1905,0 6-78,-22 89-34,3-21-494,1 3 1,0 4 425,3-24 1,2-4 67,-9 39-45,6-20 319,6-22-263,7-23 145,1-12-10,2-11 33,0-15-44,6-11 378,9-20-547,7-6 1,6 4-79,-3 6-45,-4 12-302,-6 7-662,1 6-1153,-2 4-7669,12 0 8319,7-1 0,-12 7 1,0 1-1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27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250 7 24031,'0'-3'3059,"0"0"-2566,0 3-224,-48 92-191,14-31-2204,-2 7 1,-1 2 1610,-4 6-852,11-11-1808,14-18 3175,9-17 0,7-16 0,0-9 0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27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0 25174,'-99'8'617,"21"-2"-449,78-6 11,4 1 0,7 1 56,7 2 12,6-1-1,-1 3 91,0 3-46,-3 6-56,-5 6 45,-6 8-101,-4 7-100,-3 5-68,-5 2-11,-8-4-381,-6-5-639,-5-5-1153,-1-4-7658,8-7 9417,5-5 1,6-8-1,4-3 1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27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148 202 23796,'6'-15'2275,"-2"3"-1962,-19 93 12,0-27-129,1 6 0,-3 2 62,-9 7-123,1-14-46,6-15-22,5-19 57,6-12-68,5-12-56,2-22 56,5-17-45,15-30 134,11-11 1,12-4-230,5 5 297,-4 10-178,-1 14-35,-1 15 0,-3 13 0,-5 13 0,-5 9 0,-10 5 0,-5 3 0,-8 9 0,-2 7 319,-3 14-319,-10 10 0,-6 4-550,-12 3-795,1-5-1097,4-6-4842,10-10 7284,7-12 0,4-8 0,2-6 0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28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16 335 25992,'56'-30'108,"-1"1"0,-5 2 1,-7-1-109,-10-10-235,-10-1-124,-8 0 135,-9 3 201,-5 6 23,-14 8 56,-3 12 46,-17 4 77,0 9 0,-3 16 168,0 11 269,2 21 23,2 6-90,6 4-202,6-1-166,9-2-181,5-3 0,4-7 0,12-6 0,9-11-539,11-10-593,6-12-694,-1-6-2343,-3-3 4169,-2-12 0,-14 9 0,-4-9 0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28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4 23908,'0'-2'3272,"0"0"-2835,0 2-45,2 103-157,-2-27-661,-2 3 1,-2 3 425,1-27 0,-3-3-112,-10 44-426,0-4-1243,-1-15-4434,1-9 6215,2-17 0,6-22 0,4-13 0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28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0 109 24244,'0'-13'2767,"0"2"-2767,0 11-1276,0 0-1750,73-33 3026,-37 20 0,41-21 0,-60 29 0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28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7 25275,'0'-4'2700,"0"1"-2499,-4 48 1,-3 24-22,-3 0-1352,0 11 1,0 2 1171,-6 5-280,4-10-104,-2-7-1386,4-12-2476,-1-8 4246,-1-10 0,7-17 0,-1-9 0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28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1 120 28671,'73'-66'-2164,"-6"13"-76,-30 53-3128,-3 6 5368,-3 3 0,-15-1 0,-3-1 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28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 25948,'-28'53'314,"1"0"0,-17 33-101,50-78 101,7-4 365,9-4-321,5-4-92,-1-8-176,-5-5-46,-3-1-44,-8-1 131,-4 4-131,-4-4 0,-2 0-729,-12-1-773,-5 1-2846,-12 3 4348,1 5 0,13 5 0,4 3 0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29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 25718,'-35'66'-2152,"0"0"1,4-7 0,8-11 2151,18-26 0,3-10 0,2-9 0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29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217 4 25779,'0'-2'2555,"0"1"-2218,0 1-337,-42 101 0,24-57-298,-9 16 1,0-2-1473,8-26-5077,-5-9 6847,-4-2 0,13-10 0,-1-4 0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30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96 28658,'95'-15'13,"-9"3"-13,-27 12-158,-1 0-873,6 0-1221,10-8-4690,11-7 6942,12-5 0,-42 4 0,-8 7 0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31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619 1 24041,'-66'5'687,"1"0"0,2 1 0,3 3-373,-20 17-45,10-2-123,19-2 251,21-6-397,17-3 113,14 0-135,22 4 84,14 4-62,24 4-3212,3 0 3234,-2 3 12,-14 3-12,-15 8 34,-17 8 79,-11 7-12,-18 7 0,-13-3-33,-22 2-2359,-18-7 2303,-7-5-34,-2-12-471,-8-6 2090,37-17-3008,6-4-1077,53-12-4839,28-16 7305,33-11 0,-25 6 0,-1 1 0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32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662 29 20804,'0'-13'4672,"0"2"-4021,0 11-237,-102-5-134,47 22-135,-14-7 1,0 6-1121,5 38 1132,2 10-67,3 6-12,6 1 1,7-2-57,10-4 397,13-5-407,7-2-12,11-4 0,2-4 205,3-6-362,0-8-112,6-10-314,5-6-751,12-11-1466,15-3-7031,10-6 8145,17-6 1,-29 4 0,-1-4 0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32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20 26519,'-34'68'197,"-1"-1"1,2-5 0,11-6 27,32 0-80,11-9-21,21-13-1,15-15-67,11-10-56,6-15 0,-5-16 11,-8-13-11,-17-13 22,-16-4 12,-15-3-23,-9-1-11,-16 1 0,-11 5-78,-20 14-505,-43 15-145,18 20-460,-18 22-1927,41 15 3115,17 10 0,14-18 0,10-7 0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33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 25746,'-23'64'59,"-1"1"1,3-6 0,2-10-26,6-15-34,5-12-45,5-10 22,6-7 23,12-11 34,8-8-12,11-6 12,1 0 78,-2 4 280,9 10-101,-12 3 0,6 12 1,-18 5-23,-8 12-157,-4 3-112,-6 3-347,0-1-718,-4-2-1187,2-3 2252,-2-10 0,4-7 0,0-6 0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33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62 26115,'-18'48'185,"1"0"0,-2 32-73,38-66 45,13-6-34,5-5 34,5-4-22,-3-10 10,-5-4 23,-8-9 45,-9 0-3426,-9-1 3381,-5-1-56,-3-3-112,-8 3-89,-6-2-258,-9 7-326,-3 2-840,3 10 861,5 5 652,5 4 0,6 0 0,4 0 0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33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341 3 25847,'-10'-2'403,"8"9"-5862,22 3 5683,4 10 1353,-1-2-1353,-5 0 961,-6 1-804,-6 1 55,-5 6-167,-20 3-77,-10 8 3200,-25 6-3392,-9 3 0,-2 5 0,3-6 0,11-4 0,10-9-158,15-11-402,11-8-449,9-8-828,5-3-2466,14-2 4303,15 0 0,-9 0 0,6 0 0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34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1 27527,'-42'73'381,"0"-1"0,3-5 1,7-8-382,12-9 0,5-6 0,9-5 0,3-7 0,3-3 0,10-8 0,9-4 0,12-10-864,10-3-391,2-4-627,3 0-2309,-2-6 4191,-1-3 0,-20 1 0,-6 1 0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34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4 23079,'4'-2'3585,"-2"1"-3215,-2 1-224,0 0-146,-19 94-169,8-50-173,-2 16 1,0-2-1384,4-19-5100,4-7 6825,3-11 0,2-9 0,0-7 0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34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23448,'1'0'2084,"1"0"-1635,-18 83-68,9-39-118,-3 10 0,2-1 264,4-12-101,3-10-135,1-11-78,7-5-112,5-10-57,11 0-44,2-5-89,3-2-393,0-9-683,-2-5-986,3-10-5480,-1-4 7631,5-4 0,-16 14 0,-1 2 0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34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4 23616,'0'-2'3048,"0"1"-2891,-4 41 0,-1 21-112,-2-2-45,1 10 0,0 2-168,-2-1-460,3-10-750,1-7-2510,0-9 3888,0-9 0,1-14 0,0-8 0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34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17498,'0'0'0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35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 22428,'5'-2'3587,"0"0"-3207,-5 2-111,4 79-101,-7-29-168,2 5 0,1 1-33,-7-2-527,0-13-1188,6-15-8083,-1-7 9327,2-7 1,0-4 0,0-2 0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35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72 24379,'-10'0'3025,"3"0"-2364,7 0-55,0 0-606,57 0 0,-27 0 0,51-5-113,-35-2-727,11-8-617,6 1-2275,5-2 3732,-4 8 0,-29 3 0,-8 3 0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37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170 314 26821,'-7'-28'617,"1"26"-505,3 71-5638,-3 18 5638,-10 6-79,-6 4 1208,-7-6-1241,0-15 0,4-20 888,9-29-900,8-16-21,5-45-12,9-28 17,3 11 0,2-4 1382,5-7 1,2-2-1361,6-1 1,3 0 5,1 3 0,2 3 28,-1 7 0,2 3-17,-1 6 0,0 4 34,27-19 22,-6 21 233,-4 15-199,-7 14 56,-6 5-11,-11 4 55,-10 15-77,-7 9 478,-10 21-602,-16 6 0,-11 4-35,-15-4-581,-1-11-493,11-11-673,8-10-1736,17-9-6313,5-3 8319,12-6 1,-5-1 0,5-1-1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37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0 252 22014,'11'0'4180,"-2"0"-3519,-9 0-269,99 1-257,-47-2-130,14-2 1,-1-5 16,-12-12-22,-11-12-33,-11-4-79,-14-2 0,-8 4 77,-7 3 24,-8 7 0,-10 9 11,-13 6 22,-13 8 69,-6 21 77,-6 12 22,4 25 45,3 6-112,7 5-111,10-2-12,8-5-34,10-7-268,6-6-1917,22-4-1860,16-21 4079,27-17 0,-22-9 0,-2-9 0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37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 20322,'1'0'3306,"1"0"-3162,-18 94 495,3-44-309,0 13 0,-1-1 524,-4-12-372,3-12-161,4-19-142,4-10 135,4-11-34,2-13 116,2-7-374,10-17-22,7 2-134,11 0-415,8 6-605,2 4-886,9 3-5332,4 5 7372,4 1 0,-23 10 0,-7 1 0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38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466 4 21667,'0'-2'3540,"0"1"-2430,0 1-976,-61 12-44,40 0-56,-44 12-12,59-6-22,5 3-3392,23 19 3392,-5-13 22,18 13 146,-15-18 191,-7-3-56,-7 1-34,-5 5-23,-5 3 3392,-16 6-3436,-14 8-12,-22 2-121,-6 8-69,-6-5 0,7-6 0,10-10-102,15-17-369,15-7-257,12-7-538,6-9-1255,10-8 2521,17-16 0,-12 13 0,10 0 0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38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269 0 26451,'-60'53'258,"1"0"0,4-5 0,10-2-213,17 5-34,12-5 11,10-5-22,16-5 23,16-10 33,18-11 134,15-7 12,8-14-68,-4-19 0,-4-14-78,-13-17-11,-19-7-11,-12 3-34,-16 5-34,-21 10-391,-12 16-461,-13 14-604,3 9-3418,14 6 4908,14 9 0,10-7 0,6 8 0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38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26709,'-4'58'106,"0"0"1,-1 36-96,0-79 0,4-8 0,5-4 23,10-3-34,10-11 0,7 0 0,4-10 11,-7 4 68,-1 8 22,-7 3 11,0 6 56,-7 0-45,-2 11-67,-5 5-56,-4 13-257,-2 1-562,0-2-1063,5-5-3721,3-11 5603,9-4 0,-8-8 0,2 0 0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38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23628,'3'2'3047,"0"-1"-2885,-1 43 1,-5 15-163,-2-6-34,4 13 1,-1-2-1233,-2-17-4023,4-14 5289,10-8 0,-7-14 0,7-4 0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40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20 19123,'2'-7'4829,"0"1"-4122,-2 6 189,0 0-638,1-3-68,-1 2-66,2-2 200,-2 3-200,0 14 10,0 7-100,0 19-1,0 1-33,-4 3-33,-5-6-225,-3-4-358,-4-4-550,3-2-1725,2-4-6940,5-1 8765,5-5 0,1-8 0,0-3 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40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18 19213,'4'-9'4616,"-1"1"-4111,-3 8-12,0 0-370,-18 89-45,1-33-45,1 7 1,-1 2-22,-7 0-12,4-9 0,8-13-12,6-9-77,5-14-1,1-8 68,4-7 22,12-19 0,9-9 22,10-15-22,-2-2 34,-4 7 33,-10 11 23,-5 9 10,-7 8 1,-4 2-45,1 3-33,3 0-23,5 0-45,4 0-426,24 4-21,-8-2-327,20 2-1792,-15-4 2611,6 12 0,-21-9 0,-1 9 0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41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169 191 21125,'-11'66'425,"0"1"1,0-1 0,-4 28 0,-1-9-101,-13 9-112,4-16-78,3-22 1007,6-26-1052,8-16-12,3-43-22,8-24 17,7 5 0,5-5 11,2-8 0,3-2-544,9-2 0,2-1 600,-1 3 0,-1 2-6,-1 8 0,-1 5 575,18-28-541,-7 25-90,-6 22-44,-2 13 507,-4 10-518,-4 6-23,-6 12-124,-8 10-491,-3 35-1952,-5-10 2567,0 12 0,0-38 0,0-7 0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41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236 1 24919,'-60'58'194,"-1"0"0,8-4 0,11-4-171,28 3 22,8-7 589,15-9-566,15-9 21,15-14 1,18-7-11,4-17-79,0-16-23,-5-17-123,-13-14-291,-12-4-321,-12 2-709,-8 6-3864,-6 12 5331,1 12 0,-5 15 0,2 8 0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41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0 26239,'-10'72'358,"0"0"1,-1-3-1,-3-6-324,-23 15-34,1-12 0,5-19-22,8-21-68,10-14-34,7-9-212,4-17-280,8-9-325,10-18-942,9-7-4347,11-5 6230,5-3 0,-18 25 0,-3 4 0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41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11 23034,'2'-6'2757,"-1"1"-2545,-9 47 1,-6 21-56,3-5-157,-3 12 0,0 1-11,5-5-314,2-6-471,4-5-963,1-9-3597,2-7 5356,0-10 0,0-13 0,0-7 0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41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17756,'53'-5'0,"-1"-1"0,33-3 0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42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14 17207,'4'-4'4292,"-1"1"-3475,-3 3 696,0 0-975,-31 57-11,21-33-337,-22 42-156,29-54-12,5-6-11,8-4-11,6-2-44,7-8-158,0-4-112,-1-9-145,-4-3-673,1-3-1165,-1 3-2230,3-2 4527,-1 9 0,-7 7 0,-5 5 0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42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15829,'0'20'8684,"0"4"-7766,0-3-256,0 3-270,0-4-112,0-4-112,-1-4-67,0-7-79,0-4 23,1-1-45,4 0 0,5 0 0,3 0 0,2 0-11,-2 0-23,-2 0-67,-1 0-145,-2 0-292,3 0-269,-2 0-268,0 0-797,0 0-3047,-4 0 4919,-1 0 0,-3 0 0,0 0 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42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20994,'0'15'2555,"0"-2"-2555,0-13-4818,0 0-3451,23 48 8269,-5-53 0,8 50 0,-14-62 0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42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23596,'31'87'-45,"0"0"0,0-8 1,-13-13 552,-29-28-3186,6-13 2813,2-13 1,3-8-1,0-4 1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43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14 24008,'9'-7'2410,"-2"1"-2309,-34 95-101,13-47-426,-2 12 0,1-3-2050,7-23 2476,7-15 0,1-7 0,0-6 0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43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23930,'2'0'3070,"-1"0"-1837,-1 0-1233,73 0-168,-40 3-219,15 0 1,3 2-1239,6 9-1972,24 5 3498,-29-9 1,-1-1 0,11 2-1,-6-3 1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43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508 1 25420,'-71'20'609,"1"0"0,3 4 0,8 9-408,20 10 1,7 7-96,0 1 1,1 3-272,4 0 1,3 0 164,5-6 0,4-2 0,-1 29-179,10-19-628,21-20-930,14-16-3753,26-10 5533,22-27 1,-33 12-1,-2-13 1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44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420 0 24792,'-25'92'735,"1"0"1,-3 4 0,-1-1-675,-3-7 1,-1-1-1018,-2 6 0,-1 1 872,-1-3 0,1-2-762,5-9 0,3-3-1434,7-13 1,4-5 2279,-1 25 0,15-43 0,2-23 0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44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0 26115,'-37'71'-579,"0"0"0,5-8 1,8-9-7131,15-14 7709,16-19 0,-5-8 0,7-12 0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44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36 454 24199,'63'-53'239,"1"0"0,-5 2 0,-5 1-317,5-27-12,-14 10 90,-22 18 34,-13 17 78,-16 17 145,-14 9-122,-14 27 10,-14 16 47,-8 28-24,2 17-28,26-37 0,2 1-415,0 0 1,2 0 352,-15 45-78,9-12-504,15-15-986,8-16-3104,14-19 4594,23-14 0,-16-10 0,14-5 0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44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23381,'-17'55'437,"0"0"0,-8 33-302,22-74 44,13-8-22,10-18 33,12-6 135,7-10-79,-4 2-21,-4 9-1,-8 8 34,-5 6-34,-7 3-123,-4 9-101,-4 7-796,-3 9-2443,0 5 3239,0-8 0,0-7 0,0-9 0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45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23740,'4'0'3047,"-1"0"-2744,-3 0-191,-9 106-112,-1-39-461,3 10 1,-2 2 134,-5 8-771,3-8-2004,2-13 3101,2-11 0,4-28 0,0-9 0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45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26429,'58'-19'-2155,"0"0"0,-2 1 0,-5 4 2155,6 6 0,-24 4 0,-5 1 0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45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27191,'-10'67'160,"0"-1"1,2-6 0,-2-7-935,-5-5-1041,5-14-5042,7-11 6857,3-9 0,0-7 0,0-4 0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40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23292,'0'-8'-359,"0"2"-3260,0 6 3619,0 0 0,0 0 0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8:43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3423 198 24636,'-87'-26'594,"0"0"0,1 2 0,3 4-426,18 10 0,0 3-720,-9 0 1,-3 2 674,-9 2 1,-3 1-364,22 1 1,0 0 0,-3 3 298,-6 4 1,-1 3 0,-2 3-31,-5 1 1,-2 3 0,0 3-4,-5 7 0,-1 3 1,1 4-358,19-7 1,1 3-1,-1 0 1,2 2 360,0 2 1,1 1 0,0 1 0,1 1 41,1 0 1,1 3 0,1 0 0,1 0-329,-14 13 1,3 1 0,3 1 270,7-2 0,2 1 0,4 1-15,7-3 0,3 0 0,4 2 0,-14 22 0,8 3 0,8 0 0,6 2 0,8 1 0,7 3 0,7 5 0,4 1 0,3 6 0,6 2 0,6-30 0,4 0 0,2 1 0,0 3 0,3 1 0,4-1 0,6 0 0,6-2 0,4-1 0,6-2 0,5-3 0,6-3-519,7-5 1,6-4 0,5-6 518,10-5 0,6-7 0,4-5 0,-17-11 0,1-3 0,4-4 0,5-3-177,9-3 1,6-3 0,4-4 0,-2-1 0,-4 0 176,2-3 0,-4-1 0,0-2 0,4-1 0,-2 0 0,5 0 0,0-2 0,-1 0 0,-8-2 0,-5-1 0,-5 0 0,-2-2 0,0 0 85,0-1 0,0-1 0,-1 0 0,0-2-85,-3 1 0,0-1 0,-1-1 0,0 0 0,20-9 0,-2-1 0,-2-1 0,-5 0 0,-3-2 0,-1-1 0,-8 1 0,-1-1 0,-3-2 0,-6 3 0,-3-2 0,-2-5 0,6-16 0,-2-7 0,-7 0 0,1-9 0,-9-5 0,-12 10 0,-3-6 0,-9 3 0,-12-12 0,-12 1 0,-12-8 0,-8-2 0,4 28 0,-3-2 0,-3 0 0,-6-4 0,-4 0 0,-7-5 0,4 11 0,-5-4 0,-4-2 0,0 2 0,0 4 0,-2 2 0,1 4 0,-3 1 0,-4-1-49,0 0 0,-3-3 1,-4 1-1,0 5 0,1 10 49,-20 0 0,-1 11 0,-1 7 0,0 3 0,-1 7 0,1 6 0,5 10 0,0 5 0,2 5-30,5 4 0,2 3 0,3 4-455,-20 16 0,6 7-4431,11 2 1,7 4 2948,9 1 1,8-3 0,-4 8 0,19-10 0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05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14 24211,'2'-8'2263,"-1"2"-2017,-4 45 1,-5 22 33,-5 22-2976,0 4 1,0 7 2795,0-20 1,1-1-45,0 6 0,-1 1 348,1 1 0,0 0-404,2 0 0,1-1-6,1-3 1,0 0-46,2-3 1,1-2-258,1-6 0,0-3-230,1-9 0,1-3-873,-1 21-4943,3-33 6354,0-22 0,0-15 0,0-2 0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05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0 171 26015,'0'-4'2610,"0"1"-2564,0 3-46,0 0 0,105-35 0,-37 18 0,10-6 0,3 1-441,16 6 441,1 3 0,-2 5 0,-6-2-517,-12 1-1279,-18 3-2966,-20 2 4762,-21 11 0,-12-5 0,-7 6 0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05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28671,'65'13'0,"0"1"0,0-2 0,-3-3-914,32-15 914,-41-2 0,2-2-307,3-4 1,2-1-1022,3-2 0,1 1-3588,-1 3 1,0 3 4482,-3 3 0,-4 2 0,8 3 1,-20 2-1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06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561 196 25947,'-81'42'635,"1"-1"0,4 1 0,9 3-467,24-2 0,7 2-517,2 4 1,3 3 404,3 4 0,5 3-555,4 1 1,4 2 520,4 1 1,3 1 5,2-1 0,4 0 24,6-1 0,5-2-52,4-4 0,6-3 6,7-5 1,8-5-7,7-6 0,6-6 0,6-8 0,4-7 0,5-3 0,1-6-29,3-8 1,-1-6-17,-2-5 0,-2-8 28,-4-5 0,-4-8 17,-4-9 0,-5-6-263,-3-7 1,-5-5 262,-3-6 0,-5-4 17,-2-4 0,-5-2-207,-5-1 0,-3-1 202,-4 3 0,-3 0-12,-4 3 0,-5 1-925,-8 3 1,-4 3 924,-4 4 0,-5 4 0,-7 4 0,-4 6 82,-36-22-676,5 32-919,12 39-2100,19 47 3613,18 34 0,11-24 0,6-4 0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06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276 0 24222,'-6'0'2196,"2"0"-1916,2 100-56,2-31-549,-1 8 0,-2 5 404,-1-24 0,-2-3 154,-2 2 1,-2 1-189,-3 2 0,-4-1 31,-1-4 0,-1-3 237,-21 35-33,0-22-22,9-31-179,7-17 313,7-26-392,9-29 0,3-29 0,8-30 0,4 43 0,3 0 0,1 2 0,4 1 0,26-38 0,5 17 0,5 16 0,4 10 0,6 8-236,3 7-2039,0 11-4717,-3 8 7044,-4 7 1,-26 5-1,-8 0 1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06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357 0 25151,'-9'0'1760,"2"0"-1609,-15 40 1,-1 16 60,-8 13-709,-3 6 0,-2 4 536,13-27 1,2-3-12,-2 2 0,1-2 17,-17 36 363,7-12-385,11-26 182,11-19-205,6-17 33,6-12 158,15-22-57,11-15-78,20-21-56,3-6 78,-1 5-55,-6 9 33,-11 12 67,-6 13-11,-6 6 505,2 7-617,3-3 0,2 1 0,12-1 0,-16 7 0,5 3 0,-14 8 0,-3 13 0,1 9 0,-6 17-3392,-3 6 3392,-2 2 0,-2 0-841,-2 7-974,2-21-4225,-1 0 6040,12-26 0,-8-6 0,9-3 0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07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7 22933,'0'-3'3171,"0"0"-2600,0 3-179,0 0-145,-72 95-56,38-38-270,-10 10 1,1 0 145,20-5-67,10-12 0,9-21 19,17-14-86,11-11-34,17-15-67,7-11-11,0-15 100,-7-9 306,-8 0-227,-9 5 0,-7 7 34,-6 13 45,-6 9 89,-1 9 78,-3 17 57,0 14 78,-1 22-180,0 10-134,2 5-67,5-8-78,10-8-426,11-11-112,12-14-661,13-11-494,14-8-1882,10-21 3653,9-15 0,-37 9 0,-10-5 0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07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308 1 28513,'-27'85'52,"-1"-1"1,0 0 0,0-2-53,6-16 0,0-2 0,-1 1 0,1-2 0,3-4 0,0-1 0,3-6 0,1-2 0,-5 36-2208,8-11-4897,7-14 7105,3-19 0,2-20 0,0-13 0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07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231 466 26037,'75'-47'183,"1"0"0,-7 3 0,-10 2-172,-10-14 0,-17 2 34,-17 3 67,-15 5 67,-20 8 23,-11 12-11,-18 12-46,-4 14 214,-7 28 134,-4 20-939,29-10 1,1 6 445,-3 5 0,1 2 0,0 4 0,4 2-397,1 3 1,4 1 396,5-4 0,4 1-144,7-5 0,3 0 144,7 39 0,28-22-1704,22-19-6498,30-19 8202,-28-19 0,-2-3 0,8-2 0,-5 1 0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19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0 126 28076,'8'-6'595,"7"-4"-595,24-6 0,1-3 0,4 2 0,-4 0-360,-3 0-625,-2 4-842,-10 5-2117,-9 5 3944,-8 24 0,-7-15 0,-1 15 0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17:19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14 109 25129,'-7'4'2600,"1"-1"-2085,6-3-112,0 0-379,74 17-24,-30-13 0,8 5 0,2-1 0,1-8-24,-1-11-827,-5-7-561,-2-13-2151,0-3 3563,0 3 0,-21 13 0,-5 7 0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1:17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8503 1899 20474,'-63'-57'114,"0"-1"1,0 1-1,0 0 1,0-1-1,-2 2 1,-1-1 0,0 1-1,-1 2 1,-1 3-31,-11-5 0,0 5 0,-2 1 0,-2 0-405,9 6 0,-2 1 1,-1 1-1,-2-1 0,-1 2 339,-7-3 0,-1 0 0,-1 2 0,-2 0 0,-1 0-109,12 7 1,-2 1 0,-1 0-1,0 1 1,-1 1 0,-1 0 127,-1 0 0,-1 1 1,-1 0-1,0 1 0,0 2 1,-1 0-59,1 2 1,0 1 0,-1 1 0,0 0-1,1 2 1,0 1 36,2 2 1,1 0 0,-1 1 0,1 2 0,1 0 0,0 2-146,-13 1 0,1 1 1,1 1-1,0 2 0,1 1 135,5 0 1,1 1 0,0 0 0,0 3 0,1 3-15,3 4 0,0 3 0,0 1 0,0 2 0,1 1 37,0 1 0,1 0 0,0 2 1,0 1-1,1 4 6,-3 4 0,1 3 1,0 2-1,0 2 0,0 1-20,-3 2 1,0 2 0,0 2 0,0 1 0,1 1 10,-2 3 1,0 1 0,1 1 0,-1 2 0,2 0 74,-1 2 1,1 1-1,1 1 1,0 1-1,2 1-39,3-2 1,1 2 0,2 0 0,1 1 0,3 1-25,4-2 0,3 1 1,1 0-1,2 2 0,4 1-38,-6 10 0,3 2 0,4 1 0,5 2 0,7-2 0,4 1 0,4 2 0,5 1 85,5 0 1,6 1 0,3 2 0,3 1-86,2 2 0,4 1 0,4 0 0,5 1 0,6 3 0,6 1 0,4-1 0,3 1 0,4 3 0,3 0 0,4 0 0,6-2 0,-1-14 0,4-1 0,4-1 0,2-1 0,3-1 0,3 1 0,4-2 0,3-1 0,3-2 0,2-1 0,6 0 0,3-1 0,3-2 0,3-2 0,2-3 0,-9-9 0,0-2 0,3-2 0,2-2 0,6-1 0,5-1 0,-6-7 0,7 0 0,5-1 0,3-1 0,3-2 0,-1 0 0,0-2 0,-2 0 0,-4-2-58,-2-1 0,-3-1 0,-2-2 0,0-1 0,1-1 1,1 0-1,3 0 0,3-1 58,-2-1 0,5 1 0,2-1 0,2-1 0,1 1 0,1-2 0,-2 0 0,-1-2 0,-3 0 0,-4-2 0,3-1 0,-4-1 0,-1 0 0,-2-2 0,0-1 0,-1-1 0,1-1 0,0-1 0,1 0 0,-2-2 0,0 0 0,0-1 0,1-1 0,1-1 0,2-2 0,3-2-29,-4 0 0,3-3 1,2 0-1,2-2 1,1-1-1,0-1 1,-2 0-1,-2-1 0,-2-1 1,-4 1 28,12-4 0,-3-1 0,-4 0 0,-1-1 0,-1-1 0,2-2 0,3-2 0,-10 3 0,3-1 0,1-1 0,2-2 0,-1 0 0,-3-1 0,-3-1 0,-5 0 0,-6 0 0,16-12 0,-9 0 0,-5-2 0,-3-1 0,-2-2 30,10-10 1,-3-1 0,-4-3 0,-7-3-31,-10 3 0,-5-2 0,-5-3 0,-6-2 0,-6 0 0,-6-3 0,-5-1 0,-6-2 0,-3-3 0,-6-2 0,-6-1 0,-5-1 0,-9-7 0,-7-1 0,-6 0 0,-3-1 0,1 12 0,-2 0 0,-4 0 0,-4 0 0,-3 2 0,-6-5 0,-3 1 0,-5 1 0,-7 1 0,-7-1 0,8 17 0,-7-1 0,-5 0 0,-4-1 0,-2 3 0,0 1 0,1 3 0,2 5 0,-10-6 0,1 6 0,0 2 0,-1 3 0,-4 2 0,-4-1 0,7 5 0,-5-1 0,-2 0 0,-3 1 0,0 2 0,1 4 0,1 4 0,4 6 0,-9 3 0,3 7 0,0 4 0,2 4 0,0 1 0,-1-1 35,3 0 0,0 1 0,1 2 0,0 1 0,1 1 0,1 2-35,-9 2 0,1 2 0,1 2 0,3 2 0,3 0-314,-4 1 0,3 1 0,5 2 0,7 5-945,0 7 0,8 4 1,10 7 1453,5 19 1,15 3-1,12 7 1,28-2-1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1:18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1 442 25599,'79'-3'180,"0"0"1,0 0 0,1 0 0,4-1 0,1-1 0,0 1 0,0-1-1106,-1 0 1,-1 0-1,1 0 1,1-1 924,10-1 0,2-1 0,1-1 0,1 1-231,-14 1 0,1-1 0,1 1 0,0-1 0,1 0 231,4-1 0,0 0 0,1 0 0,1 0 0,0-1-78,-12 2 0,1-1 0,0 1 1,0-1-1,0 1 0,1-1 78,2 0 0,0 0 0,0 0 0,0 0 0,1-1 0,-1 1-126,1-1 0,0 1 1,0-1-1,-1 0 1,1 0-1,-1 1 126,14-2 0,0 1 0,0 0 0,-2 0 0,0 1 0,-8 1 0,0 0 0,-2 0 0,-1 1 0,-2 1 0,10 0 0,-3 1 0,-2 0 0,-4 2 0,10 0 0,-3 1 0,-8 5-365,13 8 1,-12 7-828,-27 0 1,-11 7 1191,-1 42 0,-31-27 0,-16-9 0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1:19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1 352 27754,'95'-16'52,"0"1"0,-1 0 0,1 0 0,-13 3 0,0-1 0,0 2 0,2 0 0,-1 2-948,4 1 1,-1 3-1,1 1 1,2 0 0,1-1 895,-6-1 0,1-1 0,1 1 0,1-1 0,1 0 0,1 0-237,7-1 0,1 0 1,2 1-1,0-1 0,1 0 1,1 0 236,-11 0 0,1 0 0,0 1 0,1-1 0,1 0 0,-1 0 0,1 1-80,1 0 0,0 1 0,1 0 0,0-1 0,0 2 0,0-1 1,-1 1 79,-1 0 0,-1 1 0,0-1 0,0 1 0,-1 1 0,0 0 0,-2 2-177,10 0 0,-2 1 1,0 1-1,-1 1 0,-2 1 1,-2 3 176,9 1 0,-2 2 0,-2 1 0,-2 3 0,-2 1-279,7 5 0,-2 3 0,-4 2 0,-3 4-864,-14 0 0,-2 3 0,-4 2 1,-4 2 1256,6 9 1,-5 2 0,-8-2 0,-4-4 0,-9-2 0,4 21 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0:23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3516 324 24323,'-58'-33'642,"0"0"0,1 0 1,4 3-738,-26-4 274,34 14 0,-4 0-72,-7 0 0,-4 1-1305,-12 0 0,-4 2 1220,-13 3 1,-4 2-20,25 6 1,-3 2 0,0 0 14,-3 1 1,-1 1 0,1 2 70,1 2 1,1 1 0,1 1-29,-28 4 1,3 3-1,7 4 1,3 2 33,2 2 1,1 2 21,-1 0 1,0 1 16,-3 1 1,0 1-96,0 3 1,1 0-40,2 2 0,1 2-101,1 2 1,2 2 100,3 2 0,2 3 0,4-1 0,3 3 0,8 1 0,3 3 0,8-3 0,5 6 0,3 24 0,8 6 0,12-16 0,5 1 0,-1 26 0,6 1 0,11-19 0,5-1 0,4 7 0,5 0 0,4 1 0,6 0 0,7-1 0,6-2-255,4-1 0,9-1 255,7-10 0,8 1 0,0-5 0,-13-12 0,1-4 0,7 1 0,17 5 0,11 3 0,3-3 0,-6-7-454,-7-9 1,-4-6-1,5-1 454,-1-1 0,5-1 0,1-2 0,-5-5 0,6-4 0,-4-4 0,1-3 0,4-1 0,0-2 0,1-1 0,0-1 0,0 0 0,0-2 0,-1 0 0,0 0 0,-1-3 0,-3-1 0,-1-1 0,-1-1 0,-4-1 0,-1-1 0,-1-2 162,-4-2 0,0-3 0,-2-2-162,28-9 0,-2-3 0,-5-2 0,-3-4 0,-5-2 0,-3-4 0,-6 3 0,-3-3 0,-6-1 0,-4-2 0,-4 2 0,-3-2 0,-7 2 0,-1-5 281,5-20 1,-6-7-282,-11-7 0,-6-4 0,1 0 0,-7-2-83,-9-1 1,-8 2 82,-11 19 0,-5 2 0,0-4 0,-5-1 0,-9-3 0,-3 1 0,-2-1 0,-2 2 0,-2 3 0,-2 2 0,1 5 0,0 4 0,0 8 0,0 3 761,1 6 1,-1 2-762,-36-25 0,-8 11 0,37 28 0,-1 2 0,-6 2 0,0 1 0,-3 1 0,0 1 0,0 2 0,-1 1 0,0 0 0,2 2 0,2 1 0,-1 1 0,-17 0 0,0 2 0,17 3 0,1 2 0,-16-1 0,3 1 1182,-21 3-1182,5 0 0,9 0 166,9 0-166,7 0 956,7 0-956,5 0-2099,3 3-7732,0 5 9622,0 10 0,17-7 0,3 1 0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0:24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13 27729,'-6'-12'190,"-6"19"-123,-10 44-44,-4 16 10,2 5-21,4-3-1,4-13-11,8-13-11,3-18 11,2-13 44,3-8 1,0-14-22,2-10-23,5-15 0,1-8-12,4-1 1,-3 6 11,-1 7 23,-3 9-23,2 9 0,-1 3 0,5 0 0,8-5 44,11-4-10,9-3 100,4 2-10,2 9-12,-8 4-55,-5 15-57,-7 14 0,-3 11 0,4 35 0,-8-19 0,2 13 0,-14-29 0,-2-9 0,-4-4-1536,0-5-918,0-6 2454,19-15 0,-15 3 0,15-8 0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0:25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110 213 23908,'0'-10'2286,"0"1"-2107,0 9-179,0 0-11,74-46-213,-39 21 78,11-6 1,-3-1-12,-21 7 66,-11 7 91,-8 7 12,-12 7 190,-11 2 168,-12 11 89,-11 8 113,-1 14-1,-4 9-179,4 5-101,5 4-179,8-1-78,12 6-34,8 0-23,7 4-391,4 0-908,14-3-1210,7-11-7299,18-9 8747,11-15 1,-22-9 0,-2-7 0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0:25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9 24133,'-30'58'71,"-1"-1"0,3-5 0,5-4 30,6 1 640,7-12-595,6-15 345,2-12-122,2-7-111,3-19-124,8-15 74,6-22-72,10-8 372,-1 3-329,-4 8 34,-5 13-57,-6 14-44,-4 11-67,-3 8-11,1 9 22,-1 12-34,4 7-22,2 11 11,2 0-11,7-3 0,0-3-56,5-3-257,2-2-550,3-4-706,5-5 1569,26-7 0,-32-4 0,14-4 0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0:25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99 23392,'0'-6'2006,"0"0"-1658,0 6-23,0 0-101,-39 81 44,29-46-89,-13 15 1,6-2 235,25-18-1,10-7-33,12-8-213,10-7-22,3-8 55,-1-21-177,-6-10-24,-10-23 0,-12-4 0,-7-2 0,-17 4-57,-14 8-929,-19 17-1300,-16 13-7545,-8 25 9154,-3 23 0,31-10 0,7 7 1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0:26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92 139 26015,'-17'53'190,"0"-1"0,-12 42-134,17-39-22,2-2 0,6 0-12,2-4-44,2-8 22,0-10-191,0-12-212,0-10 201,0-7 67,5-17 102,0-12 33,4-18 0,-4-14 11,-3-1-11,-2-3 57,2 4 77,-2 5 101,1 8 90,-1 7 347,0 0-380,0 14-35,0 0-33,0 11-44,0 2-12,6 0 44,4 0 12,10-2-99,4 3-125,4 0 0,1 6 0,2 2 0,3 3 0,2 0 0,1 0 0,1 0 0,1 0 0,-2 5 0,0-2-181,-6 9-1051,-1 1-415,-11 6-2488,-4 7 4135,-9 3 0,-4-11 0,-2-4 0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0:27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16 25398,'-10'0'2734,"2"0"-2566,8 0-101,0 0-224,29-3-503,8 3-663,33-3-1366,4 3-7142,7 0 9347,-1-4 1,-35 3-1,-11-4 1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0:27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1 26082,'-51'25'352,"0"1"1,-32 26-297,66-3-11,9 1 22,6-8 45,20-6 225,8-12-180,19-9-34,0-9 112,-2-5-33,-10-8 55,-7-5-55,-11-13-168,-6-6-1,-7-6-33,-2 1-213,0 2-324,-4 10-337,-3 11-550,-5 7-1814,1 6 3238,4 2 0,4-2 0,3 1 0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0:27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15605,'0'0'0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0:27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15605,'0'0'0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0:27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3 21723,'0'-1'2868,"0"-1"-1579,0 2-964,-20 63-135,12-33 135,-16 47-134,20-52-191,1-8 22,3-8 0,0-5 12,4-4 44,9-4-55,6-8-1,8-7-22,0-3 11,-1 0 24,-7 11 9,-4 4 147,-8 5 44,0 2-123,-4 6 22,0 6-122,-1 6-12,-2 6-34,0 0-548,0-2-461,0-3-8788,5-5 9792,7-6 1,-4-4 0,2-4 0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0:28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0 25056,'-35'42'465,"-1"1"0,-20 29-140,56-49 294,5-2-619,10-9 159,8-5-215,9-5 47,1-13-36,-2-2 34,-5-7-11,-10 6 290,-6 7-268,-7 4 145,-2 3-122,-1 3 55,0 8-78,0 7-78,0 6-371,0-1-1198,0-9-4986,4-5 6633,8-9 0,-6-1 0,5-1 0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0:28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13 24379,'0'-7'2352,"0"2"-2150,0 5-191,0 0-11,-1 75-549,0-37-695,0 61-1759,1-58-6828,0-6 9734,0-8 0,0-13 1,0-8-1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0:29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1 296 23101,'60'-28'-348,"0"1"1,-5 1 0,-9-1 246,-12-7 101,-13-3 852,-10 3 223,-8 3-234,-11 7-192,-7 8-133,-11 7-79,-8 6 179,-1 13-44,-4 10-202,6 13-23,5 8-213,14-1-44,6-6-90,17-5-90,11-9-279,10-8-741,10-6-604,-5-6-3205,-5-18 4919,-15-14 0,-7 8 0,-8-2 0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0:44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28671,'56'35'0,"0"0"0,-4 0 0,-4 2 0,6 26 0,-5 2 0,-7-5 0,-10-3-561,-9-2-2039,-10-1 2600,-8-1 0,-3-23 0,-2-8 0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0:44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25936,'0'-6'2006,"0"2"-2006,96 22 0,-35-7-538,8 3 0,4 1-2962,12 7 3500,-35-6 0,-3 0 0,5 1 0,-2 2 0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0:44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1 27180,'-34'70'-3277,"-1"1"0,4-17 0,11-7 2502,29-6 0,-5-32 0,12-9 0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0:44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545 1 27067,'-61'67'534,"-1"1"1,6-4 0,3-3-535,17-16 0,2-3 0,-23 38 0,13-15-427,10-11-1601,5-13-5927,5-6 7955,-4-4 0,14-14 0,1-4 0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0:53.87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0 519 28699,'86'-19'140,"0"-1"0,0 1 1,0-1-1,7 1 1,1 0-1,2 1 1,0 2 55,-15 4 1,0 2-1,1 1 1,2 0 0,1 0-1,8-2 1,3 0-1,1 0 1,1 0 0,1 0-34,-11 1 1,2 0 0,0-1 0,0 0 0,2 1 0,-1-1-142,4 0 1,1 0 0,0 0-1,1 0 1,0 1 0,0-1-23,-11 2 0,-1 0 0,1 1 0,0-1 0,0 1 0,1 0 0,-1 0 0,0 0 0,0 1 0,1-1 0,-1 1 0,1 1 0,-1-1 0,0 2 0,12-1 0,0 1 0,0 0 0,0 2 0,-1-1 0,-1 2 0,-3 0 0,-1 0 0,-1 1 0,0 1 0,-2 1 0,0 1 0,9 3 0,0 0 0,-2 2 0,-1 1 0,-2 0 0,-9 1 0,-1 0 0,-1 2 0,-3 0 0,-1 2 0,6 3 0,-2 3 0,-3 0 0,-3 1 0,9 5 0,-4 1 0,-5 1-393,13 7 0,-11 3-99,-26-4 0,-9 1-492,-3 21 738,-80-6 0,21-24 0,-31-8 0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0:54.21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0 666 30357,'94'-27'122,"-1"1"1,1-1 0,-1 1 0,-8 4 0,0-1 0,2 1 0,1 0 0,2 2 40,-7 3 1,1 1 0,2 1 0,1 0 0,0 0 0,2 0-101,-6 1 0,1-1 1,0 1-1,2-1 1,0 1-1,0-1 1,1 1-64,2 0 0,1 1 0,0-1 0,1 0 0,0 1 0,-1 0 0,1 1 0,-2 0 0,1 0 0,-1 1 0,0-1 0,0 2 0,0-1 0,-1 2 0,10-1 0,-1 0 0,0 1 0,0 1 0,-2 1 0,0 0 0,-7 1 0,0 1 0,-1 1 0,-1 0 0,-1 0 0,0 1 0,9 0 0,-1 0 0,-1 1 0,-2 1 0,0 1-61,-8 0 0,-1 1 0,-1 1 1,-1 1-1,-1-1-185,14 0 0,0 1 0,-2-1 0,-1 1 136,-2 0 1,0-1 0,-3 1 0,-8-1-1,20 3 1,-10-2 0,-15-3 0,-1 0-1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0:54.95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1 264 25304,'85'1'196,"0"-1"1,0 0-1,10-1 1,2-2 0,1-2 48,-23 0 1,1 0 0,0-2 0,4 1-1,14-2 1,4 0 0,3-1 0,1 1-50,-10 0 1,1 0-1,2 1 1,1-1 0,1 0-34,-10 2 1,1 0 0,0-1 0,2 1 0,0 0 0,0 0-1,5 0 1,0-1 0,0 1 0,2-1 0,-1 1 0,0 0-1,1 0 1,0 0 0,1 1 0,-1-1 0,0 1 0,0 0-67,-1 0 0,0 0 0,0 0 0,-1 0 0,0 1 0,0 0-97,-5 1 0,0 0 0,0 0 0,-1 1 0,-1 0 0,0-1 0,12 1 0,-1 0 0,0 0 0,-2 1 0,-1 0 0,-7 1 0,0 1 0,-2 0 0,-1 0 0,0 1 0,12 2 0,-2-1 0,-1 2 0,-2 0 0,-9 1 0,-1 1 0,-2 0 0,-2 0 0,11 3 0,-2 0 0,-5 0 0,19 3 0,-10-1-331,-29-5 0,-9-2-653,-4 1 492,-97-8 0,-35-3 351,2 1 1,-4-1-1,-5 1 1,3 0-1,26 0 1,-1 1-1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0:55.29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0 147 29875,'78'-5'140,"0"-1"0,0 1 1,-1-1-1,8 2 1,2 0-1,0 0 1,1 0 104,4 0 1,1 0 0,1 1 0,2 0-61,-9 0 0,1 1 0,2 1 0,1-1 1,1 0-186,-9 0 0,1 1 0,0-1 0,2 0 0,-1 0 0,2-1 0,2 1 0,1 0 0,1-1 0,0 0 0,1 1 0,-1-1 0,3 0 0,0 0 0,1 0 0,0 1 0,0-1 0,-1 0 0,1-1 0,0 1 0,0-1 0,0 1 0,0-1 0,0 2 0,-2-1 0,0 1 0,0 1 0,-1-1 0,0 1 0,-1-1 0,-3 1 0,-1-1 0,-1 1 0,0-1 0,-2 1 0,-1 0 0,9 0 0,-2 1 0,0 0 0,-3 0 0,-3 1-169,8 1 1,-3 2 0,-4-1-1,-4 2-159,4 0 0,-5 0 0,-8 3-164,-1 5 0,-17 4 246,-26 7 0,-27-11 0,-28-7 0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2:03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1 147 26071,'73'-36'451,"1"0"1,0 4 0,-3 8-368,-17 15 0,-1 4-34,4 1 1,1 4-34,-3 8 0,-1 5-6,-4-2 0,-3 5-11,24 36-22,-26 3 22,-24 6 67,-18 10-33,-32 5 10,-17 9-316,10-43 1,-5-2 288,-1 1 0,-2-2 22,0-3 0,1-3 17,1-3 0,0-1 157,-32 19-11,12-11-44,13-8-158,14-10 0,16-6 0,9-4 0,7 2 543,8 3-543,15 10 0,15 5 0,24 2 0,16 1 0,13-6 0,8-2 0,-46-14 0,-1-1 0,45 5 0,-6-6-1155,-33-7 1,1-4-3261,30-8 4415,-29 4 0,-4-1 0,-8-5 0,-8 6 0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2:04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167 216 22866,'0'-14'2644,"0"4"-2307,0 10-91,0 0-22,-24 110 168,7-44-464,-1 12 0,-1 3 465,-4 2-79,0-5-40,4-16-252,5-16-22,7-21-22,4-13-113,3-23-55,3-29-135,8-28-11,5-29 326,-7 46 1,0 1-59,6-42 68,-7 19 0,-5 25 12,-1 18-1,-2 17 0,0 8-11,0 3-67,2 2 370,8-1-337,13-12-436,16-13 116,-1-4 1,3-3 353,21-16 45,16-10 146,-38 35 190,-10 13 11,-5 5 348,2 6-270,-12 13-78,0 17-56,-12 23-144,-3 22-192,-6 11 0,-5 3-13,-8-5-603,-1-14-717,4-17-919,7-16-7579,5-19 7904,7-9 1,-2-9 0,2 0 0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2:04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24 26552,'-9'65'228,"0"-1"0,5-5 0,8-11 130,18-23-89,20-9-78,7-6-113,3-7-11,1-14 56,-5-8 12,-9-14 79,-14-6-214,-10-4 0,-11 1 0,-10 2 0,-8 4 0,-12 12 0,-5 7-640,1 10-1130,4 4-5592,11 5 7362,5 9 0,7-7 0,3 7 0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2:05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816 0 24468,'-9'0'2487,"2"0"-2246,-10 41 1,0 18 94,-1 8-219,-5 8 1,1 3 83,5 12-55,6-10-112,6-15-34,4-19-68,1-17-55,0-16-11,-2-9-68,-7-4 79,-7-6 123,-15-3 22,-13-2 12,-15 3 89,-15 10 56,-9 21-318,-2 13 340,9 21-21,12 1-123,17 5-57,14-5 0,10 5 0,10-6 0,7-4-248,3-12-1141,23-18-1378,22-11 2767,35-40 0,-28 22 0,-1-22 0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2:05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22709,'5'8'2274,"-1"-2"-2274,-4-6-1176,2 78-4079,-2-43 5255,5 60 0,-5-77 0,3-6 0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2:06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229 21 19145,'-15'65'271,"-1"0"1,0 0 0,-7 26-1,2-7 1975,-9 10-2213,1-10 1,1-17 1195,6-20-1218,5-25 683,10-11-683,2-35-11,12-28-33,17-38 973,-5 33 1,4-1-941,5-1 0,2 1 0,2 5 0,0 3 33,-2 7 1,1 3 56,23-16 45,-6 17 21,-9 19 273,-8 8-227,-6 9 33,-8 1 0,-6 2-100,-5 0-1,-5 3 358,-1 6-468,0 6-24,-14 9-158,-7 7-492,-19 5-515,-6 6-1525,3 3 2690,3-2 0,20-18 0,8-8 0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2:06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0 218 22969,'62'-29'123,"-1"-1"1,-5 3-1,-11 1 1030,-19-8-1153,-13 6 404,-7 8-404,-6 6 208,0 7-219,0 4 664,0 3-519,-9 13 157,-6 8 79,-10 17 11,-2 3-168,3 3-123,7-6-68,6-2-22,5-6-325,4-1-650,0-3-448,2-4-1781,6-5-6627,10-8 8582,14-5 1,-10-4 0,0 0-1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2:06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25521,'-11'95'1602,"2"-19"-1355,9-76-168,0 0-79,7-6-34,8-7-459,15-6-1009,11-8-3473,9 1 4975,4 0 0,-23 12 0,-7 5 0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2:07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455 1 27034,'4'41'751,"-1"8"-639,-8 9-90,-3 5 1,-5-1 21,-2-6-44,3-3-4262,4-9 4206,5-8 848,1-7-848,2-10 56,0-6 0,0-6-11,0-4-12,-4-1 3382,-3-2-3370,-8 0-23,-4 0 12,-6 0 22,-6 0 0,-2 3 0,-4 5 89,-1 9 23,0 8 67,3 5 34,3 3-34,5 1-100,6-1-34,2 8-157,11-14-516,1 3-559,10-15-830,14-5-4931,11-4 6948,23-8 0,-22 2 0,0-3 0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2:07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24804,'9'0'2645,"-2"0"-2130,-7 0-481,6 89-34,-5-44-420,2 13 0,0-1-2079,-3-14 2499,2-6 0,-2-19 0,2-4 0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2:08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24647,'-20'75'276,"0"1"1,3-8-1,3-9 5,1-7-12,8-18-12,2-16 91,3-10-46,0-6-168,1-5-134,9-10-156,2-10-595,12-10-941,4-7-4011,8 0 5703,5 3 0,-17 16 0,-3 9 0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2:08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269 93 25510,'-27'-61'1423,"-4"30"-997,-11 66-123,-1 22-23,2 8-124,5 0-156,11-5-134,8-9-370,10-12-404,11-10-985,22-9-5212,19-8 7105,25 0 0,-28-8 0,-3 0 0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2:09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438 1 24726,'-63'5'601,"-1"1"0,6-1 1,12 4-255,19 14-123,11-1 1,8 0 32,5 0-100,3 2-34,0 3-67,10 5 23,7 4 21,10 4 80,1 1 189,-11 1-345,-6 1-24,-14 3 0,-20 4 0,-11 7 0,-22 4-24,1-3-1342,8-9-1178,16-21-7287,17-12 9350,26-24 0,-8 6 0,12-9 1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2:09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 28671,'-27'77'-214,"0"0"1,2-5 0,5-7-1927,8 7 2140,5-4 0,7-30 0,0-10 0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2:09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273 4 24535,'2'-2'2252,"-1"1"-1933,-4 50 1,-6 28 196,-8 13-1472,7-27 1,-1 10-1,-1-5 1073,-6 5 1,-2-4-73,-1 3 1,0 0 56,0 0 1,0-1-149,2-5 1,0-2-297,3-4 1,3-1-1317,-2 39-2768,6-18 4426,9-29 0,0-22 0,0-19 0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2:10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0 114 28671,'66'-19'0,"0"0"0,0 0 0,28-6 0,-4 6 0,-26 13 0,-3 4-291,-1 0 0,0 1 291,-6 0 0,-1 2 0,34 5-80,-22 9-2217,-27 17-7534,-18 15 9738,-14 19 1,-6-30 0,0 0-1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2:10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10 171 25712,'-5'0'2084,"0"0"-1938,5 0-146,111-33-2014,-24 9 1442,3-1 1,3-1-774,-30 11 0,-3 3 1345,-2 1 0,-5 1 0,7 0 0,-17 5 0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2:10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315 1 26922,'-68'57'429,"1"-1"1,5-2-1,11-1-272,13 19-45,19-1-22,10-7 12,18-7-102,15-12 0,20-11 0,22-13 0,19-12-823,9-13 823,-43-6 0,0-3 0,-1-5 0,-3-3 0,36-34 0,-22-5 267,-24-3-267,-21 3 0,-16 2 136,-25 9-136,-16 11 0,-24 14 0,-8 13-1469,-3 21-2800,7 18 4374,16 17 0,23-14 0,16-5 0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2:10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266 21 24995,'0'-11'2375,"0"2"-2050,0 9-78,-19 98-739,0-28 593,-1 6 0,-2 2-1,5-27 1,-2-3-10,-22 43-172,6-13 81,4-16 0,10-21 0,8-18 0,6-13 0,6-7 536,1-6-536,0-13 272,10-10-272,9-19 0,12-5 0,9-3 0,2 2 0,0 9 0,0 7 0,-6 14-1671,-1 10-1230,-6 6 2901,-1 5 0,-14 0 0,-2 0 0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2:11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236 0 27000,'-29'70'119,"0"-1"1,1-2 0,1-4-1138,-16 23 1018,7-12 0,11-18 267,12-22-390,7-17 295,6-11-183,9-17 11,12-11 0,13-16 11,9-9 11,-1 2 101,-4 9 625,-4 8-390,-6 11-11,-3 5-100,-5 7-78,-4 3-169,-3 2 0,-3 10 0,-2 5 0,-5 15 0,0 4 0,-3 2-371,0-3-671,0-5-885,2-4-4706,4-6 6633,7-8 0,-5-5 0,3-5 0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2:11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31 24860,'-2'-3'2499,"0"0"-2062,2 3-56,0 0-90,-54 83-88,34-38-203,-11 9 0,3 1 0,20-11 0,5-13 0,8-14 0,13-9-57,13-26-313,16-14 101,6-23 180,-2-7 77,-5 0 12,-8 12 23,-10 10 122,-7 15 57,-7 12 11,-5 9 1,-3 17-214,-4 15 0,-1 20 0,-1 14 0,0 3 0,0 0 0,0-7 0,0-8-281,0-11-1243,0-15-1983,0-11 3507,15-8 0,-12-5 0,12 0 0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2:11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292 1 28671,'-42'83'0,"0"0"0,1-2 0,6-3 0,13-16 0,4-2-838,-1-1 0,2-1 232,3-4 1,1-3-2487,-4 38 3223,9-18 0,5-35 1,3-12-1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2:12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358 314 26272,'54'-42'-75,"0"0"1,-5 2-1,-11 2 210,-24-5 245,-7 2 91,-13 10-11,-16 9-46,-15 12 79,-22 5-223,-7 14-270,-6 16-236,3 19 236,2 22 0,7 8 0,11 8 0,11-5 0,20-5 0,8-11 0,23-8 0,13-9 0,21-8 0,11-6 0,4-9-180,0-4-2195,-1-10-5222,-4-2 7597,-3-5 0,-25 0 0,-7 0 0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2:19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1 317 25369,'87'-13'0,"0"1"0,0-1 0,1 1 0,-1 0 0,-7 0 0,2 1 0,0-1 0,2 1 0,0 0 0,1-1-529,6 0 1,1-1 0,1 1 0,1-1 0,2 2 0,0-1 528,-7 3 0,1-1 0,1 1 0,1 0 0,0 0 0,1 2 0,0-1-99,2 2 0,2 0 0,-1 0 0,1 1 0,0 0 0,0 1 0,0 0 99,1 1 0,1-1 0,0 1 0,-1 0 0,1 1 0,0 2 0,0 0-43,-1 2 1,0 1-1,1 2 1,-1 0-1,0 1 1,0-1-1,-1 1 43,-1 0 0,-1 0 0,1 0 0,-2 0 0,1 2 0,-1 0 0,-1 1-105,-3 2 1,0 0 0,0 2 0,-2 0-1,1 0 1,-2 1 0,0 0 104,8 1 0,1 1 0,-2 1 0,-1-1 0,-1 2 0,-2 0 0,9 2 0,-1 1 0,-2 0 0,-3 2 0,-1-1 0,-11-1 0,0-1 0,-3 2 0,-2 0 0,-4 1-379,4 2 0,-3 2 0,-4 1 0,-4 0-1780,0 5 0,-5 0 0,-9 3 2388,-3 11 1,-11-2-1,-8 6 1,-29-18-1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2:22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80 24233,'0'9'3025,"0"-1"-5413,43-4 1,20-5 2914,37 1-527,-33 2 0,11-1 0,-1 0-6,-4-3 0,-1 0 1,4-1 5,9 0 0,4-2 0,8 0-166,-11-1 1,8 0-1,3-1 1,0 0-1,-5 1 166,4 0 0,-4 0 0,0 1 0,5 0 0,-16 0 0,4 1 0,3-1 0,-1 1 0,-3 1 0,-4 0-310,13 0 1,-5 1 0,-1 1 0,-1 2 309,0 2 0,1 1 0,-2 1 0,-1 1 57,-3 1 0,-1 0 0,-1 1 1,-2 2-58,17 6 0,-3 3 0,-5 2-2,-11 0 0,-3 2 0,-5 1 2,12 6 0,-10 6-470,-18 4 0,-15 2 470,-19 5 0,-11-2 0,-27-36 0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2:24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19516,'0'-3'5322,"0"0"-4235,0 3 907,0 0-1367,61 10-502,23 9-125,0-4 0,11-1-1131,-24-4 0,2 0 1,4-1 1130,15-2 0,4-1 0,2-2 0,-19 0 0,2-2 0,1 0 0,0 0-568,4-1 1,1-1 0,-1 0 0,1 0 567,-2 0 0,1 0 0,-1 0 0,-2 0-240,-3 0 1,-2 0-1,0 0 1,-1 0 239,18 0 0,-1 0 0,-2 0 0,-7 0 0,-1 0 0,-2 0 0,-6 3 0,0 0 0,-2 1 0,-1-1 0,-2 0 0,0 2-59,-3 1 0,-2 1 0,0 0 59,26 3 0,-2-1 0,-11 0 0,-4-1 0,-13 0 0,-4 1-897,30 7-389,-30 8 1286,-23 6 0,-18-11 0,-11-1 0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3:16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1 257 26451,'75'-48'247,"-9"2"-214,-28 5-33,-6 5-4229,-4 5 4229,-3 7 871,-8 9-871,-5 5 0,-5 7-11,-4 1 11,-1 2 22,-2 2 3404,0 13-3348,0 12 34,-2 20-33,-4 10-57,-4 8-22,-4 1-11,1 1-79,2-4-212,2-8-348,4-9-359,2-15-1209,3-12-5861,0-11 8079,3-10 0,-2 1 0,2-2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3:17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567 1 22743,'-81'40'885,"0"0"0,6-1 0,6 4-644,23-2 0,5 3-84,5-1 0,3 1-345,6 0 1,3 1 467,-6 48-90,14 4-101,11-44 1,3 1-272,2 4 1,3 0 248,7 3 1,5 1-12,4 2 0,5-1-40,11-1 1,6-3 0,4-3 0,5-5-17,4-7 0,4-6-17,2-10 0,3-7 17,2-4 0,1-9-11,1-14 0,-1-8 5,1-7 1,-3-9-577,0-12 1,-5-8 587,-2-9 0,-5-5-1,-5-5 1,-4-3 10,-5-1 1,-6-3 5,-6 1 1,-6-1-6,-5 5 0,-5 1-206,-2 2 0,-6 2 189,-7 8 0,-6 3 0,-21-35-123,-23 26-56,-18 33-135,-5 16-953,-2 24-2374,7 12 3751,18 11 0,24-10 1,16-5-1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3:17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0 26698,'54'4'291,"0"0"1,37 10-236,-71 19-23,-6 5-10,-7 4-12,-4 7-11,-11 1-11,-7 2-45,-8-5 45,-8-5-57,0-7 68,-4-8 12,1-5-1,-2-2-22,1-1 22,4 1-11,5-4 33,9-1 1,7-6 44,8-1 146,2 2 79,14 0 10,7 2-100,20 0-78,7-5-78,9-2-57,7-3 0,5-2-57,3 0-235,-4 0-335,-6 0-202,-7 0-550,-7 0-1410,-3 0 2789,-5-3 0,-17 2 0,-7-2 0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3:18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1310 184 23952,'-71'-44'571,"0"-1"1,2 5 0,2 9-224,-27 15-197,44 10 0,-2 4-460,-3 11 1,-1 5 408,-1 2 1,1 4-17,-3 12 0,1 4-621,0 4 1,2 2 631,1 3 0,3 1 22,2 3 1,3 1-167,7-1 1,4 2 137,6 1 1,5 2 16,7 1 1,6 2-1,3 2 0,4 0-263,4 4 0,4 0 219,7 4 0,6 1-62,3 0 0,7-1 0,10 2 0,7-2 0,3-2 0,5-3 0,3-5 0,4-4 0,1-5 0,3-6 0,1-8 0,2-6 0,1-8 0,2-5-1096,1-3 1,1-8 1095,0-11 0,0-7 0,-3-4 0,-1-10 52,-13-9 1,0-9-1,-6-2-52,5-9 0,-5-4 0,7-22 0,-9-3 0,-25 20 0,-9 2 0,-1-5 0,-4-2-692,-7-2 1,-4-2 691,-6-2 0,-4 0 0,-4-2 0,-4 1-54,-5 2 0,-5 2 54,0 5 0,-2 4 753,-1 6 0,-4 6-753,-1 8 0,-4 7-62,-1 12 0,-3 6-565,-5 3 0,-1 10-511,-2 18 1,-2 9-2466,-3 2 1,1 6 3602,-9 19 0,6 2 0,-8 6 0,8-3 0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2:43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27426,'85'-2'415,"0"1"0,0 1 0,-2 4-415,-19 3 0,-2 3-363,9 4 0,2 2 363,5 3 0,2 3-489,2 0 1,2 0 488,2 2 0,3 0 0,1-2 0,3-1 0,3-2 0,2-3-323,-28-9 0,2 0 0,0-3 323,5 1 0,1-2 0,0-1-445,4-5 0,0-1 0,1-2 445,1 1 0,0-1 0,-1-2 0,-3-2 0,0-1 0,-2 0 0,-5 1 0,-2-1 0,-1 1 0,25-2 0,-4 0-35,-10 4 1,-2 1 34,-5 3 0,0 0 0,0-1 0,0 0 0,5 0 0,1 0-337,5-3 0,2 0 337,6 1 0,1-1 0,4 0 0,2 1 31,-32 3 0,0 0 0,0 1-31,32-2 0,-1 2 0,-6 1 0,-4 0 0,-8 1 0,-4 1 0,-11 0 0,-3 0 0,-10 0 0,-2 0 0,30 0 1195,-21 0-1195,-19 0 333,-21 0-333,-10 0 353,-10 0-9743,-9 0 9744,-8 0 1,5 0 0,-2 0 0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2:54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28020,'50'57'119,"0"-1"1,-5-4-1,-8-9-96,-16-19-23,-2-1-45,-2-1-168,-3-4-235,-3-1-280,-6-1-572,-2-4-1232,-3-1 2532,0-5 0,0-1 0,0-5 0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2:54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24188,'12'0'2476,"-1"0"-2129,-11 0-77,0 0-102,88 15-79,-51-3-89,16 0 0,-2 2-11,-22 5-358,-5 0-1178,-3 2-3977,-8 2 5524,-5 2 0,-5-9 0,-3-4 0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2:55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292 14 20568,'1'-8'2488,"1"2"-454,-2 6-1709,0 0 419,-82 94-744,46-51-241,-15 17 0,0-1-1462,20-19-5927,6-9 7726,12-13 0,7-10 1,6-6-1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2:55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3 26227,'1'-1'2444,"1"-1"-2444,-30 96 0,10-48 0,-3 14 0,-1-1-1155,-2-11-1859,1-4 3014,3 0 0,10-19 0,2-5 0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3:03.92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1 474 27455,'98'-2'245,"1"1"1,-22-6 0,2-3 0,2-3 81,11-3 1,2-4 0,2-3-83,-15 3 1,1-2 0,1-1 0,0 0-1,3-1 1,0 0 0,1-1 0,-1 2-1,0 0 1,0 1 0,-1 0 0,0 3-147,-3 1 0,0 1 0,0 2 1,-1 1-100,-3 4 0,-1 1 0,0 2 0,-1 1 0,21-2 0,0 2 0,-1 5 0,-4 5 0,-1 4 0,-1 2 0,-5 1 0,-2 1 0,-1 4 0,-5 5 0,-2 3 0,-1 2 0,-6 0 0,-1 3 0,-1 1 0,-5 1 0,-1 1 0,-2 1-492,27 14 0,-3 2 0,-2 1 0,0-2 328,2-3 0,-7-5 0,-29-13 0,-4-3 0,28 7 0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3:04.75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 21785,'85'10'327,"0"1"1,9-1 0,4-2-1,-26-5 1,2-1 0,2 0-1,5 0 1,1 0 0,1 0-1,2-1 1,0 0 0,0-1-1,-2 2 1,0-1 0,-1-1-1,-5 1 1,-1-1 0,-2-1 163,26 1 1,-4 0-1,-13 0 1,-5 0-1,-12 0 1,-3 0-984,-10 4 0,-2 3 246,27 18 0,-34-8 0,-20 5 0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3:28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22844,'-9'2'4347,"2"-1"-3305,7-1-604,0 0-438,100 62-1999,-28-36 0,11 0 1999,-13-1 0,9 4 0,5 0 0,2-4 0,-8-7 0,4-2 0,1-2 0,3-1 0,1 0-253,-3-2 0,2 0 0,1-2 0,2 0 0,1-1 0,2 0 253,-6-2 0,2-1 0,1 0 0,1 0 0,1-1 0,1-1 0,1 0-196,-6 0 0,0 0 1,2-1-1,0-1 1,1 1-1,0-1 1,1-1-1,0 1 196,5-2 0,1 1 0,0-2 0,1 1 0,0-1 0,1 0 0,0 1 0,0-1-117,-9 0 1,1 1 0,0-1 0,1 1-1,-1-1 1,1 1 0,0-1 0,-1 0 0,1 0 116,-1 0 0,1 0 0,0 0 0,0 0 0,-1 0 0,1 0 0,-1 0 0,-1 0 0,0 0-9,7 0 1,-1 0 0,0 0 0,0-1 0,-1 2 0,-1-1 0,-1 1 0,-1 1 8,6 0 0,-1 0 0,-1 1 0,-2 1 0,0 0 0,-2 0 0,-2 1 0,3 1 0,-2 0 0,-1 1 0,-2 0 0,-3 2 0,-2-1 0,22 4 0,-4 1 0,-3 2 0,-6 0 218,7 3 0,-5 1 0,-8 0-218,5 1 0,-12-2-1530,3 2 1530,-69-12 0,-18-6 0,-15 0 0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4:10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28132,'65'39'107,"1"0"1,0 0 0,11-3 0,4-4 0,5-9-894,-11-14 0,4-7 0,2-4 1,2 1 785,12 2 0,3-1 0,1 0 0,3 1-245,-14-1 0,1 0 1,2 1-1,1-1 1,0 2 244,4 0 0,2 0 0,0 1 0,1 0 0,-1 1-227,-14 0 0,0 0 1,0 0-1,0 1 0,1 0 1,0 1 226,2 0 0,1 1 0,0 1 0,0 0 0,0 0 0,1 1-250,0 0 1,0 0 0,0 0 0,0 1 0,1 0-1,-1 0 250,0 0 0,0 0 0,0 1 0,1-1 0,-2 1 0,1 0-99,-3 0 0,0-1 0,0 1 0,0 0 0,-1 0 1,-1 0 98,12 1 0,0 1 0,-1-1 0,-1 0 0,-1 1 0,-6-2 0,0 1 0,-1-1 0,-1 0 0,-1 0 0,14 1 0,-1 1 0,-2-2 0,-1 1-95,-7-2 1,-2-1 0,-1 0 0,-2 0 94,17 1 0,-3 0 0,-3-1 241,-16-2 1,-2 0 0,-5 1-242,8 2 0,-9 3-912,4 10 912,-81 5 0,-1-12 0,-27-2 0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4:10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69 26115,'-18'0'1278,"66"-5"0,36-2-1278,-1 3 0,11 0-1153,-12 0 1,9-1 0,6-1-1,-2 2 1153,3 0 0,0 1 0,2 0 0,2 1-310,-12 0 1,1 0-1,2 0 1,0 0-1,1 1 310,4-1 0,2 1 0,0-1 0,0 1 0,-1 0 0,0 0 0,0 1 0,0-1 0,0 1 0,-1 1 0,-2 0 0,0 1 0,0 0 0,-2 0 0,-1 1 0,-6 1 0,-1-1 0,-1 1 0,-1 1 0,-2 2 0,11 2 0,-2 2 0,-2 1 0,-4 3-340,14 4 0,-4 4 0,-7 4-2937,-19-1 0,-5 5 0,-8 4 3385,0 19 1,-12 1-1,0 9 1,-43-8-1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4:26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315 0 23986,'9'0'3216,"-2"0"-2443,-7 0-414,0 0-68,-25 103-2414,6-33 2123,-2 9 0,-2 3 0,7-29 0,-1-2 333,-2 3 0,0 0-339,1-1 0,-1 0-198,0-1 0,1-1-614,1-3 0,0 0 818,0 14 0,2-5 0,-2-1 0,2 9 0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4:27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1 27058,'-28'92'56,"1"0"0,0-6 0,0-10-22,-13 5 93,6-19-138,12-22 46,12-20-68,6-12 51,7-18-18,21-19 0,15-20 11,21-7 34,4 5-45,-11 17 100,-12 17 88,-11 9 249,-8 8-135,-4 6-110,-5 8-192,-7 13 0,-3 17 0,-19 16 0,-12 14 0,-19 3-192,0-8-1970,16-21-5861,15-23 8023,38-15 0,-16-10 0,17 0 0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4:27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1490 25532,'-4'0'2667,"1"0"-2431,1-45 0,3-22-236,-1-15 0,0-9 0,1-6-778,2 27 0,2 3 778,2-6 0,1 1 0,3-1 0,1 2 0,1 3 0,2 2 0,0 8 0,1 2 0,18-38 491,1 20-491,3 10 0,4 11 0,5 3 255,8 11-255,-1 10 0,-1 10-1300,-8 11-558,-10 5-7973,-9 13 9720,-11 20 0,-9-12 0,-3 9 0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4:27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4 25454,'-11'4'2140,"3"-1"-2084,8-3-56,0 0-751,91 3-1310,-26-7-1973,5 4 0,2-1 4034,15-4 0,-39 2 0,-13 3 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4:28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27146,'-28'78'142,"0"-1"0,3-5 0,6-6-41,13 6-90,4-7 11,18-7-22,9-16 23,20-20 10,8-13-10,6-32 44,-1-16 381,-5-22-77,-11-7-371,-15 6 0,-13 6 0,-9 10 0,-13 8 0,-7 10 0,-8 7-830,-4 11-1837,3 3 2667,7 15 0,7-6 0,6 6 0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4:28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7 25465,'4'-4'2353,"-1"1"-2017,-3 3-56,0 0-123,-9 103-146,-6-44 23,4 11 1,-1 2-364,-9-4 329,5-8 81,6-12-81,4-9 0,1-18 0,3-7 0,1-10 0,1-3 248,0-15-248,11-7 0,8-17 0,13-5 0,4 5 0,-2 1 0,1 7-125,-3 0-1354,0 3-1333,-1 5 2812,-3 6 0,-12 8 0,-5 5 0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4:28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27 24871,'0'-15'2309,"0"3"-2029,0 12-11,0 0-124,-36 105 23,18-53-67,-5 15 0,2 1-79,8-18 1,5-11-23,4-10-45,3-17 11,1-4-44,4-8-56,9-12 134,7-4-68,8-11 68,0 3 0,-1 3 0,-6 9 0,0 4 68,-6 7 44,1-1 56,-4 2-157,-2 0 78,-4 0-89,-1 6-33,-3 3-303,-1 8-504,-1 2-1166,0 0-5468,0-6 7474,10-6 0,-7-5 0,7-2 0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4:29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0 26764,'-55'67'336,"1"1"0,4-7 0,10-4-179,19-1 219,9-11-376,8-21 120,21-12-143,11-27-163,21-16-138,6-24 268,-1-6 33,-9 4 208,-8 13-118,-12 18 22,-6 11 225,-9 11-111,-3 18-203,-6 10 0,-1 21 0,-3 5 0,-3 4-91,-2-9-1208,2-7-1267,3-16-7265,3-10 8378,10-19 0,-7 5 0,7-7 1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4:29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0 28671,'-2'82'0,"1"0"0,-1-3 0,-5-5 0,-8-18 0,-3-4-578,3-1 0,1-1 578,-9 36-2185,5-9-7646,5-12 7373,8-4 0,0-27 1,5-10-1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4:29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306 529 26307,'60'-69'89,"-1"-1"1,-4 5 0,-9 5-90,-18 2 0,-10 0 56,-9 8 100,-6 6 606,-23 15 82,-13 11-574,-28 11-270,-11 25 0,-9 21-251,40-5 1,2 5 250,-1 6 0,2 4 0,4 4 0,3 2 0,4-3 0,4-1 0,-6 42 0,15-19 0,27-24 0,19-18 5,24-19-5,11-8-1468,0-5-1850,-13-6 3318,-17 0 0,-18-1 0,-13 2 0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4:30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27424,'89'21'0,"1"0"0,-1 0 0,0 0 0,-8-6 0,2-1 0,0-1 0,3-1 0,1-3-784,-4-3 0,0-2 1,3-1-1,0-2 1,2 1-1,1 0 784,-5 0 0,2-1 0,0 0 0,2 0 0,0 1 0,1-1 0,0 1-134,6 0 0,2 0 0,0 1 0,1-1 0,0 1 0,0 0 1,0 0 133,-10 0 0,0 0 0,1 1 0,-1-1 0,1 1 0,0-1 0,-1 2 0,1-1-49,-1 0 0,1 1 1,-1 0-1,1 0 0,-1 0 1,1 1-1,-1-1 1,-1 1 48,11 1 0,0 0 0,0 0 0,-1 0 0,0 0 0,-1 1 0,0-1-131,-3 0 0,0 1 0,0-1 0,-1 1 0,0-1 0,-1 0 0,0 1 131,-3-1 0,0 0 0,-1 0 0,0 0 0,-1-1 0,0 1 0,-1-1 0,7 1 0,0-1 0,-1 0 0,-1 0 0,-1 0 0,-1 0 0,7 0 0,0 0 0,-2 0 0,-3 1 0,-2-1-595,4 1 1,-3-1 0,-4 1 0,-5 1 594,0 3 0,-5 1 0,-9 0 0,-5-3 0,-13 2 0,-9 8 0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4:45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2229 242 23684,'-69'-34'661,"-1"0"0,0 1 0,2 5-375,9 6 0,0 5-896,-7 1 1,-2 2 788,-6 1 1,-1 3-29,-5 2 1,0 4 49,-2 0 1,0 1-34,2 1 0,1 3-68,4 2 1,1 3-51,2 2 1,2 6 5,0 5 0,3 6-11,-1 4 0,2 5 27,1 5 1,2 4-61,5 4 0,3 5-12,4 2 0,5 6 0,5 9 0,7 6 0,5 6 0,7 4-1029,4 10 0,7 3 1029,4-27 0,3 1 0,3 1 0,1 2 0,4 1 0,0 0-226,2 4 0,2 1 0,1 0 226,2 2 0,1 0 0,2 0 0,2 1 0,1 0 0,1-1 0,0-1 0,0 0 0,2-1 0,0-2 0,1-1 0,3-2 0,0-4 0,1-1 0,2-2 0,2-5 0,2-1 0,3-2 0,18 23 0,6-4-359,2-7 1,4-6 358,2-6 0,7-4 0,-3-15 0,7-2 0,-3-6 0,12 1 0,2-6 0,-13-8 0,5-1 0,-6-6 0,3-8 0,-3-5 0,-5-1 0,3-4 0,20-14 0,-1-5 0,-23 4 0,-2-4 0,20-14 0,-4-7 22,-24 8 1,-6-3-23,2-4 0,-1-3 0,-3-2 0,-2-2 0,-2-2 0,-3-1 0,-3-1 0,-3-2-382,-5 1 0,-3-1 382,-5 0 0,-3-1 378,-3 1 0,-3-5-378,-3-32 0,-5-3 0,-1 17 0,-2-1 3,-1 9 1,-2-4-1,0 3-3,-2-13 0,-1 3 0,-1 0 0,-2 1 0,-2 1 0,-1 2 0,-1 5 0,-2 1 0,-1 6 0,-3-1-69,-11-16 0,-4 3 69,3 20 0,-2 3 1011,-12-15 1,-3 4-1012,6 21 0,-1 5 0,-4 0 0,-1 2 0,-1 1 0,-2 1 0,0 2 0,-1 1 0,1 3 0,-3-1 0,-14-13 0,0 0 0,16 14 0,1 1 0,-12-10 0,1 2 0,-19-4 0,1 9 178,1 12-178,6 10 992,8 7-1665,9 11-680,9 17 1353,-10 52 0,29-38 0,-6 27 0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4:53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25017,'2'0'1770,"-1"0"-1299,-1 0-415,23 78-56,-11-44-67,16 61-213,-19-62-616,-4 1-1727,1 3 2623,-1 1 0,-1-16 0,-1-5 0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4:54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24849,'2'-3'1782,"-1"0"-1782,-1 3 0,0 0-672,86 21-1424,-44-7 2096,15 3 0,-3-1 0,-28-5 0,-6-2 0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4:54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18429,'0'0'0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4:55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347 1 28457,'-53'77'71,"0"-1"0,5-5 1,7-8-1092,4-2-649,5-7-2571,3-7 4240,1-5 0,14-21 0,2-5 0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4:57.02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83 25315,'94'-14'327,"1"1"1,2 0 0,-1 1 163,-10 6 1,0 0-1,8 1 1,1 0-1,3 2 1,2 1-165,-30 1 1,1-1 0,0 2-1,4 0 1,1 0 0,0 0-1,7 0 1,0 0 0,2 0-138,5 0 0,1 0 1,0 0-191,3 0 0,0 0 0,0 0 0,-1 0 0,1 0 0,-2 0 0,-3 0 0,-2 1 0,-1 1 0,-7 0 0,-1 1 0,-3 0 0,25 3 0,-5 1 0,-15 0 0,-6 0 0,-16-3 0,-3 0 0,24 1 0,-30-5-984,-21 0 656,-17 0 0,-8 0 0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4:57.98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 22256,'68'10'196,"1"1"1,-1-1-1,6 0 1,1-1 0,1-1 130,6-1 1,2 0 0,2-1-1,5-1 1,2 0 0,1 0-1,4 1 1,0 0 0,0 1-1,1-1 1,0 2 0,-1 0-1,-2 0 1,0 1 0,-1 1-1,-4 2 1,-1 0 0,-2 1-1,-6 0 1,-2 0 0,-1 1-1,-5 0 1,-1 1 0,-1 0 163,24 7 1,-3-1-152,-11-1 1,-4 0-341,-11-4 0,-6 0 0,28 10 0,-34-6-984,-31-2 0,-26 6 738,-44 8 0,25-14 0,-23 2 0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5:03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648 20 27393,'-79'-8'276,"0"1"0,5 2 1,6 5-53,-15 14-112,12 10 1,14 6-113,14 0 0,11 1 0,8-2 0,9 0 0,7-2 0,5 3 0,21 6 0,12 10 0,25 10 0,11 8-611,1 3 611,-6-1 0,-10-3-382,-18 0 382,-15 0-63,-14 2 63,-29 1 0,-16 4 0,-27-5 0,-2-5 0,-11-8 0,32-22 0,-1-10 582,34-17-1871,6-7-537,6-16 1826,30-37 0,-19 26 0,20-17 0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5:04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10 25499,'0'-5'2734,"0"0"-2296,0 5-438,0 79 0,-6-11-369,1 1 1,-2 4 368,-2-15 0,-2-3-381,1 1 0,-1 0-445,-1-2 0,1-1-2390,-6 43 3216,1-11 0,9-39 0,1-15 0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5:04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92 26821,'55'-20'-2420,"1"0"0,-6 1 0,-6 4 2420,-5 8 0,-19 2 0,-2-1 0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5:04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236 4 23728,'0'-2'2410,"0"0"-2029,0 2-34,-13 112-157,-8-37-724,4 9 1,-2 3 533,-1-33 0,0-4-191,0-1 1,1-2-919,-17 39-2152,9-20 3332,10-23 0,10-19 0,7-17 0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5:04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27594,'-1'83'332,"1"-1"1,-3-4-1,-2-4-332,-4-21 0,-1-5-1047,-9 46 353,2-10-1345,7-14-7792,4-9 8402,4-9 1,2-24-1,0-6 1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5:09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39 28558,'81'-20'56,"-33"11"1,5 3-923,18 4 0,6 1 866,5 1 0,1 0-364,4 4 1,-1 2 363,-1-1 0,-2 2 0,-7 4 0,-4 1 0,-8-1 0,-4 0 553,34 8-553,-27-4 0,-26-5 0,-22-4 0,-12-3 0,-33-3 0,-18 0 0,-40 0 0,32 0 0,-3 0 140,-5 0 1,-2 0-141,-4-1 0,0 0 0,-2 0 0,-1-1 0,1-1 0,0-1 0,1-1 0,1 0 0,3-1 0,2 0 0,3 0 0,2-1 0,-39-4 1033,8 2-1033,42 4 0,9 2 0,58 3 0,35 0 0,-5 0 0,7 0 6,14 0 0,9 0-6,2 0 0,8 0 0,-4 0-461,-19 0 0,-3 0 1,3 0 460,18-1 0,2 1 0,-7 1 0,-4 1 0,-6 0-178,-6 0 1,-3 0 177,-9 1 0,-3 0 0,30 0 0,-20-3-1883,-19 0 1883,-20 1 0,-10 0 0,-11 0 0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5:10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24 148 24995,'-13'0'3036,"3"0"-2716,56 0 0,34 0-320,-5 0 0,9 0-1416,-10-1 1,9 1 0,5-1 0,0 1 1415,6 0 0,2 0 0,2 0 0,4 0-216,-7-1 1,2 1 0,2 0-1,2-1 1,3 1 215,-20 0 0,1 0 0,1 0 0,2 0 0,1 0 0,1 0 0,0 0-55,-3 0 0,1 0 0,1 1 0,1-1 0,0 0 0,2 0 0,0 0 0,1-1 55,-3 0 0,2 1 0,0-1 0,1 0 0,0-1 0,1 1 0,1 0 0,0-1 0,1 1-102,-5-1 1,0 0-1,1 1 1,0-1 0,1 0-1,0 0 1,0 0 0,1 0-1,0 0 1,1-1 101,3 0 0,0 0 0,1 0 0,0 0 0,1-1 0,0 1 0,0-1 0,0 1 0,1 0 0,0-1 0,-8 1 0,2 0 0,-1 0 0,1 0 0,-1 0 0,1 1 0,1-1 0,-1 0 0,0 0 0,0 0 0,1 0 0,0 1 0,0-1 0,1 0 0,-1 0 0,1 0 0,-1 1 0,1-1 0,0 1 0,0-1 0,-1 1 0,1 0 0,1 0 0,-1 1 0,1-1 0,0 1 0,-1 0 0,1 0 0,0 0 0,-1 0 0,1 0 0,-1 0 0,1 1 0,-2-1 0,1 0 0,-1 0 0,1-1 0,-1 1 0,1 1 0,-1-1 0,0 0 0,0 1 0,-1 0 0,1 0 0,-3 0 0,1 1 0,-1 0 0,1 0 0,-1 0 0,0 1 0,0 0 0,-1-1 0,1 1 0,-1 0 0,-1 0 0,7 0 0,0 1 0,-1-1 0,0 1 0,0-1 0,0 1 0,-1 1 0,-1-1 0,1 1 0,-2 0 0,7 0 0,-1 1 0,-1 0 0,0 1 0,0 0 0,-1 0 0,-1 0 0,0 1 0,-1 0 0,6 0 0,-1 1 0,0 1 0,-2 0 0,0 0 0,-1 0 0,-1 1 0,-1 0 0,6 1 0,-2 0 0,-1 1 0,-1 0 0,-1 0 0,-1 1 0,-3 1 0,6 1 0,-2 0 0,-2 1 0,-1 0 0,-3 2 0,-1 0-12,4 2 1,-2 1-1,-2 1 1,-3 1 0,-4 1-373,5 3 0,-5 1 0,-3 2 1,-5 1-422,6 7 0,-7 3 0,-8 2 805,3 17 0,-14-1 0,4 9 0,-42-17 0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5:34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1 512 23824,'60'-31'506,"0"1"1,1-1-1,4 3 1,2 1-1,1 6-282,2 7 0,2 5 0,2 1-1668,17 0 1,4 3 0,3 0 1443,-12 1 0,3 2 0,2 0 0,3 0 0,-7 0 0,3 0 0,1 0 0,3 1 0,1-2-136,-5 1 1,1 0 0,2-1 0,1 0 0,2 0 0,2 0 135,-5-1 0,1 0 0,2-1 0,1 1 0,2-1 0,0 0 0,2 0-48,-15 0 1,2 0 0,0 0 0,1 0 0,1 0 0,0-1 0,1 1 0,1-1 0,1 1 47,-4 0 0,2-1 0,0 1 0,0 0 0,1-1 0,1 1 0,1-1 0,0 1 0,0-1 0,2 1-85,-4 0 0,2 0 1,-1 0-1,2 0 0,0 0 1,0 0-1,1 0 0,1 0 1,-1 1-1,1-1 1,1 1 84,-4 0 0,0 0 0,1 1 0,0-1 0,0 1 0,1-1 0,0 1 0,1 0 0,-1 0 0,1 0 0,1 0 0,-1 0 0,-3 1 0,1 0 0,-1 0 0,1 0 0,0 0 0,0 0 0,1 0 0,0 1 0,0-1 0,1 1 0,-1 0 0,1-1 0,0 1 0,-4 0 0,0 0 0,1-1 0,-1 1 0,1 0 0,0 0 0,0 0 0,1 0 0,0 1 0,-1-1 0,1 1 0,0-1 0,1 1 0,-1 0-4,3 1 0,0 0 0,1-1 0,-1 1 1,1 1-1,0-1 0,0 0 0,0 1 1,0 0-1,1-1 0,0 1 0,-1 0 1,1 0-1,0 0 4,-4 0 0,-1 0 0,1 0 0,0 0 0,0 0 0,0 0 0,0 0 0,0 1 0,1-1 0,-1 1 0,1-1 0,0 1 0,-1 0 0,1 0 0,0 1 0,1 0 0,1-1 0,-1 1 0,1 1 0,-1-1 0,1 0 0,0 1 0,0 0 0,0-1 0,0 1 0,0 0 0,0 1 0,0-1 0,0 0 0,0 1 0,-5-1 0,0 1 0,-1-1 0,1 1 0,0 0 0,0 0 0,0 0 0,0 0 0,0 0 0,0 0 0,0 1 0,0-1 0,-1 1 0,1 0 0,0-1 0,-1 1 0,7 1 0,-1-1 0,0 1 0,0 0 0,1-1 0,-1 1 0,0 0 0,0 1 0,0-1 0,0 0 0,0 1 0,-1 0 0,1-1 0,-1 1 0,1 0 0,-2 1 0,0-1 0,0 0 0,0 1 0,0-1 0,0 1 0,0 0 0,-1 0 0,1 0 0,-1 0 0,0 1 0,0-1 0,0 1 0,0 0 0,-1-1 0,4 2 0,1 0 0,-1-1 0,0 1 0,-1 0 0,1 1 0,-1-1 0,1 0 0,-1 1 0,-1 0 0,1 0 0,-1 0 0,-1 0 0,1 0 0,3 1 0,0 0 0,0 1 0,-1-1 0,0 0 0,0 1 0,0 0 0,-1 0 0,0 0 0,-1 0 0,0 1 0,0 0 0,-1-1-111,2 2 1,1 0 0,-1-1 0,0 2 0,-1-1-1,0 0 1,-1 1 0,0-1 0,-1 1 0,-1 0-1,-1 1 1,0-1-584,0 1 0,0 0 1,-1 0-1,-1 0 0,-1 1 1,0-1-1,-1 1 1,-1 0-1,0 1 0,-2-1 1,-1 1 702,9 3 1,0 1 0,0 0 0,-1 1 0,-2 0 0,-2-1 0,-4 0 0,-3-1 0,-5-2 0,17 4 0,-6-1 0,-5-1 0,-5 0 0,-3 0 0,12 9 0,-1-1 0,0 1 0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5:39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7 477 23874,'-3'2'2297,"0"0"-1983,3-2 627,0 0-717,54-38-78,-15 4-101,3 2 0,2-2 11,11-18-12,-5 6 1,-6 2 0,-7 6-45,-4 4 34,-4 4-12,-2 4 12,-4 2-1,-5 6 1,-5 2 44,-5 8 1,-5 3 10,-1 3 79,-2 2-144,0 11-24,0 10 0,0 20 0,0 17 0,0 12 0,0 15-644,-3 4 644,1 4 0,-5-5-129,2-6 129,-1-10 0,-1-11 0,1-10 0,-2-13 0,-1-9 0,-4-11-1749,-10-8-526,2-5-3350,-5-3 5784,6-7 0,11 4 0,0-3 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5:41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1531 26541,'-29'8'605,"6"-26"-593,23-51-1,9-20-440,-4 38 1,1-1 428,3 0 0,1-1 5,-1-2 1,-1-1-6,0-2 0,-1-1-11,-2-3 0,-1-1 5,-1 0 1,0-1 5,-2 4 0,0 0 5,0 6 1,-2 1-6,1-34 284,-2 13-250,1 19 122,-2 12-88,3 15 32,0 15-32,0 6 459,0 7-202,0 0-179,6 0 22,4 12 56,8 6-56,4 16-66,0 2-102,-2 3 0,0-1 0,-7-5 0,1-1 0,-3-5 0,0-4 0,-3-3 0,0-7 0,-3-2 0,0-3 0,0-3 0,0 0 0,4 0 0,0 2 0,4 3 0,-1 1 0,1 2 0,0-2 0,1-1 0,1-2 0,3-4 0,5-1 0,3-3 0,7-3 0,6-13 0,30-30 0,-12-2 0,-18 15 0,-2 0 0,12-16 0,10-23 0,-16 15 0,6-17 0,-18 27 0,-9 10 0,-5 14 0,-8 12 0,-5 8 0,-1 3 0,-2 9 0,0 2 0,-1 8 0,0 1 0,0 1 0,0 3 0,0 4 0,0 3 0,0 3 0,0-1 0,0-1 0,0-4 0,1-3 0,1-3 0,3-3 0,0 0 0,2-4 0,1-3 0,7-2 0,1-6 0,10-1 0,-1-6 0,6-14 0,6-10 0,9-18 0,5-6 0,5 1 0,-2-2 0,10-8 0,-18 18 0,3-3 0,-21 24 0,-7 8 0,-4 4 0,-6 4 0,-5 3 0,-1 1 0,-3 1 0,1 0 0,-3 0 0,2 0 0,-1 0 0,0 6 0,1 8 0,0 11 0,0 13 0,-1 55 0,-1-6-343,0-19 0,0 2 343,0-12 0,0-2 0,0 2 0,0 0 0,0-4 0,0-1 0,0 45 0,0-7 0,0-6 0,0 0 0,0 2-3165,0-3 3165,0-4 0,0-10 0,-1 10 0,-1-29 0,-1 7 459,0-27-459,-5 2 0,2-12 0,-3 1 3392,2-15-3392,2 0 0,-1-4 0,-1-1 0,-2 0 0,-5-2 0,0 0 0,-16 0 0,8 0 0,-13-2 0,9 0 0,-2-4 0,-6-1 0,-7-7 0,-17 0 0,-7 1 0,-7 0-389,12 3 1,-2 1 388,-28-4 0,0 1 0,23 4 0,4 1 0,2 1 0,2 0 0,6 0 0,2 0 0,-39-5 0,10-3 0,12-2 0,5-1 0,10 2-3135,7 0 3135,10 4 0,9 0 0,4 2 520,6 0-520,4-1 0,2 3 0,6-1 3392,0 3-5276,4-3-4480,1-4 6364,0-9 0,0 9 0,0-2 0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5:41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354 1 25914,'-58'24'242,"-1"0"1,5 1 0,9 2-86,13 20-68,0 5-55,2 1-23,6-4-11,12-4 0,4-4-11,8-5-45,14-6 11,8-9-11,20-9 0,13-8 34,9-17 10,3-13-21,-1-19-1,-13-7 34,-14-1 11,-18 4 1,-11 3-12,-7 3 11,-3 4-11,0 8-11,0 7-101,0 7-202,0 7-268,0 3-640,0 4-2778,0 1 4000,0 2 0,0 0 0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5:42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11 18686,'0'-6'5020,"0"2"-4527,0 4 314,0 0-449,-48 24-77,24-1-135,-37 23-46,40-5-32,4 0-24,7 0-32,6-3-12,2-6 11,8-3 0,11-10 45,12-4 34,14-9-34,3-3 67,2-8-22,-5-5 11,-7-6 11,-9-5-78,-4-1-23,-5 0-22,-2-3 11,-5-1 12,-5 0-1,-5-1-22,-1 3-56,-3-6-45,0 11-201,-2 1-292,0 12-728,3 4-2835,1 1 4157,1 1 0,0 0 0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5:42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373 116 20613,'-7'0'3665,"1"0"-3228,6 0-124,0 0-33,-42 84 11,27-39-151,-9 11 1,2 1 117,17-5-12,2-5 34,3-4 112,0-6 34,6-6-146,5-7-156,8-12-80,7-6 102,-1-15 112,3-17-34,-4-21-111,-5-23-113,-8-11 0,-7-3-3392,-8 5 3392,-14 11 0,-10 14-125,-15 13-379,-3 12-347,-1 15-359,-1 6-605,1 8-6063,1 11 7878,-1 14 0,21-8 0,4 5 0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5:47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1571 373 26115,'-80'-27'571,"0"1"1,0 1 0,5 9-315,22 17 1,1 7-871,-9 5 1,-3 5 612,-9 7 0,-1 6-516,-5 8 1,-2 4 515,-2 4 0,0 2 0,1 1 0,3 2 0,8 0 0,5 1 0,8-3 0,7 2 0,10-4 0,7 3 288,9-3 1,6 2-289,6-1 0,5 1-120,3 0 1,5 1 119,12 2 0,6-1 0,6 2 0,6 0 65,15 2 0,8-1-65,9 0 0,5-1 184,7 0 0,4-4-184,6-3 0,3-5-839,2-2 1,1-5 838,-1-8 0,4-7 0,-10-8 0,6-4 0,-5-6 0,13-9 0,-1-7 0,-15 1 0,4-4 0,-8-6 0,2-17 0,-7-9 0,-3-3 0,-5-7 0,-7-3 0,-6-3 43,-7-1 1,-6-6-44,-16 6 0,-4-5 0,-4 2 0,-1-10 0,-7 0-138,-9 9 1,-5-4 0,-7 4 137,-13-10 0,-9 5 0,-12-11 0,-6 1 0,15 27 0,-1 1 0,-3 1-125,0 2 1,-1 1 0,-2 3 124,-23-19 0,-3 8 0,6 15 0,-6 10-202,-21 8 0,-1 13-266,27 13 0,2 7-1627,-19 5 0,4 9 2083,25 4 0,8 2 1,-7 5-1,8-6 1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5:48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152 249 27639,'-41'-55'280,"0"0"0,6 6 0,17 8-88,39 19-192,21 7 0,9 8 0,9 2 0,-1 5 0,-6 3 0,-9 7 0,-11 9 0,-13 10 0,-9 10 0,-8 9 0,-14 8 0,-7 6 0,-12 0 0,-8-3 0,0-6 0,-4-2 0,-2-3 0,-4-3 0,2-3 0,6-8 0,11-6 0,11-8 0,10-7 0,5 2 0,6 1 0,13 3 0,32 2 0,3-6 0,24-3 0,-16-9 0,3-3 0,1 0 0,-4-6 0,-2-3 0,13-18 0,-21 3-3629,9-11 1982,-24 3-1748,-4-2 3395,-5 1 0,-12 13 0,-6 8 0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5:48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1041 97 23695,'-69'2'510,"1"-1"0,-1 1 0,-29 6 0,7 5-286,24 3 0,5 6-576,-1 6 1,2 4 608,2 4 1,3 3-12,5 3 1,4 3-40,5 2 1,5 3-52,7 4 1,6 3-12,5 4 1,5 2-134,5 5 0,4 2-424,6 6 1,7 0 411,7 5 0,7 0 0,7 2 0,7-1-508,10-1 1,7-3 507,6-3 0,5-5 0,7-7 0,6-6-253,4-8 1,4-6 252,2-9 0,2-7 0,0-10 0,-1-5 0,-3-3 0,-2-5 0,-5-9 0,-1-6 0,-5-5 0,-3-6 0,-4-7 0,-4-8 0,-4-7 0,-5-7 0,-6-2 0,-4-5 0,-6-4 0,-7-2 0,-4-4 0,-7-2 0,-5-1 0,-5 0 0,-3-4 0,-7 0 0,-10-4 0,-8 0 0,-4-2 0,-11-4 0,-11 4 0,-11-5 0,-1 6 0,13 20 0,-1 3 0,-3 0 0,-15-13 0,-5-1 0,2 12 0,-6 12 0,0 14-130,3 9 1,-1 9-684,3 11 1,0 8-561,2 11 1,3 7 979,0 10 0,6 2 1,-9 10-1,16 0 0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5:50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89 15762,'-9'0'6162,"1"0"-4884,8 0 1063,0 0-1836,-4-13-180,7 2-123,11-12-46,20 6-55,19 4-101,11 5 11,-1 5 1,-3 4-1,-15 12-11,-14 7 22,-16 14-11,-9 4-11,-9 2-33,-11 0 22,-7-3 11,-12-4 0,-1-6 11,-1-2-11,2-4 22,7 1-22,5-2-22,9-1 22,6 0-11,4 1 11,10 2 22,4 6-11,9 2 34,2 3 11,0 1-22,-3 4 246,-6 8-33,-6 11-102,-6 8-33,-2 6-112,-8 0 23,-6-3-23,-14-7-101,-3-6-482,-5-10-369,1-10-740,7-16-3496,9-8 5188,10-26 0,8 11 0,1-12 0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5:50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1190 340 21510,'-81'-25'1131,"0"0"1,2 2 0,3 7-830,19 14 1,2 7-1058,-2 5 0,1 4 906,1 3 1,1 5-74,-1 8 0,2 3 130,-2 2 1,1 3-41,3 5 0,2 3 17,2 0 0,5 2 11,5 3 0,7 2-67,6-1 0,6 0-1,6 2 1,4 1-11,5 1 0,5 2-84,6 4 0,5 2-34,3 4 0,4 2-293,8 5 0,4 0 293,2 3 0,3-2 0,4 0 0,3-3 0,1-3 0,3-3 0,3-8 0,3-4-1288,3-4 0,4-5 1288,2-7 0,3-5 0,4-5 0,3-6 287,1-7 0,1-5-287,2-2 0,-1-6-319,-4-7 1,-1-6 318,-5 0 0,-2-9 202,11-21 0,-6-9-202,-19 5 0,-5-4 0,10-18 0,-7-4 0,-21 8 0,-7-2 1052,-1-4 0,-3-1-1052,-6-7 0,-2-1 0,-2-3 0,-3-1-479,-5-6 0,-5-2 479,-3-2 0,-6 0 0,-6-3 0,-5 2 0,-5 2 0,-6 4 0,-4 6 0,-4 6 0,-1 6 0,-3 5 0,-2 9 0,-3 4 0,1 7 0,-2 3 0,2 5 0,0 4-180,2 4 1,1 4-639,-43-8-560,14 15 121,13 13-8574,11 24 8170,6 13 0,24-6 0,5 0 0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5:51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24 23885,'5'-11'2477,"-1"2"-2231,-4 9-89,0 0-191,-27-1 34,20 0-369,-21 0-662,34 5-1188,9 9-7338,4 7 9557,8 7 0,-14-11 0,-1-4 0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5:52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1 100 22743,'0'-12'3014,"0"3"-2891,0 9-89,0 0-169,30-35-750,-15 27-2073,25-27 2958,-27 38 0,-4-2 0,-5 2 0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5:52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11 23829,'-27'63'276,"-1"0"1,4-5 0,6-6-87,14-1-56,11-7 124,9-5 112,13-6-134,12-6-24,6-8-77,7-7-68,7-7-11,3-5-56,2-14 22,-4-10-22,-6-13 0,-10-9 34,-10-4-12,-10-4 102,-12 2 256,-7 1-156,-16 11-21,-19 5 65,-22 9-111,-28 7-34,13 10 1,-2 2-108,16 4 1,0 0 0,-15 0 0,3 0-6,-9 3-22,16 0-1031,9 11-762,26-3-5132,5 7 6936,26-8 0,-8-4 0,9-3 0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5:52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1000 93 23471,'-96'-10'478,"0"1"0,3 3 0,5 6-305,26 10 1,4 5-1026,-3 4 0,0 4 1065,2 5 1,3 4 21,6 0 0,3 2 110,8 2 0,4 1 205,-17 39-69,24 5-178,14 3-79,10 5-78,23 1-146,12 0 0,-4-44 0,5-3 0,3-1 0,4-2 0,3-3 0,4-3 0,3-5 0,4-4 0,3-6 0,2-5-236,5-4 1,2-4 235,2-2 0,1-3-1315,1-5 1,0-1 1314,-3 0 0,-2-2 0,-7-3 0,-1-3 230,6-7 1,-4-3-231,16-18 0,0-21-23,-46 3 11,-13-10-32,-9-8 44,-14-4 0,-12-5 0,-16 0 0,-1 21 0,-7-2-34,-6-1 0,-2 1 34,1 1 0,-1 5-230,1 9 0,1 9 18,-14 8 342,5 20-1251,8 9-190,7 12-2252,9 12 4310,8 14 0,13-11 0,5 1 1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5:55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22967,'0'73'2565,"0"-22"1,0 9-2375,0 13 0,0 12 0,0 3-1395,0-12 1,0 3-1,0 3 1,0 2 1203,1-4 0,0 3 0,1 2 0,0 2 0,0 1-251,-1-6 0,1 3 0,0 0 1,1 2-1,-1 1 0,1 0 251,0 8 0,1 1 0,0 1 0,1 1 0,-1 0 0,1 2 0,-1-10 0,0 1 0,0 1 0,1 1 0,-1 0 0,0 0 0,1 1 0,-1 2 0,0 0 0,0 1 0,0 1 0,0-1 0,0 1 0,0 0-74,-1-12 1,0 1-1,1 0 1,-1 1 0,0-1-1,0 0 1,0 0-1,-1 1 74,1-1 0,-1 0 0,1 0 0,-1 0 0,0 0 0,0 0 0,0-1 0,0 0-158,0 10 0,0-1 1,0 0-1,0 0 0,0 0 1,-1-1-1,1-1 158,0-2 0,0-1 0,-1 0 0,1 0 0,0-1 0,0-1 0,0-1-31,1 9 1,-1-1 0,1 0 0,0-2 0,1-1 0,0 0 30,0-7 0,0-1 0,1-1 0,-1-1 0,2-1 0,0-1-258,2 7 0,1-2 0,0-1 1,1-2-1,2-2-785,2 8 1,1-1 0,1-4 0,1-3 1042,6 13 0,2-4 0,-1-10 0,-2-7 0,-1-10 0,12 20 0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5:58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79 28671,'-43'-4'0,"8"1"0,39 1-360,13-2-5516,16-7 2638,19-4 3452,13-4 1,-27 7 0,-5 3 0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5:58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16 25847,'0'-8'2375,"0"2"-2331,0 6-245,0 0-897,0-1-1121,0 16-7612,-1 11 8921,-8 26 1,5-21 0,-5 0 0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5:58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0 583 27359,'15'-87'67,"0"0"0,1 7 1,8 8-57,7 26 0,4 7 34,33-29 78,-8 18-44,-6 18 189,-5 17-122,-6 9-45,-1 10 112,-8 22-113,-8 19-87,-13 33-13,-7 22-236,-9-45 1,-1 1 235,-1 1 0,0-1 0,-1-4 0,-1-2-919,-1 27-540,3-29-2430,15-26 3889,13-32 0,-7 5 0,4-11 0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5:59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1326 25 21949,'-70'-8'781,"0"1"1,0-1-1,-31 6 1,7 10-407,25 11 1,4 9-1105,-2 13 0,2 9 953,-3 10 0,2 6-116,20-16 1,2 3-1,0 3-97,-1 4 1,1 4 0,2 1-12,1 3 0,3 3 0,3 1 0,3 0 0,3 3 0,4 0 0,5-2 0,5 2 0,4-1 0,4-3 0,5 1 0,7-2 0,8-1 0,8-2 0,4-1 0,4 0 0,5-3 0,6-2 0,8-1 0,7-4 0,2-3 0,4-2 0,3-4 0,2-4 0,3-6 0,3-4 0,2-5-738,0-6 1,2-5 0,1-6 737,-1-4 0,1-5 0,0-6 0,-4-7 0,0-6 0,-2-5 265,-5-1 1,-1-5 0,-4-5-266,-5-4 0,-4-5 0,-3-3-227,17-25 0,-8-5 227,-10-4 0,-7-3 0,-7-1 0,-6-3 0,-9-1 0,-6-1 0,-2-2 0,-6 1 0,-12-2 0,-7 1 0,-4-4 0,-9 1 0,2 30 0,-5 1 0,-3 2 0,-4-1 0,-3 1 0,-3 3 0,-3 2 0,-2 2 0,-8 3 0,-22-3 0,-11 4 0,4 7-176,22 13 0,2 6 1,-3 3-233,-17-2 1,-5 5 0,10 12-669,5 21 1,7 12-3841,4 6 1,3 9 3611,-1 18 0,7 0 1,-6 9-1,9-1 0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6:20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1 248 26136,'77'-21'0,"1"0"0,0 0 0,-1 0 0,4 1 0,0 1 0,0 2 0,0 1 0,-2 2 0,-1 2 0,1 2 0,2 0-525,6 1 1,0 1-1,5 2 1,7 0 524,-17 2 0,7 1 0,4 1 0,2 0 0,0 0 0,-2 1 0,-4 0-267,0 0 1,-4 1-1,-1 0 1,0 0-1,3 1 1,3 0 266,-6 0 0,5 0 0,1 1 0,3 0 0,-1-1 0,-2 2 0,-2-1 0,-5 2-124,23 1 0,-5 0 0,-2 1 0,-3 1 1,1 0 123,-3 0 0,-1 1 0,-1 0 0,-2 1 0,-1 1-120,-6-1 1,-1 1-1,-2 1 1,-2 1-1,-2 0-273,4 2 1,-2 0 0,-3 2 0,-7 1 512,31 18 0,-14-1 0,-32-15 1,-13 2-1,-19 11 0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6:30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188 171 27438,'-50'-32'616,"0"0"1,-31-18-617,75 48 0,9 7 0,27 8 0,29 2-4252,39-1 4252,-35-8 0,2-4 0,8-6 0,1-4 178,3-1 0,1-2-178,-4-3 0,0-2 0,-7 3 0,-3 2 0,-8 1 0,-4 3 0,30 2 0,-23 4 0,-23 1 0,-18 0 3143,-17 0-3143,-37 7 0,-31 12 0,11-4 0,-5 3-19,-9 5 0,-4 2 19,-6 1 0,-1 1 0,-1 1 0,2-1 0,4-2 0,3-2 0,7-3 0,4-1 0,-32 8 0,27-5 0,36-10 0,28-2 0,48-5 0,39-3 0,-23 0 0,4-2 247,9-5 1,2-1-248,1-1 0,-1-2 0,-2-4 0,-3-1 0,-9 2 0,-1-1 0,-1 0 0,-5 1 0,10-3 0,-13-4 0,-54 5 0,-38-2 0,-34 1 0,20 10 0,-7 1 0,-34 1 0,-2 1-393,24 1 1,2 1 392,-17 0 0,5 0 0,-3-2 273,26-1-273,21-2 0,21-5 0,11-1 0,32-4 0,22 0 0,19 6 0,8 4 0,-16-1 0,2 3 159,22 5 0,-2 8-390,-27 5 1,-6 6-2605,-1 8 0,-4 6 2835,0 9 0,-5 1 0,4 6 0,-9-4 0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6:36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331 38 26082,'-67'-1'863,"-1"1"0,8-1 0,9 1-863,15 4 0,12-3 0,9-1 0,7 0 0,7 0 0,30 0 0,33 0 0,-3 0 0,8 0-1696,19 0 0,6 0 1696,-22 0 0,2 0 0,1 0 0,2 0 0,1 0 0,-1 0-273,-3 1 0,0 0 0,-2 0 273,23 1 0,-3 0 0,-12 1 0,-4 1-70,-12-2 0,-3 0 70,33 4 0,-26-6 0,-28 5 2918,-20-5-2918,-20 2 1196,-31-2-1196,-35-6 0,15 3 0,-6 0-345,-13-1 0,-4 1 345,-7 0 0,-2 1 0,-4 2 0,-1 0 0,2 0 0,2 0 0,3 0 0,3 0 0,8 0 0,0 0-225,-8-2 0,4-2 225,-21-5-72,1-4 72,69 2 0,14 5 0,20 3 875,32 8-875,39 13 0,-18-5 0,11 1-822,15 1 1,13 2 0,-4-3 821,-16-3 0,-2-2 0,4-1 0,-1 0 0,4-1 0,0 0 0,-7-2-242,-2-3 1,-6-1-1,-1-1 242,27 0 0,-5 0 0,-14 1 0,-4 1 0,-12 1 0,-6 2-1816,23 11 1816,-37 30 0,-21-26 0,-17 16 0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7:40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27818,'87'-13'220,"1"0"1,-1 0-1,-5 5-164,-23 7 0,-3 2-336,6-1 1,0 0 279,2 0 0,-2 0 97,-4 0 0,-2 0-153,41 0 11,-25 0 20,-22 0-333,-19 0-325,-15 0-405,-5 0-68,-4 4-1735,2 0-3406,1 2 6297,5-3 0,-7-3 0,-1 0 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7:41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8 21723,'0'-4'3249,"0"1"-2834,0 3-90,0 0-224,-2 47-101,-6 5 28,3-2 0,-1 3-62,-9 40-629,2-1 663,2-10 44,-2-17 12,4-14-33,0-19 223,5-16 1,1-8 133,3-22-21,0-15 608,2-25-609,4-16-190,1-7 22,3 0-89,-3 8-78,-4 11-1,-2 14-22,-1 13-224,0 13-605,2 9-784,0 6-2881,-1 8 4494,1 14 0,-2-10 0,0 10 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7:43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1 951 20291,'73'-19'329,"1"-1"0,0 0 0,0 1 0,-1 0 0,3 0 1,1-1-1,3 0 0,3-1-551,4 0 0,2-1 1,3 0-1,3-1 1,1 0-1,2 0 222,-13 4 0,1-1 0,3 0 0,0 1 0,2-1 0,0 0 0,2 0 0,0 1-48,-2 0 1,2 0-1,0 0 1,2-1 0,0 1-1,1 1 1,0-1 0,2 1-1,-1 1 48,-3 0 0,0 1 0,0 1 0,2-1 0,0 1 0,0 0 0,1 1 0,0 0 0,0 0 0,1 2-18,-6 0 1,0 1 0,1 0-1,1 0 1,-1 1 0,1 0-1,0 1 1,0 0 0,0 1-1,0 0 1,0 0 17,0 0 0,-1 1 0,1 1 0,0-1 0,0 1 0,0 0 0,0 2 0,0-1 0,0 2 0,-1 0 0,0 1-50,7 0 0,0 2 1,1 0-1,-1 1 0,0 1 1,-1 1-1,0 0 0,-1 1 1,0 1-1,-1 0 50,3 1 0,1 0 0,-2 1 0,0 1 0,0 1 0,-2 1 0,-1 0 0,-1 2 0,-1 1 0,2 1 0,-2 2 0,0 0 0,-1 2 0,-2 1 0,-1 1 0,-2 0 0,-2 1 0,14 5 0,-2 2 0,-2 0 0,-2 2 0,-4 0 0,-2 2 42,-1 2 1,-2 1 0,-4 1 0,-3 2 0,-5 0-366,0 5 1,-4 2 0,-5 1 0,-6 0-1234,0 8 0,-6 0 1,-8 1 1555,-4 17 0,-11-4 0,-3 10 0,-26-33 0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7:44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28591,'49'45'26,"0"1"1,-3-4 0,-5 0-27,5 25 0,-4-6-539,-4-3-1287,-4-7-2421,-4-8 4247,-3-13 0,-12-14 0,-3-10 0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7:44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26507,'79'9'4,"0"1"0,-6 1 0,-6 5-1002,14 30-3921,-5 5 4919,-1 5 0,-34-25 0,-6-5 0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7:44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 26664,'-29'48'-1558,"-1"1"1,-15 27-8274,65-63 9686,12-9 1,-7-4-1,2 0 1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7:44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459 0 25538,'-63'64'493,"0"0"0,7-5 0,7-5-493,3 5-392,4-4-1939,-3-4 2426,-2-14 1,21-15-1,4-13 1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9:59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944 2 24804,'-81'-1'732,"0"0"0,-1 6 0,1 3-508,12 1 1,2 3-29,0 5 0,2 2-96,11-1 1,4-1 90,-23 14-113,32-14-78,24-6-22,13-4 22,17 4 11,18 7 11,23 13 23,15 11-34,1 14 12,-13 6 111,-17 4 2,-21 1-136,-12-7 0,-27 1 0,-17-5 0,-28 2-399,-15 1 399,39-29 0,0 0-303,-34 28-1064,17-3-1400,23-13 2767,19-18 0,13-12 0,3-12 0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9:59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44 26339,'-40'70'261,"-1"-1"1,2-8-1,16-7 166,51 3-35,10-27 78,37-4-257,1-23-167,0-21-46,-9-9 0,-17-18 0,-24-4 0,-20 1 0,-34 0 0,-18 8-483,-17 8-682,2 11-1558,22 1 2723,19-9 0,16 13 0,5-5 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9:59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443 1 26081,'-25'69'342,"0"0"1,0-1 0,-1 2 0,-1-1 0,-2-3-343,-14 15 0,-2-2-764,3 1 0,1-1 299,7-7 0,4-3-376,10-13 1,5-3-1480,-1 26 2320,40-33 0,-19-22 0,19-15 0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00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0 25499,'-33'70'511,"-1"0"1,7-6 0,5-6-254,12 0-101,13-11-34,17-16-11,11-14-67,15-9-12,1-20 12,-4-12-45,-7-18 11,-8-8 12,-13-1-23,-6 5-112,-7 6-135,-8 11-582,-3 11-1300,-1 9-7702,2 6 7591,5 3 0,3 0 1,0 0-1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00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584 1 24905,'-71'25'668,"1"-1"1,2 1 0,7 3-221,-18 28-559,7 3 537,11 0-79,13-6-43,15-6-304,17-15 85,12-13-85,34-11 0,15-10-90,29-11 0,-4 1 79,-11-3 11,-18 9 260,-20 7-260,-7 17 11,-11 12 1,0 16-12,-1 1-258,6-9-638,11-18-225,21-14-425,21-40 195,-19 7 1,0-7-2348,7-18 1,-1-7 3697,5-11 0,-4 1 0,-17 26 0,-4 3 0,17-33 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00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216 1 25234,'-15'71'190,"0"1"1,1-1-1,-1-3 1,-1-1 0,-2-6-158,-9 2 1,-1-6-34,5-2 0,3-4-482,-5 23-22,30-33-986,36-60-3182,28-45 4672,-21 10 0,-3-1 0,11-14 0,-12 8 0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00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31 22507,'1'-17'2801,"1"3"-2363,-40 102-69,11-29-279,-2 5 0,0 2-90,-4 10-68,4-6-694,12-8-1131,6-5-5222,8-12 7115,10-6 0,-5-19 0,5-8 0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01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64 432 24659,'71'-59'18,"0"0"1,-8 6 0,-9 1-19,-15-17 0,-18 13 112,-10 13 616,-17 16 12,-18 14-236,-12 17-56,-17 27-67,-2 28-224,26-17 0,1 4-410,1 4 1,1 3 285,2 1 1,2-1-1608,2-2 1,4-2 1461,-3 35-638,10-15-931,33-22-2857,14-12 4538,23-13 0,-22-12 0,-9-4 0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01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770 0 27262,'-26'74'125,"0"1"1,1-1-1,1-3 1,1-1-1,4-6-103,1 2 1,5-5 5,2-5 0,2-2-28,-1 29 192,8-28-192,2-24-47,2-17 25,-1-10 43,-4-8-21,-26-5 99,-19-1-99,-24 2 45,-7 5 55,6 20 46,8 7 1,9 21-147,9 4 0,6 7 0,11-6 0,13 1 0,10-7 0,20-8-987,21-5-458,28-15-819,29-7-1131,-38-13 0,2-4 3395,5-4 0,-3-1 0,9-6 0,-13-2 0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01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25 24016,'-47'75'228,"1"-1"0,0-8 0,19-9 1116,46-19-1176,14-16 526,26-10-615,12-16-46,5-22-33,-7-14 12,-17-16 439,-25-4-272,-22 5 640,-35 6-819,-16 10-22,-23 16-381,2 10-482,8 10-741,18 18-1533,20 6-6672,11 10 8241,30-5 0,-15-13 0,15-7 0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02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 25738,'-22'51'168,"-1"0"0,-14 28 700,37-67-857,8-9 294,11-1-339,13-8 145,11-7-133,3-6 494,-3-2-472,-4 3 0,-3 3 0,-5 4 33,-1 1-33,-6 3 12,-3 4 10,-6 0-11,-3 3 56,-7 13-67,-2 13-22,-3 19-325,-3 9-505,1-3-1019,-2-8-2678,4-15 4549,17-14 0,-12-9 0,11-5 0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02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8 23325,'0'-4'2499,"0"1"-2096,0 3 57,0 0-371,-52 76-78,37-44-5,-13 13 0,4-2 5,22-21-22,2-11 11,9-5-124,8-20-66,12-7-90,6-16 101,0 0 179,-7 6-23,-7 10 23,-8 11 79,-5 9 89,-5 15-67,-1 10-101,-2 12-247,0 3-493,0-8-851,0-11-3865,0-8 5456,4-9 0,-3-3 0,4 0 0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02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19414,'13'-6'3911,"-3"2"-3564,-10 4-55,0 0-124,-4 36-78,3-25 78,-3 26-101,4-36-67,5-1-56,7-9-101,7-2 135,3-8 11,0 3 11,-4 7 56,-2 5 11,-3 4 11,-3 0-78,1 0-101,-2 0-728,2 0-1894,1 0-7108,4-3 9630,3-13 0,-7 9 1,0-8-1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02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446 1 21633,'7'0'3574,"-1"0"-3384,-3 43 1,-6 18-767,0 0 637,1 12 1,-1 1 16,-3-2-33,2-10-34,2-13 286,2-18-297,0-13 106,0-12-128,0-4-90,-6-7 112,-7-6 0,-10-4 190,-13-1 757,-8 8-375,-8 6-157,-3 19 33,2 7-135,4 16-65,8-2-248,9-3 0,11-6 0,12-3 0,4-4-707,11-5-559,16-5-1221,15-5-7344,19-6 8994,5-8 0,-25 5 1,-8-6-1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03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161 113 25723,'72'-57'1468,"-27"12"-1266,-71 38-57,-13 4-77,-5 16 77,1 14 1,1 15-90,7 7-56,7-4-314,15-11-538,5-9-963,14-12-5120,10-4 6935,8-2 0,-6-3 0,-3 1 0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03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24927,'-6'0'2567,"2"0"-2063,4 0-280,0 0-180,-4 80-44,2-46-336,7 59-784,14-73-1535,19-10 2655,14-5 0,-21-5 0,-3 0 0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03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23695,'0'-1'2118,"0"-1"-3642,0 2-4314,102 53 5838,-40-28 0,-5 5 0,-3-3 0,-18-15 0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04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0 27056,'-53'62'90,"0"1"0,6-7 0,9-6 33,21-6-45,10-13-55,3-12-1,4-11 0,10-10 12,17-17-34,20-10 11,18-14-22,-1 0 11,-2 7 0,-11 8 56,-8 10 134,-8 8 113,-7 7-1,-5 3-110,-5 6-192,-8 6 0,-2 8 0,-6 2 0,-1-3-741,4-5-9090,22-7 9056,7-14 0,-2 5 1,-8-7-1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04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102 208 24468,'0'6'2286,"0"-2"-2185,90-7-101,-44-13 5,12 7 1,-2-5-6,-17-23 0,-14-1 45,-12 2-23,-9 7 34,-14 8 90,-10 11 0,-18 5 223,-12 14 191,-9 12-99,-5 9-461,3 11 0,5-5 0,17 1 0,16-3 0,12 0 0,10-1 0,17-2 0,14-7-785,27-9-280,21-7-683,11-6-1905,8-14-6178,-5-5 9095,-4-12 0,-41 12 1,-12 3-1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04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4 22148,'-2'-2'3923,"1"1"-2724,1 1-1054,-67 75-22,50-53-45,-22 20 1,11-7-12,29-32-33,13-3-34,5-8 0,15-6-11,-2-5-12,1 0 1,-8 7 22,-7 7 0,-8 3 112,-6 13 112,-7 10-56,-15 18-78,-10 10-90,-13 5-79,0-5-458,7-5-461,10-12-895,12-11-2713,7-10 4606,9-8 0,-3-3 0,4 0 0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05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1 26551,'-43'56'231,"0"1"1,3-6 0,10-12-142,23-29-23,3-5 19,6-7-75,12-13-11,9-9-33,13-12-19,2-3 18,-2 6 35,-7 7-1,-4 13 11,-8 7-11,-3 6 89,-2 7-21,-2 6-57,-4 6 34,1 0-45,-3-4-23,2-6-145,2-4-482,1-4-538,4-1-717,4-7-2946,4-9 4851,-1-10 0,-6 8 0,-5 3 0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05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257 0 26768,'-31'91'258,"0"-1"0,2-3 0,3-6-258,10-25 0,2-2-256,2 0 1,1-1 159,0-2 1,0-1-701,-3 41-1019,-1-12-1860,1-13 3675,4-14 0,2-25 0,5-10 0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05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23359,'6'-4'-1681,"-2"1"1681,-4 3 0,0 0 0,0 0 0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05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 24871,'-31'60'-292,"-1"-1"1,4-4 0,4-7-4852,9-5 5143,7-9 0,5-17 0,3-6 0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05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 25648,'-31'60'381,"0"1"0,4-6 0,7-9-236,12-20 424,7-5-569,10-12 198,9-1-310,12-6-124,7 0-392,4-2-219,1 0-923,5 0-2511,1 0 4281,-1 0 0,-20 0 0,-6 0 0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05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318 181 24827,'29'-95'2005,"-14"19"-1187,-37 70-146,-13 2-323,-14 9-349,-4 14 0,-1 12 0,5 13 0,6 3 0,13-6 0,12-7 0,11-10 0,5-11 0,18-6-550,13-6-1041,24-10-1793,7-8 3384,5-16 0,-31 13 0,-6 1 0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06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1 27881,'-44'57'-258,"-1"1"1,5-5 0,8-10-1357,22-21-3675,4-10 5289,9-10 0,-2-2 0,2-2 0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06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354 0 23639,'4'0'3283,"-26"91"-3160,-2-26-690,1 6 1,-2 4 325,6-26 0,-1-3-543,-1 1 0,-1-1-2365,-1-1 1,-2 0 3220,-6-2 1,0-4-1,-4 7 1,-1-11 0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13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241 123 23247,'-62'-12'1714,"1"0"0,-35-9-996,75 10-80,40-6 2,54-2-2905,2 8 1,13 4 2264,-9 1 0,7 2 0,4 2 0,-8 2 0,5 0 0,2 2 0,1 2-331,-9 1 0,1 1 1,2 1-1,0 1 0,1 1 331,4 0 0,1 1 0,0 1 0,1 2 0,0 0-128,3 2 1,0 2 0,0 1-1,0 0 1,0 1 127,-1-1 0,-1 1 0,0 1 0,0 0 0,-1 0-227,-2 1 0,-1 0 1,1 0-1,-2 1 1,0-1 226,-5 1 0,0-1 0,-1 1 0,0 0 0,-2-1-24,12 4 0,0 0 0,-2 0 0,-3 0 24,-8-3 0,-3 1 0,-1 0 0,-2-1-103,12 3 0,-3 0 1,-4 0-1047,13 6 1,-9 1 1431,-26-8 0,-8-2 0,2 4 0,-39-12 0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7:46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2610 635 23772,'-75'-45'354,"1"0"0,-1 0 0,0 2 0,0 3 1,0 7-403,-19 5 0,-1 10 81,22 6 1,-2 3 0,-2 3-1011,-8 4 0,-2 4 0,0 4 1040,-5 6 1,0 3 0,0 5 70,1 3 1,0 3 0,3 5-113,3 4 0,3 5 1,3 3 77,7 1 1,3 3 0,4 3-45,6 1 0,3 2 0,4 2-15,5 3 0,4 2 1,4 2-215,3 4 0,4 3 1,3 2 172,5 3 0,3 3 0,4 2-191,2 7 1,4 2 0,4 1 190,5 5 0,4 2 0,6 0 135,5 2 1,5 0-1,7-2-135,-3-23 0,3-1 0,4-2 0,4-3 0,16 18 0,8-4 0,7-6 0,5-8 0,7-7 0,6-8 0,-14-18 0,3-7 0,3-4 0,1-4 0,7-4 0,2-4 0,1-6 0,1-7 0,8-7 0,2-8 0,0-5 0,-1-4-73,-15 2 0,-1-3 0,0-3 0,0-3 0,-2-4 73,1-7 0,-1-3 0,-1-4 0,-1-3 0,-3-1-212,0-3 1,-1-3 0,-3-3 0,-2-1 0,-3-2 211,-4 0 0,-1 0 0,-4-3 0,-3-5 0,-4-4 0,-7-5 0,-3-8 0,-3-3 0,-4-2 0,-4 3 0,-5 4-140,-4 5 0,-5 4 0,-4 1 0,-5-1 0,-3-3 140,-4 0 0,-3-5 0,-3-2 0,-5 3 0,-6 5 0,-7 9-115,-19-5 1,-10 8 0,-7 8 0,-5 5 103,-7 4 0,-6 6 0,-5 7 0,-2 6-124,-4 4 1,-3 7-1,-2 7 1,-1 8-30,18 8 1,-1 4-1,0 6 1,-1 7-1,-1 6-341,-2 8 1,-3 10 0,-1 5 0,2 5 0,3 0 0,7-1-1463,4-1 1,6 1 0,3 2 0,2 2 0,-1 4 1971,2 3 0,-2 5 0,1 4 0,3-1 0,7-5 0,10-7 0,-10 25 0,15-8 0,17-15 0,0 0 0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7:46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24595,'93'-3'187,"0"-1"0,0 1 0,0 0 0,0-1 1,-6 1-1,0 0 0,2 0 0,1 1 1,0 1-1,2 1-756,-7 2 1,1 1-1,0 2 1,1 0-1,2 0 1,0 1 0,2 0 568,-4 0 0,2 0 0,0 0 0,2 1 0,0 1 0,0-1 0,1 2 0,1 0-92,-6 1 0,1 0 0,0 1 0,1 0 0,0 1 1,0 0-1,1 1 0,-1 0 0,1 0 92,2 0 0,0 1 0,1 0 0,0 1 0,-1-1 0,1 1 0,0 1 0,0-1 0,0 1-39,1-1 0,-1 1 1,1 1-1,-1-1 1,1 1-1,-1-1 0,0 1 1,0 0-1,0 0 39,-2 0 0,1 0 0,-1 0 0,0 1 0,0-1 0,-1 0 0,0 1 0,0-1 0,-1 1-169,8 1 0,-1 1 0,0-1 1,0 1-1,-1-1 0,-1 1 0,0-1 1,-2 0-457,9 2 1,-2-1 0,0 0-1,-1 0 1,-1 0 0,-1-1 0,-2 1 641,8 0 1,1 1 0,-2-1 0,-3-1 0,-4 0 0,-8-2 0,1 0 0,-7-1 0,-4-1 0,-4-1 0,-2-2 0,0 0 0,1 0 0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8:25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1 674 26675,'47'-70'665,"0"0"0,19 0 1,12 9-2033,-7 26 1,8 7 0,4 2 1366,-11 3 0,4 2 0,1 2 0,2 0-471,9-1 1,3 2-1,1 1 1,1 0 470,-12 4 0,0 1 0,2 1 0,1 0 0,0 0-143,5 1 1,2 1-1,0 1 1,1 0-1,0 0 143,3 1 0,1-1 0,0 1 0,0 1 0,0 1-235,1 1 0,1 0 0,0 2 0,-1 0 1,0-1 234,-2 1 0,0 0 0,0 0 0,-1 1 0,-2-1 0,-5 2 0,0-1 0,-2 1 0,-1 0 0,-2 1 0,8 1 0,-2 1 0,-3 1 0,-4-1 109,7 1 0,-4 0 1,-7 2-110,3 5 0,-13 2 1337,0 7-1337,-74 2 0,-69 3 0,6-8 0,-10 0 209,9-2 1,-6-1-1,-4 0-209,10-1 0,-2-1 0,-3 1 0,-1-1 78,-9 1 1,-3 0 0,-1 0 0,-2-1-79,14 0 0,-2-1 0,0 0 0,-1 0 0,-1 0 0,-4 0 0,-1 0 0,-1 0 0,1 0 0,-1 0 0,-1 0 0,0 0 0,0 0 0,0 0 0,0 0-241,2-1 1,0 0-1,1 0 1,1 0 0,1-2 240,-12 1 0,2-1 0,1 0 0,2-3 0,3-2 0,0 0 0,4-3 0,7-2-159,-23-6 1,11-6 158,10-2 0,20-8 1016,41-24-1016,67 5 0,-2 23 0,10 6 0,35 1 0,11 7-94,-15 1 0,5 2 0,3 3 94,-12 2 0,3 3 0,3 0 0,1 0 0,-12-1 0,1 1 0,2-1 0,4 1 0,6-1 0,-9 1 0,5-1 0,4 1 0,3-1 0,1 1 0,0-1 0,-3 0 0,-3 0 0,0-1 0,-4 1 0,-1-1 0,0 0 0,1-1 0,2 1 0,4-1-126,-4 0 0,5 0 0,1 0 0,3 0 1,0-1-1,-1 1 0,-1-1 0,-4 0 0,-3 0 126,5-1 0,-4 0 0,-2-1 0,-2 1 0,-1-1 0,1 0 0,-1 1-152,12-1 0,-1 0 0,0 1 0,-2-1 0,0 1 0,-2-1 152,9 0 0,-2 0 0,-1 0 0,-2 0 0,-1 1-929,-6 0 1,1 0 0,-3 1 0,-4 1 0,-9 1 928,3 4 0,-8 3 0,-4-2 0,29-4 0,-30 7 0,-63 12 0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8:26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3593 300 20360,'-95'-27'487,"-1"-1"0,0 1 1,22 8-1,-1 0 1,0 1-1,1 4-304,-16 1 0,0 4 0,-1 1-784,17 3 0,-2 0 1,0 2-1,0 0 741,-2 0 0,0 1 0,-1 1 0,1 1-236,2 1 1,0 1 0,0 2 0,2-1 170,-22 2 0,2 1 0,2 3 25,7 1 1,1 2 0,3 2 230,4 1 1,1 1-1,2 3-294,4 2 1,1 1-1,2 3-223,0 2 0,1 2 0,2 4 223,3 2 0,1 4 1,2 2-38,1 2 0,2 2 0,3 3 60,5 2 0,2 2 0,4 3-60,-15 26 0,10 5 295,13 1 0,10 3-295,5 2 0,13 2 0,20 2 0,15 0 0,-3-27 0,7 0 0,7-2 150,16 4 0,8-1 1,8-3-151,-11-13 0,3-1 0,6-2 0,11-2-208,-9-11 0,9 0 0,7-2 0,3 0 0,1-3 0,-1-1 0,-4-3 208,2-1 0,-2-2 0,0-3 0,0-2 0,4 0 0,5 0-107,-5-2 1,4 1 0,5-1 0,1 0 0,0-2 0,0-2 0,-3-3-1,-4-4 107,-4-3 0,-3-3 0,-1-3 0,-1-2 0,0-2 0,-1-1 0,0-1-111,14-1 1,-1-2 0,1-2 0,-2-2 0,-1-2 0,-2-2 110,-6-2 0,-1-1 0,-1-1 0,-2-3 0,-2-2 0,-3-1 0,5-6 0,-2-2 0,-3-2 0,-4-3 0,-5-2 0,2-8 0,-5-3 0,-6-3 0,-9-3 116,1-16 0,-12-5 1,-12-1-117,-15-2 0,-12-1 0,-12 0 0,-15-4 0,-13 1 0,-9 2 0,4 17 0,-7 2 0,-4 1 0,-6 2 0,4 9 0,-4 2 0,-4 2 0,-2 1 0,-2 2 0,-6-2 0,-3 1 0,-2 2 0,-2 2 0,-1 2 0,-5 0 0,-3 2 0,-1 3 0,-1 1 0,0 2 0,13 8 0,-1 1 0,-1 1 0,1 2 0,-1 1 0,0 2-218,-13-2 1,0 3-1,-1 1 1,1 2 0,2 2-91,4 3 1,1 0 0,0 2 0,2 3 0,1 2-876,-10 4 1,2 4 0,2 2-1,3 4 1183,-17 6 0,5 5 0,10 0 0,8 1 0,10 2 0,23 1 0,0 0 0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8:30.68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0 992 21426,'29'-45'327,"-1"-1"1,5 3 0,5 9 163,12 23 1,4 8-1,5-5 1,2 1-1,6-1 1,2 0-1,3 1 1,3-1-1,7 0 1,1 0-1,5 1 1,2 1-1,6 1 1,2 1-165,-31 2 1,0 0 0,0 1-1,0 0 1,1 1 0,0 0-1,1-1 1,-1 1 0,1 1-152,-1-2 0,1 1 0,0 1-176,2-1 0,1 1 0,-1-1 0,3 0 0,1 0 0,-1 0 0,2 1 0,-1 0 0,1-1 0,-1 0 0,-1 0 0,0 0 0,-1 0 0,-1 0 0,-1 0 0,-3 0 0,-2-1 0,0 2 0,32 2 0,-2 2 0,-3-1 0,-1 2 0,2 4 0,-1-1 0,0 0 0,0-2 0,2 0 0,5-2 0,-7-2 0,8-2 0,-5 0 0,-17 0 0,-3 0 0,3-1 0,-4-1 0,3-1 0,0 1 0,-4-2 0,2 1 0,-4-1 0,0-1 0,0 0 0,-1-2 0,1 1 0,-2 0 0,0-1 0,-1 1 0,-1 0 0,0 0 0,-1 0 0,29-2 0,5-1 0,-7 0 0,7 0 0,-4-1 0,-22 2 0,-3-1 0,4 0 0,-3 0 0,5 0 0,-1 0 0,-5 0 0,-1-2 0,-4 0 0,0-1 0,1 1 0,0-1 0,1 0 0,-2 0 0,1 0 0,-1 0 0,0 0 0,0-1 0,-1 1 0,33-2 0,-1 0 0,-2 1 0,0 1 0,-8 2 0,4 1 0,-10 1 0,5 0 0,-4 1 0,14-2 0,0 0 0,-14 1 0,5 1 0,-5-1 0,10-3 0,-4 0 0,1-1 0,-2 1 0,-5-1 0,-2-1 0,-6 2 0,-3 1 0,-8 2 0,3 1 0,3 3 0,7 1 0,-6 0 0,-1 0 0,-1 1 0,2 1 0,5 0 0,-7 0 0,-5 0 0,-5 0 0,8 0 0,1 0 0,1 0 0,0 0 0,1 1 0,-1-1 0,-1 1 0,-1-1 0,-3 1 0,-1-1 0,-1 0 0,0 0 0,0 0 0,0 0 0,0 0 0,0 0 0,0 1 0,0-2 0,-2-1 0,0-2 0,-1 1 0,0-1 0,-2-4 0,0-1 0,0-1 0,2 0 0,26-6 0,1 0 0,-21 3 0,1 1 0,20 0 0,-2 1 0,-25 5 0,-3 3 0,-1 1 0,0 2 0,-3-1 0,1 0 0,-3 1 0,1 0 0,-1 0 0,1 0 0,0 2 0,1 1 0,2 0 0,0 1 0,0 0 0,4 1 0,26 0 0,3 0 0,-18-3 0,2 0 0,22-1 0,1 1 0,-24-2 0,-3 0 0,1 0 0,-1 0 0,-3 0 0,-2 0 0,-3 0 0,-1 0 0,-5 0 0,3 0 0,22 0 0,2 0 0,-18 0 0,-1 1 0,22 0 0,0 0 0,-24 0 0,-2 0 0,1 0 0,1 0 0,-3-1 0,1 0 0,-2-3 0,-1-1 0,-3 2 0,0-2 0,16-3 0,-1 0 0,29 0 0,-37 3 0,0 1 0,15 3 0,-2 4 0,-1 3 0,-3 4 0,-3-2 0,0-3 0,24-1 0,-20 2 0,16 0 0,-34 4 0,-9 0 0,-4 4 0,-7 1 0,-1 1 0,-5 0 0,-3-2 0,-8-1 0,-2-1 0,-64 2 0,-6-5 0,-3-4 0,-6-2 0,-2-3 0,-2-1 0,-14 0 0,-5 0 0,20 0 0,-2 1 0,-2-2 0,-10-1 0,-2-1 0,-2-1 0,-7 0 0,-2-1 0,-2 0 0,21 0 0,-2-1 0,0 0 0,1 0 0,-2 0 0,0-1 0,0 1 0,0 0 0,2 0 0,0 0 0,0 1 0,0-1 0,3 1 0,-1-1 0,2 1 0,0-1 0,-20-1 0,0 0 0,1-1 0,1 1 0,1 0 0,0-1 0,-2 0 0,1 0 0,-1 0 0,21 3 0,-1-1 0,0 1 0,-1 0 0,-5 0 0,0 0 0,-2 0 0,0 0 0,-4 1 0,-1 1 0,0-1 0,-1 1 0,-3 0 0,0 0 0,-1 0 0,1 0 0,-2 1 0,1 1 0,-1-1 0,1 1 0,2 0 0,0 0 0,1 0 0,1 0 0,2 0 0,2-1 0,0 1 0,1-1 0,3 1 0,2-1 0,1 0 0,0 0 0,-18-2 0,1-1 0,1-1 0,5 0 0,1 0 0,0-1 0,3 0 0,1 0 0,-1 0 0,0 1 0,1 0 0,-2 1 0,-3 0 0,-1 1 0,-1 1 0,-3 1 0,-2 0 0,1 1 0,-3 0 0,0 1 0,1 0 0,2-1 0,-1 1 0,3 1 0,3-1 0,2 0 0,2 0 0,6 0 0,2 0 0,2 0 0,6 0 0,1 0 0,-3 0 0,-20 0 0,-4 0 0,4 0 0,21 0 0,3 0 0,-2 0 0,-19 0 0,-4 0 0,6 0 0,-4-1 0,4 2 0,1 0 0,0 2 0,4 1 0,0 2 0,4 1 0,2 2 0,5 1 0,1 2 0,-6 1 0,3 1 0,-24 9 0,46-11 0,5 0 0,-3 8 0,3-4 0,-9 2 0,-7 1 0,-17 0 0,-8 0 0,-8-1 0,28-7 0,1 0 0,-31 5 0,38-6 0,3-1 0,-12 4 0,4-4 0,-1 4 0,-5-3 0,-9 7 0,11-3 0,-4 0 0,13-2 0,-1 1 0,-22 2 0,1-1 0,24-4 0,3-1 0,-43 3 0,14-2 0,12-2 0,5 1 0,13 2 0,-2 0 0,-36 9 0,25-4 0,-1 1 0,14-3 0,0-1 0,-1 2 0,0-1 0,2 2 0,1-1 0,-40 9 0,10 1 0,18-4 0,11-7 0,14 4 0,19-12-326,9 8-626,43 4-32,-2-2 0,33 4 0,-4-13 738,11-9 0,-30 1 0,-5-4 0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8:32.21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96 386 11611,'-23'-71'327,"1"0"1,2 9 0,4 8 655,6 13 0,6 12 0,11 9 0,6 5-15,5 5-968,-3 3 0,-6 2 0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8:32.68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0 260 28307,'74'-8'196,"-1"0"1,0 1-1,14-2 1,3-1 0,4 1 48,-11 3 1,4 0 0,2 1 0,3-2-50,-6 1 1,2-1-1,2 0 1,3-1 0,0 1-34,-7 0 1,2 0 0,1-1 0,1 1 0,1 0 0,0 0-89,-7 1 0,2-1 1,-1 1-1,2 0 1,0 0-1,0 0 1,0 1-76,3-1 0,0 0 0,0 1 0,1 0 0,0 0 0,-1 0 0,0 1 0,-1 0 0,0 1 0,0 0 0,0 0 0,0 1 0,-1 0 0,-1 0 0,10 0 0,-1-1 0,0 1 0,-1 1 0,-1 0 0,-1 1 0,-6 1 0,0 1 0,0 0 0,-2 1 0,-1 0 0,0 1 0,9 0 0,-1 1 0,-1 1 0,-1 1 0,-1 0 0,-5 2 0,-2 1 0,0 1 0,-1 0 0,-1 2 0,14 3 0,-1 1 0,-1 2 0,-2 0-236,-7 1 1,-1 0-1,-2 1 1,-1 1-93,18 7 0,-4 1 0,-3 3 187,-10-1 1,-3 1-1,-8-3 1,-4-1-1,-8-3 1,17 18-1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8:42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508 0 27639,'-57'36'-675,"-1"0"0,1 0 0,-23 15 0,9-3-2776,30-14 0,6-2 3451,-26 27 0,31-25 0,12-11 0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8:42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436 1 26731,'2'0'1940,"0"0"-1940,-61 77 0,24-40 0,-5 13 0,-3 2-1121,-8-3-2241,-6 10 3362,20-21 0,1-1 0,-5 7 0,1-3 0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8:19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472 14 22631,'0'-8'4100,"0"2"-3427,0 6 21,0 0-503,-71 109-3287,34-39 3208,-11 11 0,-2 3-101,25-33 1,3-3 460,-3 4 0,0-1-472,0-2 0,0-1 0,3-2 0,0-1 0,-15 33 519,15-13-519,10-14 0,9-10 0,14-12 1768,13-7-1768,16-7 0,12-6 0,6-4 0,2-4 0,3-1 0,-1-3 0,-1-4 0,-1-5 0,1-3 0,-1-1 0,3 1-763,-3 4-1702,-1 4 2465,13 4 0,-37 3 0,4 0 0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8:20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1150 23236,'-9'0'3283,"1"0"-3099,0-42 1,8-18 28,15-17-2926,-10-6 1,4-6 2790,11 26 1,3 3 55,-2-4 1,-1 0 499,0 0 1,0 2-529,-3 3 1,0 1 61,-1 6 0,-1 1-111,10-32 862,-2 25-919,-7 21 0,-4 20 0,0 11 3202,-2 20-3202,5 16 573,0 27-573,-2 22 0,0 10 0,-3 5 0,-1-2 0,1-5 0,0-5 0,-4-7-1604,-2 23-1241,-17-26 2845,-6 19 0,1-58 0,2-7 0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8:20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1 202 25107,'0'-13'2319,"0"2"-2218,0 11-101,0 0-482,96-48-986,-40 23-682,10-6 0,1 0 2150,-1 9 0,-31 9 0,-8 6 0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8:20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31 27055,'-13'93'216,"0"-1"1,0-4 0,-2-5-111,1-23 0,-2-5-56,1-2 1,-1-3 84,-9 29 144,3-28-279,7-26 79,6-28-79,5-33 0,10-30 0,3 17 0,4-2-221,2-5 1,4-1 220,4-2 0,3 1 0,-1 5 0,1 2 0,22-36 0,-3 22 114,-4 24-114,-3 21 0,-3 12 0,-6 10 0,-4 13 0,-10 9 0,-6 18 0,-12 3 463,-15 6-552,-9-6 44,-9-2 11,2-9 12,7-7 44,5-5 113,4-1-78,3 0-57,2 9 0,3 3 0,5 8 0,2 3 0,3 1 0,9-4 0,9-7 0,31-11-1256,-2-12-1702,17-6 2958,-15-8 0,-22 2 0,-5-2 0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8:20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0 868 28671,'6'-77'0,"-1"0"0,3 0 0,4 4 0,5 13 0,2 3-896,2-2 0,1 2 896,-2 4 0,1 3 0,17-37 559,-1 24-559,-7 19 294,-2 21-294,-1 13 0,-1 16 0,4 21 0,-1 21 0,-2 24 0,-4 11 0,-5 3 0,-8-1 939,-2-6-939,-7-11 0,1-8-2152,-2-13-5401,-2-7 7553,-10-8 0,8-16 0,-8-4 0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8:21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1 117 26160,'79'-31'-1063,"0"0"1,-23 6 0,-8 5 0,-6 11 0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8:21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25 25791,'-13'-14'2487,"3"4"-2487,10 10-3328,0 0 3328,38 9 0,-29-7 0,29 7 0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8:21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23034,'20'-44'0,"-4"9"0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8:21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120 185 26351,'-37'66'287,"1"0"1,4-5 0,17-9 115,43-21-224,23-5 34,22-14-213,12-6 101,6-20-124,-2-7 23,-12-17 0,-13-6 213,-20-3-112,-18-2 169,-13 0-270,-10-3 0,-21 3 0,-9 1 0,-23 8 0,-6 10 0,-4 14 0,0 9 0,0 7 0,4 4 0,6 2-293,14 2-636,12-1-797,14-3-4807,12-3 6533,28-1 0,-17 0 0,16 0 0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8:22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1260 365 25981,'-81'-12'479,"-1"0"1,1 0-1,2-1 1,1 2-1,5 6-333,-12 14 1,4 8-1451,0 3 0,3 9 1304,2 12 0,6 9 0,4 8 0,7 6 0,5 6 0,9 4 98,11 4 1,8 2-99,5-2 0,11 1 0,17-3 0,12-3-283,9-8 0,10-5 283,17-7 0,10-9 0,12-9 0,5-10 0,8-6 0,3-8 0,3-10 0,1-7 0,-1-7 0,-1-8 0,-3-5 0,-3-7 0,-6-6 0,-3-7 0,-8-2 0,-5-5 0,-10-2 0,-8-4 0,-11-3 0,-8-4 0,-8-1 0,-10-2-298,-12-3 0,-9 0 298,-9-2 0,-10 0 0,-11 0 0,-8 3 0,-9-2 0,-8 4 0,-6 5 0,-4 6 0,-4 6 0,-2 9 0,1 11 0,-5 14-2619,13 21 1,-5 10-1,4 5 2619,-14 15 0,5 6 0,5-4 0,10 2 0,2 20 0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8:44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0 362 28121,'92'-36'84,"0"0"0,1-1 0,-13 9 0,3 1 1,2 1-1,3 4-1210,-9 4 1,3 4 0,2 0 0,2 2 0,1 0 1125,-7 2 0,2 1 0,2 0 0,0 1 0,1 0 0,1 2-179,5-1 0,1 0 1,1 1-1,0 1 0,1 2 1,0 1 178,1 2 0,2 2 0,0 1 0,-1 2 0,1 0 0,0 1-73,1 1 0,-1 0 0,1 2 0,0 0 0,-1 2 0,-1 1 73,-2 1 0,-1 2 0,0 1 0,-1 1 0,-1 0 0,-1 1-130,-6 0 0,-1 0 0,0 1 0,-2 0 0,-1 1 0,-2 0 130,5 2 0,-1 1 0,-3 1 0,-2 0 0,-3 1-337,2 2 1,-3 0 0,-3 2 0,-6 0-729,1 4 1,-5 1 0,-9 2 1289,-5 9 1,-10-1 0,-2 5 0,-34-17 0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8:41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22249,'0'-12'3620,"0"3"-2926,0 9 629,0 0-1234,9-15-55,3 19-34,11-2-291,3 30-740,4 15-1311,4 12-7489,-1 11 8288,-1 9 1,-15-33-1,-7-8 1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8:41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27067,'62'-8'414,"1"-1"1,-3 3 0,-5 4-415,18 18-235,-1 8-1233,-5 16-5199,-9 15 6667,-9 21 0,-25-31 0,-8 0 0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19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1323 211 24334,'-50'-57'601,"0"0"0,-1 7 1,-1 14-289,-42 25-2981,40 14 1,-1 5 2773,-6 3 1,-1 3-6,-5 7 0,0 3 410,-2 4 0,0 3-405,3 1 1,1 2-12,4 1 0,3 1 28,7 2 1,4 3-24,6 3 1,5 5 0,6 4 0,6 3 5,7 7 1,6 2-96,0 5 1,7 0-12,13 3 0,8 0 0,4-1 0,6-3 169,11 0 1,8-5-170,6-2 0,4-4 0,3-2 0,2-5 0,4-6 0,3-5 0,0-5 0,2-6 0,1-10 0,2-5 0,0-2 0,0-7 0,-3-12 0,0-7 0,-1-5 0,-3-7 0,-4-10 0,-2-11 0,-8-5 0,-1-10 0,-3 2 0,3-12 0,-3-2 0,-10 9 0,-1-5 0,-7 4 0,-9-6 0,-8 3 0,-2 0 0,-7 1-953,-14 0 1,-8 2 952,-3 0 0,-7 3 0,-13 1 0,-10 2 401,-3 13 1,-8 2 0,1 5-402,-8-3 0,-4 7-45,9 9 0,-3 3 1,3 7 44,-3 10 0,4 9 0,-2 11 0,2 7 0,3 4 0,2 6 0,1 8 0,1 4 0,4 0 0,1 4 0,-13 19 0,2 1 0,19-14 0,2 2 0,-9 17 0,7 2 0,20-14 0,8 0 0,2 3 0,5 3 0,1 0 0,6 0 0,10-2 0,7-3 0,4-7 0,7-6 0,16-10 0,9-9 0,10-4 0,10-14-3277,14-22 0,11-15 0,-4 1 3241,-19 10 0,-2 0 0,-1-4 0,5-6 0,1-4 0,-12 4 0,22-7 0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23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63 26709,'-44'-43'22,"20"23"-33,41 53-235,14 17-404,7 11 145,1 6-391,2 3-403,-1-3-2758,-1-7 4057,-1-14 0,-17-21 0,-5-11 0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23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18496,'0'-4'2151,"0"1"-2151,0 3-157,112 21-1367,-38 0 1375,13-2 0,-3 0 0,-26 0 0,-11-6 0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23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426 1 20495,'-79'57'-2114,"0"0"0,6-3 0,7-3 2114,1 9 0,29-24 0,8-11 0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24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364 28 23135,'13'-15'2532,"-3"3"-2352,-10 12-180,-92 83-5806,52-40 5206,-16 14 0,0 3-3575,17-3 4175,-10 8 0,24-29 0,-4-5 0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8:52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3073 369 26048,'-75'-36'564,"1"0"0,-1 2 0,-1 7-335,12 13 1,-2 6-1925,-16 1 1,-5 2 1742,19 1 1,-3 2 0,-2 0-49,-6 0 0,-1 1 0,-3 2 0,-4 2 0,-1 1 0,-1 1 0,0 1 0,-1 2 0,1 1 0,2 3 0,-1 2 0,2 1 0,5 1 0,0 2 0,2 1 0,6 0 0,1 2 0,3 1 0,-26 11 0,5 5 0,9 4 0,6 5 0,7 5 0,6 7-76,4 9 0,7 5 76,5 9 0,7 4 0,5 5 0,7 3 0,14-29 0,3 1 0,2 0 0,1 1 0,1 0 0,4-1 0,8 33 0,7-1 0,4-3 0,7-1 0,10-3 0,8-2 0,-9-31 0,3-1 0,4-1-262,3-1 0,3-2 0,3-1 262,3-1 0,3-2 0,3-2 0,3-2 0,4-4 0,2-2-284,3-3 0,2-3 1,2-5 283,2-3 0,2-5 0,1-3 0,3-3 0,2-3 0,-1-5 0,1-3 0,0-5 0,0-5 0,-1-3 0,-1-4 0,-1-4 0,-3-3 0,-3-4 0,-1-3 0,-5-4 0,-2-4 0,-3-2 0,-6 0 0,-3-2 0,-1-7 0,8-18 0,-1-7 0,-6 0 0,-15 15 0,-4 0 0,-1-3 0,5-17 0,-1-6 0,-8 3 0,-8-17 0,-10 2 0,-5 25 0,-2-2 0,-5-1-257,-6-7 1,-6-1 0,-2-1 256,-2-5 0,-2-1 0,-5 0 0,-6-1 0,-6-1 0,-6 0-106,-4 11 1,-7-2 0,-3 2 0,2 6 105,-1 4 0,0 6 0,-4 3 157,-15-9 1,-5 3 0,3 15-158,1 23 0,2 13 0,4 4 0,2 9 0,7 14 0,3 8-410,6 5 1,5 8-1244,5 10 1,7 7 1652,6 8 0,6-2 0,-2 8 0,13-8 0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8:52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28671,'48'48'0,"-1"1"0,1-1 0,19 22 0,-8-3 0,-27-21 0,-5-1-230,-1 0 1,-1 1 229,14 39 0,-8-10-886,-7-11-604,-1-14-1099,1-7 2589,6-11 0,-15-16 0,-1-3 0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8:53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25701,'9'-8'2879,"-2"2"-2788,-7 6-91,92 82 0,-49-27-333,15 6 0,1 2 231,-7 10-1467,14-8-11,-26-34 1,4-4 1579,14 0 0,-2-5 0,8 4 0,-2-6 0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8:53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676 7 25107,'0'-3'3484,"0"0"-4374,-34 29 0,-18 22 890,-16 25 0,22-28 0,-6 6 0,3 0 0,-6 14 0,3 0 0,2-1 0,1 0-34,4-5 0,5-1-610,11-9 0,4-3-1243,-5 18-7944,39-30 9838,38-31 0,-19-6 0,14-7 1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8:53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666 1 27180,'-41'64'298,"1"0"0,-1 0 0,0-2 0,0 0 1,1-3-299,-13 11 0,2-2-899,2-2 0,2-2 899,6-5 0,3-2-841,9-7 0,2-1 981,-20 36 0,27-41 1,1-12-1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8:59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0 217 24121,'0'-11'3216,"0"2"-2942,53-14 1,26 2-2101,-20 9 0,6 0 1904,15-6 1,12-4-1,-3 3-56,-12 9 1,-2 2 0,2 1-62,6-1 1,1 0 0,0 1 38,1 2 0,0 0 0,0 1-53,-2 0 1,-1 1 0,-1 2-239,-4 4 0,-2 2 0,-2 2-1015,24 9 1,-5 7 1305,-12 10 0,-10 2 0,8 11 0,-30-4 0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29:30.8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125 18 8191,'6'-11'0,"0"5"5063,-6 13-5063,0 1 2818,0 0-2818,-5 1 1719,0 0-1719,-1 2 6784,-2-2-6784,6 2 0,-7-1 0,8 8 0,-10 3 0,1 19 0,-6 2 0,6 13 0,-8 13 0,15 23-932,-16 1 932,17-30 0,1-1 0,-8 31 0,8-30 0,2 0 0,-1 30 0,0-39 0,0-1 0,0 35 0,0-14 0,0-4 0,0-15 0,0 0 0,0-11 0,0 8 0,0-20 0,0 9 0,0-11 0,0-1 932,0-8-932,0 7 0,0-15 0,0 7 0,0-9 0,0 1 0,0-5 0,0-2 0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28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23 464 23112,'-12'0'3216,"2"0"-2533,10 0-245,0 0-248,69-94-1331,-25 39 1158,5-10 0,0-1 50,2 4-56,-10 13 291,-10 13-280,-8 14-10,-12 12 77,-4 6 79,-6 17-78,-1 12 895,-9 19-985,-4 13-12,-11 8-44,-5 3-336,-1 5-67,-1-2-269,4-6-640,8-12-1040,9-17-6097,6-18 8505,14-10 0,-8-8 0,9 0 0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29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495 15 25499,'-69'-7'489,"-1"0"0,6 6 1,8 8-210,-1 27-78,7 27 44,6 21-770,25-34 0,2 3 602,2 4 1,4 1-46,2 1 1,3-1 37,-1 0 1,6-2-61,26 40 0,18-14-11,36-22 0,-31-37 0,4-6 0,3-3 0,2-6-17,1-9 0,1-8-176,-2-4 1,-3-8 192,-3-6 0,-4-8 44,-5-5 1,-6-6 89,-6-1 1,-7-3-34,-7-2 1,-4-1-102,-4-2 0,-5 1 0,-9 3 0,-5 1 0,-21-42 0,-25 23 0,-12 26-35,0 22-3882,2 28 1150,11 22 2913,13 15 1,19-11 0,13-6 0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29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76 119 26642,'60'-39'71,"1"1"0,-6 9 0,-6 16 29,-5 48-100,-10 22 45,-17 10-45,-7 4 11,-18 2-33,-18-5-34,-13-5 22,-14-8-10,1-12 44,7-14 0,5-11 11,8-11-11,3-4 101,4-3-12,4 0 136,3 0 44,8 0-23,4 0-11,4 0 34,2 0-79,9 3-55,9 5-89,14 5-46,9 5 0,6 0 0,9-1 0,5-2-203,9-4-637,4-5-381,3-3-975,3-9-3362,2-16 5558,0-14 0,-35 9 0,-10 3 0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30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1343 402 22799,'-78'-34'914,"-1"-1"1,2 6 0,0 6-668,12 13 0,0 6-1604,-7 4 1,-1 6 1563,-5 7 0,0 5-55,0 5 0,1 5 38,4 7 0,4 4-33,8 1 0,5 3 251,10 0 0,6 3-335,8 1 0,7 3-6,8 0 0,5 1 12,4 2 0,4 1-79,1 0 0,4 1 0,5 2 0,2-1 0,1 0 0,3-1 0,5-1 0,5-2 0,3-2 0,6-3 0,6-6 0,6-6 0,12-6 0,6-7-113,10-5 1,4-9 112,11-12 0,1-9 0,5-5 0,-1-8-581,-1-8 1,-4-8 580,-6-3 0,-4-5 0,-8 0 0,-7-3 0,-10-2 0,-8-3 0,-8-2 0,-8-2 0,-9-2 0,-7-2 373,-5-2 1,-9-1-374,-10-1 0,-8 1 0,-5-1 0,-7 2 0,-10 3 0,-6 3 0,-3 3 0,-3 4-107,-4 6 0,-3 4-414,1 6 1,-2 6-383,-2 6 1,-3 6-1933,0 7 1,-2 5 2834,-8 8 0,4 3 0,-10 1 0,10 8 0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45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220 103 19863,'6'0'5008,"-2"0"-4280,-4 0 740,0 0-1232,3-18-23,-2 13-11,2-13-34,-3 18-45,0 14 11,-13 18-11,-8 28-33,-14 23-73,17-36 0,0 1-12,-1 0 1,2-1 16,-13 42-11,5-13 12,6-16-23,7-12-11,6-18 11,3-11-12,3-11-10,0-5 11,0-18 11,9-16-23,6-23 12,7-19-11,3-3 11,-7-7 11,-11 31 0,-1 0 0,0-23 0,-3-7 11,-3 46-11,0 9 11,2 8 67,11-4 34,5 6 13,17-4-125,6 8 0,12 2 0,5 3 0,4 4 0,-1 3 0,15 1 0,-23 0 0,6 0 0,-31 0-147,-8 0-816,-7 0-326,-7 0-392,-3 1-1288,-1 6-6862,-9 6 9798,-13 11 1,9-9-1,-7 0 1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45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27942,'67'-16'-460,"-7"1"-839,-24 9-1559,1-1 2858,3-1 0,-17 3 0,-1 1 0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46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24871,'-22'62'216,"0"-1"1,1-5 0,7-8 30,17-13 22,11-3 11,10-10-67,14-5-68,5-8-89,2-6 0,-5-11 23,-5-7 213,-14-13 32,-10-11-133,-6-4-12,-5-7-123,-8 5-22,-4 5-34,-10 9 0,-8 10-180,-3 11-301,-5 6-752,4 5-1837,2 10 3070,11 4 0,9-2 0,8-2 0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46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18 23068,'0'-10'2475,"0"3"-1914,0 7-135,0 0-292,0 91-33,-12-34-90,6 9 0,-1 3 124,-13 4 66,6-11-166,7-16 21,4-23 33,3-13 102,0-25-57,7-19-112,10-27-22,11-16 0,9-4 0,0 8 34,-1 16-34,-3 13 0,-5 18 0,-3 10 22,-4 9-22,-5 4 0,0 3 12,-4 0-1,-5 11 11,-3 5-11,-4 12 1,-5 4 10,-11-3-22,-6-5 34,-4-7 257,5-10 67,9-4-166,3-3-192,7 0 0,1 0 0,1 2 0,0 4 0,0 6 0,8 6 0,8 0 0,12 2 0,8-2 0,6-1-1850,50-6-4078,-7-5 5928,-17-5 0,-2-2 0,-6 1 0,-5-2 0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47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1 27034,'-34'70'-153,"-1"0"0,6-5 0,5-6-957,6 10-1254,12-16-7467,5-17 8927,8-19 0,-5-10 1,5-7-1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47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24 21992,'9'-13'3507,"-2"2"-2958,-7 11-112,0 0-280,-4 102-45,-1-49-422,0 15 0,1 1 321,-2-9 163,1-1-163,3-7-11,1-5-34,1-9 12,0-7 11,0-9 513,0-10-513,3-6 33,3-4-11,6-16-11,4-17 0,5-21 34,0-18-34,-2-2 11,-4 0 56,-5 10-44,-2 13 55,-3 12-33,-1 16-45,-2 8 22,1 10-22,0 1 0,4 2 56,4 5-56,6 11 57,1 10-35,6 14 1,-2 3 10,1 2-33,0 2 0,-2 2 12,1-3 21,4-3-22,1-10 90,9-14 213,3-10 156,4-9-190,5-15-88,15-21-192,-15 0 0,7-10 0,-23 14-80,-3-2-670,4-4-472,3-4-918,5 1 2140,22-14 0,-33 29 0,10-4 0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48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79 18664,'8'-15'6073,"-3"3"-5446,-5 12-178,0 0 21,-24 106-111,7-42-186,-1 10 1,-1 2 151,-1 4-22,5-9-68,5-13-213,7-15 1,2-21-23,1-11 22,8-23-22,12-24-123,12-24 11,8-23 56,-4-4 56,-6 3 0,-11 10 0,-7 12 11,-8 12 0,-2 9 1,-1 14 21,1 7 34,0 9 57,1 7 32,-3 2-32,6 2 133,5 0-9,43 0-248,4 0 0,36 0-661,-8 0 661,0 0 0,1 0-359,-8 0-818,-7 0-941,-13-1-3114,-16 0 5232,-20 0 0,-13 1 0,-10 0 0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48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0 158 27908,'92'-27'-426,"0"1"0,-5 3 1,-5 3-1150,-23 4 1,-4 3 1590,41-4 1,-46 7 0,-17 5 0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55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1 150 27852,'90'-32'0,"1"0"0,-26 12 0,1 2 0,1 5 0,4 6 0,0 6 0,3 0-967,6-2 1,1 1-1,2 0 967,2-1 0,2 0 0,-1 1 0,1-1 0,1 1 0,-2 0 0,-1 0 0,-2 0 0,0 2 0,-6 2 0,-1 1 0,-2 2 0,-4 2 0,-2 1 0,-1 3 0,23 8 0,-2 5 400,-9 2 1,-2 1-401,-10-2 0,-3-1 320,-11-3 1,-3-2-321,22 6 167,-28-10-167,-25-6 1522,-18-2-8996,-24 6 7539,-19 7 1,12-7-1,-1 0 1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0:59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1 129 27571,'66'-23'175,"1"1"0,0-1 0,10 2 0,2 3 0,3 4-175,11 7 0,3 6 0,4 2-739,-14 0 1,2 2 0,3 1-1,1 1 739,-9 0 0,0 1 0,3 1 0,0 0 0,1 2-478,7 1 1,2 2 0,0 0-1,1 2 1,2-1 477,-12 0 0,2 0 0,0 0 0,1 1 0,0-1 0,1 1-146,4 0 1,2 1 0,-1-1 0,2 0 0,-1 1 0,1-2 145,-13-1 0,0 0 0,1 0 0,0-1 0,0 0 0,-1 0 0,0 0-208,13 1 0,0 0 1,0-1-1,-1 0 1,0 0-1,-1-1 208,-6 0 0,1-1 0,-1 0 0,-1-1 0,-1 1 0,-2-2 0,9 2 0,-1-1 0,-1-1 0,-3 1 0,-1-1-53,8 0 0,-1 1 1,-4-1-1,-3-1-1053,11 1 0,-5 0 1,-6-1 1304,11 4 1,-12-2 0,6 0 0,-53 0 0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1:07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0 481 23684,'0'-3'3361,"0"0"-2375,0 3-346,0 0-640,104-59 0,-18 24-335,-27 10 0,9-5 0,-1 5 335,18 2 0,1 6-500,-16 5 1,2 1 0,4 0 499,13 0 0,4 2 0,4 0 0,-13 1 0,3 0 0,3 0 0,2 1 0,-9 0 0,3 1 0,1-1 0,2 1 0,0-1-428,-7 1 1,0 0 0,2-1 0,0 1 0,1 0 0,0-1 427,3 1 0,2 0 0,0 0 0,0-1 0,0 1 0,0 1-286,-1-1 0,1 0 1,-1 0-1,0 0 1,0 1-1,-2 1 286,12-1 0,0 2 0,-2-1 0,-1 1 0,-2 1-176,-8-1 0,-1 0 0,-2 1 1,-2 0-1,-2 3 176,8 2 0,-4 2 0,-1 2 0,-3 0 42,11 2 0,-4 2 0,-4 4-42,-13 1 0,-4 4 0,-4 2-398,15 9 0,-9 3-1266,-16-2 0,-9 2 1664,5 27 0,-27-26 0,-20-11 0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1:23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0 115 28671,'74'-8'0,"-1"1"0,9-2 0,3 2-496,5 3 1,5 0 495,-15 1 0,4-1 0,3 1-914,-9 1 1,3-1 0,2 1-1,2-1 914,-7 1 0,2 0 0,1 0 0,2-1 0,1 1-249,7 0 1,2-1-1,2 1 1,0 0-1,2-1 249,-12 1 0,2 0 0,0 0 0,1-1 0,0 1 0,0 0-241,2 0 1,0 1 0,0-1 0,1 0 0,0 1-1,-1-1 241,2 1 0,0-1 0,0 1 0,0 0 0,0 0 0,0 1-144,-2-1 0,1 0 1,-1 0-1,0 0 0,0 1 1,0 1 143,-1-1 0,-1 2 0,0 0 0,0 0 0,1 0 0,-1 0 0,0 0 0,0 0 0,1 0 0,-1 0 0,0 1 0,0 0 0,-1 1 0,-1 0 0,1 0 0,-1 0 0,1 1 0,-1-1 0,1 0 0,-1-1 0,1 1 0,-1 0 0,0-1 0,0 1 0,15 0 0,-1 0 0,0 0 0,-1 0 0,0-1 13,-4 0 0,-1-1 0,-1 1 0,0-1 0,-1 0-13,-5-1 0,0 1 0,-1 0 0,-1-1 0,-1 1 0,15-1 0,-3 0 0,0 0 0,-2 0 0,-7 0 0,-1-1 0,-1 1 0,-1-1 0,-7 1 0,-2-1 0,0 1 0,-2 0 0,16 0 0,-2 0 0,-2 0 0,-8 1 0,-3 1 0,-1 0 0,23 2 0,-1 2 222,-22 1 0,2 2 0,-6 0-222,5 0 0,-2 1 498,16 4 0,-5 0-498,-31-7 0,-4-1 1869,48 1-1869,-11-3 0,-8-5 0,-16 0 0,-19 0-174,-13 0 174,-17-3 751,-5-5-1391,-62-6-9191,-17 5 9280,-3 3 1,-1 3 0,-3 3 0,-2 0-1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1:25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28671,'71'67'0,"0"0"0,-3-1 0,-2-4-550,-17-14 1,-2-2 549,0-1 0,-2 1 0,-3-1 0,-2-1 0,-5-4 0,-2-1 0,23 32 352,-15-12-352,-8-12 181,-11-14-181,-8-7 0,-6-10-1311,-5 2-5060,-14 4 6371,-15 7 0,10-11 0,-7-2 0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1:25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1203 26967,'28'-84'568,"0"1"0,7-3 0,7 2-568,15 10 0,5 3-289,-17 21 1,0-1-1,2 3 289,20-21 0,1 2-742,-5 6 0,0 3 742,-9 8 0,-1 2 0,-9 6 0,-2 4 532,25-25-532,-23 20-1233,-18 20-2387,-15 13 3620,-7 31 0,-4-16 0,0 15 0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1:30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28255,'58'-4'138,"0"-1"1,-5 2 0,-6 5-139,-8 19 0,-1 7 0,-6 2 0,-4 7 0,-5 4-886,-4 5-728,-2 2-2129,2-3 3743,0-9 0,-7-16 0,-2-8 0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1:30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28671,'69'0'0,"0"-1"0,-3 0 0,-7 2-1121,4 10-1591,-1-3 2712,-3 5 0,-26-8 0,-9 2 0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1:31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215 28 22384,'5'-9'3978,"-1"2"-3373,-4 7 314,0 0-483,6-11-133,-13 19-257,-4 2-46,-15 30 0,-8 8 0,0 6 0,0-3-472,4 1-805,5-5-1098,8-9-7456,8-9 8532,7-15 0,2-7 0,0-7 1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1:31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369 1 25353,'2'5'3318,"-26"84"-3318,0-27 0,1 3 0,-2 2 0,-12 19 0,3-12 0,6-10-158,-2-11-2789,-5-4 2947,-16 4 0,23-24 0,-3-1 0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1:33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70 26317,'68'37'1120,"-15"-17"1,10-1-2591,16 7 0,12 1 1,8-3 1469,-8-9 0,5-4 0,6-3 0,4-1-277,-16-4 1,2-1 0,4-2 0,3-2 0,2 0 0,2-1 276,-12 0 0,3-1 0,1-1 0,2-1 0,2 0 0,1-1 0,1 0 0,1 1-64,-9 0 0,2-1 0,0 1 0,2-1 0,1 0 0,1 0 0,0 0 1,2-1-1,0 1 0,1 1 64,-9 0 0,1-1 0,0 1 0,2 0 0,0 0 0,1 0 0,0 0 0,1 0 0,0 0 0,1 1 0,0-1 0,1 1-81,-9 0 0,0 1 0,2 0 0,-1-1 0,1 1 0,0 0 0,1 0 0,0 0 0,1 1 0,-1-1 0,1 1 0,0-1 0,0 1 0,0 1 81,-2-1 0,-1 0 0,1 1 0,0 0 0,1 0 0,-1 0 0,1 0 0,0 0 0,0 1 0,1-1 0,-1 1 0,1 0 0,-1 0 0,1 1 0,-1-1-16,3 1 0,-1 0 0,1 0 0,0 0 0,0 1 0,0 0 0,0 0 0,1 0 0,-1 0 0,0 0 0,1 1 0,-1 0 0,0 0 0,0 0 0,-1 0 16,0 1 0,0-1 0,0 1 0,0 0 0,0 0 0,-1 0 0,1 0 0,0 1 0,-1 0 0,0 0 0,0 0 0,0 0 0,0 1 0,-1 0 0,0 0 0,3 0 0,0 1 0,-1 0 0,1 1 0,-1-1 0,1 1 0,-2 0 0,1 0 0,-1 0 0,0 1 0,-1 0 0,0 0 0,-1 0 0,0 0 0,8 1 0,0 0 0,-1 1 0,0 0 0,-1 0 0,0 0 0,-1 0 0,0 1 0,-2-1 0,0 1 0,-1 0 0,-1 0 0,7 2 0,0 0 0,-1 0 0,0 0 0,-2 0 0,-1 1 0,-1-1 0,-2 1 0,-1 0 0,-1-1 0,8 2 0,-1 1 0,-1-1 0,-2 0 0,-2 0 0,-2 1 0,-1-1 0,-3 1 22,10 1 1,-2 1 0,-3 0 0,-2 0 0,-4 0 0,-2-1-164,15 5 1,-3-1 0,-6-1 0,-7 1-1241,-3-1 0,-6 1 1,-10-2 1380,-7 2 0,-12-3 0,-7 2 0,-39-11 0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2:29.5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0 13281,'48'48'327,"0"0"1,-3-4 0,-14-5 655,-30-10-1967,-1 1 738,0 3 0,0-17 0,0-1 0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2:30.31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165 40 22995,'-87'1'983,"19"1"0,62-2 0,3 0 0,54 13 0,-3-10-492,2 4 1,4-1 491,43-6-492,-42-4 1,2 0-1,5 1 1,3 0-30,4-3 1,1 0-463,2 4 0,1 0 0,2 1 0,-2 0 0,-4 0 0,-3 2 0,-2-1 0,-4 0 0,-8 0 0,-2 0 0,31 0 0,-21 0 0,-22 0 0,-19 0 0,-98 0 0,7 1 0,0 1 0,-5 1 0,18-1 0,3 0 0,-3 0 0,1 0 0,-1 0 0,0-2 0,0-3 0,0-1 0,2-2 0,1 0 0,-41-9 0,23 3 0,30 7 0,23 3 0,14 2 0,70 18 0,-11-6 0,-1 0 0,4 1 0,27 3 0,-4-3 0,5-1 0,-2-4 0,-2-5 0,-4-1 0,-8-2 0,-13 0 0,-16 0 0,-19 0 0,-11 0 0,-56 1 0,4-1 0,-45 2 0,13-2 0,-5 0 0,-10 0 0,41 0 0,-1 0 0,-3 0 0,0 0 0,2 0 0,2 1 0,-34 5 0,29 2 0,24 2 0,21-2 0,51 7 0,17-5 0,-4-3 0,5-1 0,1-3 0,2-2 0,2-1 0,0-3 0,-3-3 0,-1-3 0,-6-1 0,-3-4 0,33-24 0,-21 0 0,-18 3-984,-18 13 656,-13 10 0,-9 9 0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2:34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26 122 18989,'-2'-7'4963,"1"1"-4301,1 6 571,0 0-841,-10-23 11,7 17 22,-6-18 24,9 24-1,2-1-22,10-1-145,12-3-281,18-1 0,17-1 0,14-2 0,12 0 0,8 2-260,-43 4 0,2 0 260,4 2 0,1 0 0,4 0 0,1 1 0,5 0 0,2 0-446,2 0 0,2 0 446,4 0 0,1 0 0,2 0 0,1 1 0,-1 2 0,1 0 0,-2 1 0,-1 0 0,-6 2 0,-1 0 0,-4 1 0,-1 0 0,-8-2 0,2 2 0,18 2 0,1 0 0,-21-4 0,0 0 0,15 2 0,-2 0 0,25-2 0,-3-2 0,-2-1 0,3-2 0,2 0 1,4 0-1,-51 0 0,3 0 398,13 0 1,0 0-399,28 0 0,-39 0 0,-2 1 0,9 1 0,-3 1 0,34 2 0,-15-1 0,-25-3 0,0 1 0,24-1 0,-5-1 0,-7 0 0,-7 2 0,-4 0 0,-3-1 0,29 4 0,-19-5 0,21 5 513,-29-3-513,-5-1 101,-3 4-101,-3-1 0,2 4 0,0 1 0,-1 0 0,-8 1 0,-13-5 0,-19 5-2119,-35 12 2119,-47 21 0,31-16 0,-12 3 0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2:47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28671,'72'-9'0,"0"1"0,8-1 0,2 3-1819,-1 10 0,3 3 1819,-16-4 0,2-2 0,2 0 0,7-1 0,2 0 0,0-2 0,4-1 0,0 0 0,0-1 0,-3 0 0,0 0 0,-1 0 0,-5-1 0,-1 0 0,-1 0 0,26 0 0,-3 1 0,-9 2 0,-2 1 0,-7 0 0,-2 0 0,-4 1 0,-2 0 0,-3 2 0,0 1 320,-4 1 0,-2 3-320,-5 0 0,-3 1 0,37 12 655,-26-6-655,-25-2 0,-21 2-2611,-16 9 3095,-29 16 1,15-17-1,-14 3 1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2:52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29 236 24916,'-16'-16'3104,"3"3"-2453,13 13-651,88-44 0,2 26 0,-31 1 0,8-4 0,1 5-1554,30 4 1,3 5 1553,-24 0 0,2 0 0,1 0 0,6 0 0,1-1 0,1 2 0,2 0 0,1 1 0,0 0 0,1 1 0,0 0 0,0 1 0,1 1 0,0 1 0,1 1 0,0 1 0,1 1 0,-1 1-316,0 2 0,0 0 0,-2 3 316,-3-1 0,-1 2 0,-2 2 0,-8 0 0,-3 2 0,-2 1 0,18 4 0,-7 0-69,-21-2 1,-8-1 68,12 11-213,-39-6-5647,-39 1 5860,-33-1 0,15-7 0,-10-3 0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2:55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627 118 26687,'-65'-33'422,"0"1"0,4 0 0,5 11 127,-4 33-380,-1 11-169,2 17 0,5 13 0,10 6 0,9 5 0,9 4 0,7 3 0,6-2 0,7-6 0,3-6 0,3-10 0,6-5 0,5-5-886,10-9-548,8-5-303,14-10-1569,9-7 3306,14-4 0,-28-2 0,-4 0 0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2:55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44 26163,'-52'30'414,"1"1"1,-29 26-325,74-23-46,8-1 236,15-5-280,11-5 106,17-10-83,8-5-23,-4-7 76,0-6-54,-11-10 197,-9-11-208,-12-11-11,-10-4 0,-5-3 101,-17 2-79,-8 6-44,-12 8-79,0 12-616,8 8-830,13 5-2609,7 3 4156,17 0 0,-8 0 0,8 0 0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2:55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0 25570,'-17'70'175,"0"-1"1,2-8-1,3-9-141,5-18-1,4-14 268,2-8-301,1-7 114,5-3-69,7-4 12,7-7-35,5 0 164,0-6-141,-2 5-56,-4 4 11,0 2 0,-3 3 22,-2 1-22,1 0-101,-3 0-425,0 0-729,2 0-952,-2 0-4517,3 0 6724,3 0 0,-8 0 0,1 0 0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2:56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83 21476,'5'-6'3485,"-1"2"-2767,-4 4-158,0 0-303,0 109 46,-10-42-175,4 9 1,-1 2 129,-14-2-179,2-17-46,8-20-33,5-19 0,4-16 56,2-30-56,3-15 23,9-28-23,5-7-11,11-3 11,0 8 11,4 6-11,-1 12 123,1 9-78,-2 10 11,-3 11 45,-4 10-90,-5 7 112,-6 6 101,-3 4-45,-5 12 23,-1 11-100,-3 13-102,-11 7 0,-5 0 0,-12 0-483,2-7-379,0-6-808,9-10-2050,5-9 3720,7-7 0,4-6 0,1-2 0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2:56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20804,'9'-3'4471,"-2"0"-4067,-7 3-1,0 0-381,4 63 68,-3-35-90,3 46 0,-4-54 11,0-10 11,0-3-10,0-6 77,0-1-78,2 0 34,4 0-45,4 0 11,5 0-44,4-3-180,5-3-986,1-6-2095,8-6 3294,-1-2 0,-11 7 0,-6 3 0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2:56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154 158 21062,'11'0'1221,"-3"0"-1076,-8 0 282,0 0 547,44-65 68,-34 45-246,34-47-146,-57 63-258,-5 2-202,-16 14 147,-2 11-35,0 16-10,1 10 144,4 2-144,4 0-179,7-2-113,7-7 0,8-7 0,2-9-113,3-4-795,8-9-447,7-3-1648,12-7-6828,8-6 8240,6-14 1,-18 8 0,-2-7 0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2:57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20759,'2'4'3429,"-1"-1"-3194,-1-3-67,0 0-11,-15 24 67,15-19 56,-5 12-145,20-26 44,6-4 12,-4 6 22,0 3 56,1 4-57,-4 0-66,3 4-34,-5 6-90,-2 7 23,-3 3-45,-4 2-33,-2 0-382,-1-2-1131,0-5-3250,0-7 4796,3-5 0,-2-3 0,2 0 0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2:57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388 1 23336,'5'0'3317,"-1"0"-2936,-4 78-201,0-33-108,0 8 1,0 2-50,0-4-12,0-10-11,0-8-11,0-14-1,0-7 12,0-8 0,0-2 0,-10-2 0,-5 0 0,-15 0 68,-6 7 44,-4 2 100,-4 9-32,6 0 77,-1 2 12,7 0-146,1 4-43,6 2-80,1 6 0,7-1 0,7-3 0,4-5-797,9-8-1096,19-7-7912,15-5 9805,26-14 0,-24 9 0,-4-8 0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2:57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123 239 26422,'-20'53'246,"0"1"1,-12 30 608,32-80-842,8-2 274,2-15-287,9-11 147,0-17-147,-7-10 454,-3-2-454,-8-1 0,-1 4-561,-5 5-571,-9 5-1680,-12 9 2812,-13 11 0,17 9 0,-1 8 0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3:03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401 230 22933,'-6'0'3507,"2"0"-3092,4 0 324,0 0-683,60-15-11,-19 0-45,46-16 0,-41 5 23,-10 1-12,-12 4 22,-12 4 79,-6 1-100,-26 0 44,-14-1 44,-26 4-10,-15 2 112,1 7-12,1 1-43,9 5-147,7 16 0,2 14 0,5 22 0,1 12 0,7 3 0,14-1 0,12-5 0,11-6 0,15-5 0,37-5-505,7-22-1512,37-4-2409,-3-30 4426,5-5 0,-38 3 0,-11-1 0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3:03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464 0 28671,'-49'52'0,"9"-4"0,42-17 0,1 2 0,0 1 0,1 2 0,-3 2 0,-7 2 0,-12-1 0,-14 2 0,-16-2 0,-8 4 0,-2-7 0,4-1 0,9-11 0,13-4 0,9-10-147,13-4-1634,5-4-449,12-8-3193,17-13 5423,16-10 0,-10 6 0,-2 4 0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3:04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0 28671,'-46'54'0,"-1"0"0,4-6 0,12-5 0,25-9 0,3-7 0,14-5 0,6-4 0,12-1-853,2-4-995,2-5-2310,2-3 4158,2-4 0,-15-1 0,-4 0 0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3:04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268 1 28671,'-15'69'0,"0"1"0,-10 20 0,-4-4 0,5-35 0,-1-2 0,-7 17 0,3-3-976,-6 5-2139,13-17 3115,9-20 0,9-17 0,4-8 0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3:04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0 125 23068,'0'-2'3193,"0"1"-1972,0 1-1176,0 65-34,3-49-11,9 50-11,9-67 0,9-16-56,4-7 33,-3-19-11,-4 0 1,-2 0 10,-4 7 68,-4 11-34,-3 6 156,-4 9-10,-3 5 123,-2 2 11,0 3-23,-4 15-20,1 8-237,-2 18 0,0 5 0,0 2 0,0-3 0,0-5 0,0-6-1211,0-10-986,4-11-4648,8-7 6845,11-11 0,-8 4 0,0-3 0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3:05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 23695,'4'-1'2476,"-2"-1"-2005,-2 2-12,-1 76-10,-2-44-203,-1 57-212,1-70-34,2-8-68,1-8 68,10-6-22,5-11 44,12-7-22,0-6 23,-1 3-23,-3 7 67,-6 8 23,-3 4 33,-2 3 11,-3 2-100,1 0 22,-5 8-23,0 4-33,-4 8-257,-1 3-718,0-3-1042,0-5-4146,7-6 6163,4-6 0,-2-1 0,-1-2 0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3:05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27729,'-11'81'929,"3"-11"-916,3-34-13,4-8 0,1-7 0,0-7 0,2-8 0,6-3-57,2-3-11,3 0 12,-2 0 56,-5 0-11,0 0 11,-2 0 34,-3 0-34,1 0 11,-1 0-11,1 6-90,0 0-335,0 4-595,0-4-661,4-3-4392,4-1 6073,5-5 0,-5 2 0,0-2 0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3:05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7 21566,'7'-4'3910,"-1"1"-3506,-6 3 67,0 0-214,1 57 90,-6-25 158,-2 46-79,-9-38-57,-1-1-145,-1-1-45,3-2-166,2-6-13,5-4 0,4-10 0,2-1 0,2-10 0,3 1 0,7-6 0,6 2 0,7-2 0,1 0 0,4 0-360,2-3-962,3-5-2286,2-3 3608,-5-3 0,-12 6 0,-6 3 0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3:05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14 24289,'0'-7'2767,"0"1"-2150,0 6-147,0 0-470,-29 84-291,16-49-438,-5 14 1,2-2-2846,10-27 3574,3-10 0,3-6 0,0-4 0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3:06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69 27774,'24'85'897,"1"-16"-897,0-73 0,-1-9 0,-5-6 0,-8-9 0,-5-1 0,-4-3 0,-9 1 0,-6 3 0,-10 7-1200,-4 9-1926,0 6 3126,2 6 0,11 0 0,5 0 0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3:06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22608,'5'0'4101,"-1"0"-3361,-4 0 21,0 0-559,6 42-79,-1-31-33,10 31-44,3-42-46,6 0 0,3 0 0,-2 0 0,0 0 0,-4 0 0,-1 0 0,-1 2 0,1 4 0,-1 1 0,0 6 0,-3-1 0,-3-1-953,-4 0-1166,2-2-4110,-2-1 6229,5-3 0,-6-2 0,-1-1 0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3:06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0 404 24703,'56'-36'246,"0"1"1,-5 2 0,-7 2 157,-14-6 66,-5-3-56,-10 1-22,-8-2-21,-4 4 21,-3 5-68,-8 8-88,-7 11-24,-9 7-199,-7 17-13,-1 16 0,0 21 0,2 20 0,8 6 0,6-1 0,8-11 0,6-9 0,3-14 0,12-7 0,5-8-707,14-5-940,0-6-1042,1-3 2689,1-4 0,-16-2 0,-1-3 0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3:17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1 135 25420,'0'-14'2488,"0"2"-2309,0 12 112,0 0-302,16-46-560,-4 32-852,16-33-1222,-6 46-7186,5 1 8742,6 0 1,-15 0-1,-1 0 1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3:17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25936,'56'-13'-2458,"4"15"0,-30 3 1,-2 8-1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3:17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26731,'18'-19'-1928,"-4"-3"1,-14 33 0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3:21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20 25017,'0'-11'2835,"0"2"-2510,0 9-79,0 0-235,-17 91 12,6-48-23,-1 14 0,-1 0-515,-2-13-1065,3-6-3261,5-2 4841,3-11 0,4-10 0,0-8 0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3:22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0 23695,'-11'0'2129,"3"0"-1916,8 0-112,-39 99-68,22-49-33,-8 15 0,1 0 0,9-14 0,2-8-33,7-12 33,3-15-34,3-8 34,10-8-101,8-16 90,12-10 11,7-17 0,1-2 0,-3 3 11,-4 5 79,-4 9 156,-5 10-89,-3 9 90,-4 6-91,-2 3-156,-4 1 23,1 8-23,-4 4-728,3 11-763,1-2-3114,5 1 4605,9-11 0,-11-5 0,3-7 0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3:22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83 191 22115,'5'-6'3171,"-1"2"-2734,-4 4 269,0 0-516,4 66 169,-12-30-23,-2 55-100,-14-49 88,2-7-122,4-15-112,9-10-46,5-20 12,4-18-56,11-19 0,7-17 12,15-1 77,6 3-66,1 10 21,0 8-21,-1 8 10,0 8-44,-2 5 11,-1 11 0,-7 4 101,-7 7-10,-8 1-91,-8 6 0,-3 7 0,-3 12 0,-10 8 0,-3 2 0,-10-3-561,1-5-1142,7-11-1704,6-5 3407,7-7 0,2-3 0,0-1 0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3:22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1 233 23924,'48'-58'71,"1"1"0,-4 7 0,-14 9 422,-28 24 472,-5 10-472,-8 4 93,-8 21-271,-7 8 96,-4 22-8,4 3 60,6-1-183,5-5-224,7-8-22,5-7-34,2-7-291,7-8-796,7-7-1210,14-5-5513,11-4 7810,8-13 0,-20 10 0,-4-9 0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3:22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7 21835,'5'-3'3630,"-1"0"-2980,-4 3-112,-18 77-101,5-37-157,0 9 0,0-2 269,2-14-123,5-13-380,5-11-46,1-6 0,0-4 0,5-11 0,6-4 0,6-9-494,3 1-604,-1 5-1076,0 0-5714,4 4 7888,5-3 0,-11 9 0,0 0 0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3:23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20 22676,'2'-11'3395,"-1"3"-2757,-1 8 203,0 0-472,-29 71-234,21-50-23,-21 52-45,29-69-22,7-3-68,2-1 23,6 0 0,1 0 11,-3 0 1,1 0-12,-4 0 0,0 0 11,-2 9-34,-1 9 23,-3 11-67,-2 7 67,1-3-269,0-6-134,2-11-561,3-8-1467,0-11 2431,4-17 0,-6 11 0,1-10 0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3:23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7 24155,'0'-4'2991,"0"2"-2744,-2 101-68,-1-41-168,0 10 0,0 0-33,-4-1-269,1-13-1289,-1-11-1917,1-13 3497,-1-11 0,3-9 0,1-5 0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3:23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16972,'63'-20'0,"-12"4"0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3:23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21936,'3'0'3563,"0"0"-3137,-3 0-280,0 0-146,-1 76-56,-5-38-864,-3 58-3394,1-58 4314,2-11 0,5-11 0,1-9 0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3:23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25947,'-7'59'840,"1"-1"1,-4 37-236,20-81-392,4-7-202,11-4-11,4-3-560,-1-10-1513,2-3-7758,0-9 9750,3 6 1,-15 6 0,-1 5 0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3:24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29 187 27964,'-12'52'257,"1"-1"1,5 30-247,28-84 45,14-20-56,7-13 34,-3-19-56,-7 1 22,-9 1-45,-13 9-56,-6 8-728,-5 8-1087,-12 10 1916,-11 5 0,6 8 0,-3 2 0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3:47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1 384 28591,'60'-30'20,"0"-1"0,0 1 0,30-12 0,-1 9-20,-16 20 0,-1 6 0,7-1 0,2 2 0,1-1 0,0 0-1407,1 1 1,1-1 952,1-3 0,0-2-2073,4-3 1,1-2 2564,7-6 1,-7-1 0,-33 10 0,-7 1 0,37-15-1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3:47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89 27047,'80'-14'316,"1"-1"0,0 1 0,3 1 1,2 2-1,-2 2-316,-4 4 0,-1 3 0,2 0-1668,9 0 0,1 1 0,0 1 1668,-1 0 0,0 0 0,-2 0-90,-7 0 0,-3 0 0,-3 1-385,15 2 0,-11 1-7223,11 4 7905,-49 0 1,-36-3-1,-6-5 1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3:48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0 188 25731,'76'-13'98,"0"1"1,0 0 0,7-1 0,2 1-1,0 0-169,2 2 0,0 0 0,2 1-902,-13 1 0,3-1 0,0 2 0,1-1-103,5 1 0,1 1 1,0-1-1,0 2 1076,3 0 0,2 0 0,-4 1 0,-7 0 0,25-1 0,-10 2 0,-20 3 0,0-1 0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3:48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26397,'92'-2'-5,"0"0"1,0 0-1,0 2 1,0 0 0,-2 4-791,-10 4 1,-1 3 0,-1 1 398,2 2 0,0 1 0,-1 1-433,-3 2 0,0 1 0,-2 1 829,-3 2 0,-2 1 0,-6-2 0,-4-1 0,-7-2 0,26 13 0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3:55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1002 26042,'90'-33'0,"1"0"0,-1 0 0,1 0 0,-1 0 0,-5 5 0,2 1 0,1 1 0,2 1 0,1 2 0,1 3-524,-6 4 1,2 2 0,1 3 0,1 1-1,2 0 1,1 0 0,1-1 523,-10 1 0,2 0 0,1-1 0,0 1 0,2 0 0,1-1 0,0 1 0,2-1 0,-1 1-78,-2-1 0,2 1 1,0-1-1,0 0 1,2 1-1,0-1 1,0 0-1,1 0 1,1 0-1,0 0 78,-3 0 0,0 0 0,1 0 0,1 0 0,0 0 0,1 0 0,0 0 0,0 0 0,1 0 0,0 0 0,0 0-28,-5 1 1,1 0-1,0 0 1,0 0 0,1 0-1,-1 0 1,1 0 0,1 0-1,-1 0 1,0 1 0,1 0-1,0 0 28,2-1 0,0 1 0,1 0 0,-1 0 0,1 0 0,0 1 0,1-1 0,-1 1 0,0 0 0,1 1 0,-1 0 0,1 0-67,1 1 1,0 0 0,0 0 0,0 0-1,0 1 1,1 0 0,-1 1 0,1 0 0,-1 0-1,0 0 1,0 1 0,0 1 66,-1-1 0,0 1 0,0 0 0,-1 0 0,1 1 0,0 0 0,-1 1 0,0 0 0,0 0 0,0 2 0,-1 0 0,0 0 0,-2 2 0,-1 0 0,0 0 0,0 1 0,0 1 0,-1 0 0,1 1 0,-2 0 0,1 1 0,-2 0 0,1 0 0,-2 1 0,13 2 0,-1 1 0,0-1 0,-1 2 0,0 0 0,-2 1 0,0 1 0,-1 0 0,-1 2 0,-1 1-37,2 1 1,-1 2 0,-1 0 0,-1 1 0,-1 2 0,-2 0-1,0 0 1,-2 2 0,-2 0-404,0 2 0,-1 0 0,-1 1 1,-1 1-1,-2 1 0,-3 1 1,-1 0-1,-2 1 465,9 7 1,0 3 0,-4 1 0,-3 0 0,-5-2 0,-5-3 0,22 12-1,-10-3 1,-10-1 0,-7 7 0,0 1 0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3:59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0 125 28671,'43'-65'0,"-4"13"0,-7 47 0,-4 2-237,-6 3-491,1 0-650,-5 2-942,-1 8-5063,-7 4 7383,-4 8 0,-5-10 0,-1-3 0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4:00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92 25588,'9'41'-291,"-3"2"257,-9-4 34,-5 2 0,-2-1 34,-4-7 0,3-4 44,1-12 79,6-8 101,2-6 101,2-13 133,0-13-100,0-17-44,0-14-146,0-6-124,2 3-78,2 4-101,3 12-347,1 13-527,1 13-1064,4 10-7792,7 21 8473,9 15 1,-12-8-1,0 5 1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8:02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28177,'64'-7'164,"0"0"1,5-1 0,3 2-165,4 2 0,3 1-2831,12-1 1,4 2 2830,-23 1 0,1 0 0,2 0 0,7 1 0,1-1 0,2 1 217,6 0 1,2 0 0,2 0-218,-19 0 0,1 0 0,1 0 0,1 0-185,4 0 0,1 0 0,0 0 0,1 0 185,4 0 0,1 0 0,1 0 0,0 0 0,2 1 0,0-1 0,1 1 0,-1 1 0,0-1 0,1 1 0,-1-1 0,-1 2-372,-2-1 0,0 0 0,0 1 0,-2 0 372,-3 1 0,-2 0 0,0-1 0,-1 1 0,-4-1 0,-1 0 0,-1 1 0,-2-1 128,19 1 0,-1 0 0,-3 0-128,-6-1 0,-1 0 0,-3 0-25,-8 0 0,-2 0 1,-3-1 24,21 2 0,-6 1 34,-18 1 1,-7 1-5211,15 13 5710,-43 5 0,-22-9 0,-11-3 1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8:09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1 109 28671,'97'-6'0,"-43"1"0,1-1 0,4-1 0,2-2-788,9 0 1,2 0 787,9 2 0,2 1 0,9 0 0,3 2 0,-27 1 0,2 0 0,-1 0 0,2 0 0,0 0 0,0 0 0,-3 1 0,0-1 0,-2 0 0,23 0 0,-3 0 0,-15 2 0,-5 0 0,34 1 496,-38 5-496,-32 7-3541,-19 12 3541,-30 16 0,12-17 0,-12 3 0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8:10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26855,'0'-5'1816,"51"0"-1816,2 10 0,-1-4 0,6 0 0,-2 3 0,2 0 0,10-3 0,3 0-575,9 1 0,3-1 575,7-1 0,1 0 0,-1-3 0,-2-1 0,-5 2 0,-3 0 0,-12-2 0,-4 0-3475,34 1 3543,-30 13 1,-34-8 0,-16 8 0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9:32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754 18 26272,'-72'-8'496,"-1"1"1,4 5 0,7 7-93,-17 24-5830,4 26 5516,39-21 0,2 4-45,0 3 0,1 2 532,4 1 0,2 1-577,1 3 0,3 0 0,2-2 0,3 2 0,-7 47 0,12-2 0,9-7 0,23-4 0,12-11 0,24-12 0,14-16-1301,14-21 1301,12-15 0,-43-17 0,1-5-82,0-1 0,-1-5 82,-2-7 0,-2-4 0,-5 0 0,-3-2 0,23-37 0,-16-6 0,-18-5 2114,-15-7-2114,-15 21 0,-7-1 0,-3 19 0,-4 1 106,-6-14 0,-6 6-106,-32 0 0,-4 26 0,2 15 0,10 18 0,13 17-628,13 11-7018,13 45 7646,20-19 0,-5 1 0,10-37 0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9:32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13 26922,'2'-7'1749,"-1"2"-1749,-1 5 0,0 0 0,-1 102 0,-5-34 0,2 10 0,-1 3 0,-6 18-637,1-1 637,5 2-684,0-6-1389,3 4-2824,-3-7 4897,0-4 0,2-40 0,0-13 0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9:33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96 27583,'51'-26'-975,"0"0"1,34-15-2142,-64 38-6715,-9 23 9336,-7 12 1,-5-6-1,0 1 1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9:33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264 0 27930,'-58'59'179,"1"0"0,4-4 1,10-3-34,18 8-89,8-1-57,9-5 0,5-4 0,4-1 0,10-2 0,8-1 0,13-8 0,8-11-293,10-13-759,8-8-899,12-26-6194,4-6 8145,8-24 0,-38 22 0,-7 4 0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9:33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427 16 24457,'-4'-8'3070,"2"1"-2577,2 7 56,0 0-447,-86 71-102,41-22-173,-11 4 1,1 2 172,9 12 0,9-3 0,6 0 85,8-2-85,5 0 0,6-4 0,5-7 0,4-6-3306,1-11 3306,4-11 174,11-5-174,12-9 0,18-2 0,8-5 0,7-2 0,-1-11 0,2-5 0,-5-13 3211,-4-4-4667,-6-2-1289,-2-1 2745,-5-1 0,-16 17 0,-5 3 0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9:33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27415,'50'-17'-303,"0"-1"1,33-9-1065,-59 24-2040,-9 3 3407,-8 6 0,-6-5 0,-1 5 0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9:34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22 24547,'-13'0'2218,"2"0"-1994,11 0-190,0 0-326,49 0-974,-27-3-1793,40-2 3059,-39-1 0,-11 1 0,-2 2 0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9:34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28132,'4'58'33,"-1"1"1,-1-3 0,-2-5-785,-7 17-851,-5 0-2454,-6 2 4056,0 3 0,7-32 0,3-6 0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9:34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430 90 26866,'-65'-5'437,"0"1"0,6 5 0,6 6-202,8 17 0,3 20-211,4 10-24,8 0 0,10 6 0,10-6 0,8-3 0,12-8 0,13-11 0,18-15 0,17-9 0,9-29 0,5-10 0,-4-22 0,-10-5 0,-12 0 0,-16 4 0,-16 4 0,-7 2 0,-20 6 0,-12 2 0,-17 9 0,-10 8 0,0 9 0,3 9 0,9 3 0,8 17-1502,9 10-4179,10 18 5681,6 8 0,6-22 0,1-4 0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39:34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27863,'-38'53'0,"0"0"0,8-11 0,0 0 0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1:16.2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 17073,'3'-5'0,"1"1"3325,22 4-3325,34 0 0,25 0-2189,-12 0 0,10 0 2189,-13 0 0,3 0 0,4 0 0,10 0 0,4 0 0,6 0 0,-4 0 0,6 0 0,3 0 0,-1 0-560,-20 0 1,0 0 0,1 0 0,1 0 0,1 0 559,10 0 0,1 0 0,2 0 0,0 0 0,-3 0-458,-4 0 1,-2 0 0,0 0 0,0 0 0,1 0 457,5 0 0,0 0 0,1 0 0,-1 0 0,-2 0-454,-9 0 1,-2 0 0,-1 0-1,1 0 1,2 0 453,10 0 0,2 0 0,1 0 0,-2 0 0,-3 0-72,6 0 0,-4 0 1,-1 0-1,3 0 72,-10 0 0,2 0 0,0 0 0,-1 0 0,-5 0 0,0 0 0,-3 0 0,-3 0 0,-1 0 0,14 0 0,-3 0 0,0 0 0,0 0 0,-1 0 0,-5 0 918,8 0 0,-1 0-918,-17 0 0,3 0 0,-2 0 0,22 0 0,-4 0 0,-18 0 0,-2 0 0,0 0 0,-2 0 0,32 0 0,-42 0 0,-2 0 0,15 0 2996,22 0-2996,-26 0 4518,-1 0-4518,11 0 5837,-23 0-5837,9 0 0,1 0 0,-11 0 919,1 0-919,-7 0 85,-17 0-85,8 0 0,-18 0 0,-1 0 0,-8 0 0,0 4 0,-4 1 0,0 0 0,-5-2 0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2:22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1750 19336,'0'3'4650,"0"0"-4123,0-3 784,0 0-908,10-65-223,-3 35 10,8-54 45,-7 49 0,-3-6 113,-2-5-169,-1-7 12,-2-4-68,0-8-101,0-1 90,0-8-11,0 2 67,0-2 101,0 6-178,0 9-91,0 6 0,0 9 0,0 0 0,0 3 0,0-3 0,-2-3 0,1-3 0,-2-5 0,0-2 0,-1 1 0,0 1 0,-1 5 0,-1 1 0,0 5 0,-3 1 0,2 5 0,-4-5 0,2 19 0,1 0 0,5 20 0,2 2 0,1 2-360,-2 2-1388,-3 15-3103,-7 15 4851,-7 24 0,7-22 0,0-1 0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1:26.17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99 165 11073,'29'26'983,"4"-6"-492,26-17 1,10-6-1,-5 3 1,1 0-1,14 0 1,4 0-165,-17 0 1,3-1 0,1 0-1,9 0 1,3 0 0,0-1-1,6-1 1,1 0 0,1 0-1,1-1 1,0-1 0,0 0-1,-3 0 1,0-1 0,-1 0-1,-6 0 1,0 0 0,-2 0-1,-5-1 1,0 1 0,-2-1 163,28-2 1,-3 1-1,-10 0 1,-2 1-1,-8 2 1,-3 1-1,-10 1 1,-3 1-1,-6 1 1,-3 1 491,38 0 0,-12 0 0,-13 1 0,-15 2 0,-15 1 0,-19-1-915,-67-2-68,-10-1 0,-1-1 0,-6 1 0,3 0 0,-2-1 0,-9 1 0,-3-1 0,-7 1 0,-2 0 0,-6 0 0,-3 0 0,29 0 0,-1 0 0,-1 0 0,-5 0 0,-2 0 0,0 0 0,-3 0 0,0 0 0,-1 0 0,-4-1 0,-1 0 0,1-1 0,0-1 0,1-1 0,0-1 0,1 0 0,0-2 0,1 0 0,2 0 0,0 0 0,2-1 0,5 2 0,2-1 0,1 2 0,-25 0 0,4 1 0,17 1 0,5 2 0,14 0 0,4 2 0,-22 6 0,27-2 0,15 6 0,18-5 0,39 19 0,26-8 0,0 1 0,6-1 0,15-4 0,5-4 0,17 1 0,5-2 0,-24-2 0,2-1 0,1-1 0,5 0 0,2 0 0,0 0 0,2 1 0,0 0 0,1 0 0,1 0 0,0-1 0,0 1 0,-1 1 0,1 0 0,-1-1 0,0-1 0,-1 0 0,0-1 0,-4 0 0,0 0 0,-2 0 0,-6-2 0,-2 0 0,-2 0 0,24 0 0,-4-1 0,-15 0 0,-4 0 0,-13 0 0,-4 0 0,30 0 0,-27 0 0,-27-1 0,-17-4 0,-48-18 0,-22 6 0,1 4 0,-6 2 0,-8 5 0,-3 5 0,-10-1 0,-3 2 0,-3 5 0,0 4 0,-1 1 0,2 3 0,0 6 0,1 3-152,0 0 0,-1 2 6,1-3 1,-1-1 133,0-2 1,0-2 5,4-4 1,1-3 5,9-3 0,2-2 50,7-1 1,4-2 95,-35-1-1,18-1-100,19-5-45,18 2-157,10-3-827,17 1 912,7-13 1,6-8-1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1:33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1614 201 26407,'-61'-43'481,"-1"0"1,-1 2 0,1 8-56,-35 13-275,40 12 0,-2 3-106,-2 1 1,0 2-907,-1 1 1,1 1 860,1-1 0,1 2 0,2 1 0,1 2 106,1 2 1,1 2-107,1 4 0,1 4 0,1 1 0,2 4 0,3 2 0,3 4 0,2 2 0,3 4 0,3 4 0,4 3 0,4 5 0,3 2 0,3 5 0,4 1 0,3 4 0,4 1 0,3 0 0,3 1-91,1 1 0,2 0 91,3-1 0,3-1 0,1 1 0,4-1 0,2 0 0,4-1 0,4-1 0,5-1 0,2-1 0,5-3 0,5-2 0,9-5 0,9-9 0,10-4 0,-1-4 0,15 1 0,5-7-367,-7-4 0,5-2 1,-3-5 366,12-5 0,-3-6 0,-1-3 0,-2-4 0,-6 1 0,-2-4 0,-6-5 0,-4-4 0,-8 1 0,-1-6 124,9-18 0,-5-6-124,-20 11 0,-3-3 0,9-16 0,-8-3 0,-9-34 0,-20 43 0,-5-2 0,-6-3 0,-5-2 0,-9-5 0,-5-1-524,-7-5 1,-6 0 523,-9-1 0,-6 2 0,-1 2 0,-8 4-155,2 17 0,-6 3 0,2 5 155,-8-2 0,-2 7 303,-21 0 1,0 8-304,31 17 0,3 6 0,-41 10-1009,29 10-4538,32 13 5547,27 11 0,10-19 0,4-2 0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1:33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0 166 27754,'78'-13'0,"-1"0"0,0 1 0,1-1 0,8 0 0,2 1 0,1 1 0,0 3 0,4 2 0,0 4 0,1 0 0,3 1-991,-11-1 0,2 0 1,2 0-1,0 0 0,1 0 991,5 0 0,1 0 0,0 0 0,1 0 0,-1 0-100,1 0 0,-1 1 0,1-1 1,-1 1-1,-1-1 100,-1 1 0,-1-1 0,0 1 0,0-1 0,-2 1 0,-4-1 0,-1 0 0,0 0 0,-2 0 0,-1 1 0,13-1 0,-2 0 0,-2 1 0,-2-1 0,-8 1 0,-1 0 0,-3 0 0,-2 0 0,11-1 0,-3 1 0,-5 1 0,20 0 0,-9 0 0,-23-1 0,-8 2-1019,6 10-3676,-45 8 4724,-61 12 0,21-11 1,-21-4-1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1:34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0 325 28591,'70'-17'16,"1"0"0,-1 0 0,10-1 0,3-1 0,2 2-16,-12 4 0,3 0 0,1 0 0,2 1-1416,13-1 1,2 1 0,3 0 0,1 0 1415,-10 2 0,1 1 0,2 0 0,1 1 0,1 0-180,-10 2 1,2 0-1,0 0 1,1 0-1,0 1 1,1 1 179,4-1 0,0 1 0,1 0 0,0 0 0,1 1 0,0 0-74,1 0 1,1 0 0,0 1 0,0 0 0,0 0-1,0 0 74,-2 0 0,1 1 0,-1 0 0,0 0 0,0 0 0,-2 1-115,-4 1 1,0-1 0,0 1 0,-2 1 0,0 0 0,-1 2-209,10 1 0,-1 2 0,-1 0 0,-2 2 1,-2 2 347,14 4 1,-2 3-1,-4 1 1,-9-1-1,-11-2 1,-8 0-1,-4 1 1,5 8 0,1 0-1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2:08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21 25129,'1'-11'1423,"0"1"-1042,-1 10 146,0 0-258,0 1-112,0 7 78,0 1-78,0 9-45,0 1 100,0 4-178,0 1 1,0 5-35,0 3 0,2 6 0,1 3 0,0 3 0,1 6 0,-1-1 0,1 3 0,0-3 0,0-5 0,-1-6 0,-2-2 0,2-5 0,-3 1 0,2-1 0,-2 1 0,0 18 0,0-10 0,0 13 0,0-14 0,0-3 0,0-2 0,0-1 0,0 12 0,0-6 0,0 9 0,0-13 0,0 0 0,0-3 0,0-3 0,0 0 0,0 24 0,0-1 0,0 8 0,0-14 0,0-16 0,0 0 0,0-3 0,0 3 0,0-2 0,0 1 0,0 0 0,0-2 0,0 1 0,0 0 0,0-1 0,0 3 0,0-1 0,0 1 0,0 2 0,0 0 0,-2 14 0,1-11 0,-2 9 0,1-15 0,-2-2 0,4 0 0,-3-2 0,2 1 0,0-2 0,-1-1 0,-1 1 0,0-1 0,0 1 0,0 1 0,3-1 0,-2 2 0,1-2 0,1 4 0,-2-2 0,2 2 0,0 0 0,0 2 0,0 1 0,0-1 0,0 2 0,0-1 0,0-2 0,0 7 0,0-6 0,0 3 0,0-9 0,0-3 0,0 0 0,0-1 0,-1-3 0,1 3 0,-1-6 0,1 2 0,0-5 0,-2 0 0,2 1 0,-3 2 0,2 2 0,-2-1 0,0 3 0,-1 3 0,2-3 0,-1 1 0,2-7 0,0-1 0,0-5 0,1 0 0,-4-4 0,-2-1 0,-7-1-9831,-11-12 8078,6 5 0,-1-6 0,13 9 1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2:38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13 22249,'-8'-7'3216,"1"1"-2655,7 6 1355,0 0-1804,26 14 0,-8 0-101,22 16-11,-17-2 0,-1 3-258,0 1-650,0 3-604,1-1-1727,0-3 3239,-1-9 0,-9-11 0,-4-7 0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2:38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24334,'0'-5'2722,"0"1"-2161,0 4-46,0 0-358,72 35-157,-38-6-23,13-1 1,-1 3-45,-9 10-1054,-2-4-1276,0-8-7434,-3-4 8904,5-1 1,-18-11 0,-1-1 0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2:39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325 1 22732,'-12'0'2913,"3"0"-2678,9 0 56,0 0-167,-47 82-57,25-37 22,-7 11 1,0 1-68,6-2 12,1 0-34,-3-2-78,1-2-326,-2-6-907,5-7-2263,2-7 3574,9-13 0,4-7 0,5-9 0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2:39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302 0 27639,'-35'59'210,"1"-1"0,0 0 0,-12 21 0,5-6-210,2 5-269,13-13-727,10-13-775,6-10-3977,4-9 5748,-1-1 0,3-17 0,1-1 0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56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157 378 26519,'-89'-15'2152,"21"6"-2152,89 5-5661,48 4 5661,-1 0 0,11 0 0,-6 0 0,7 0 0,5 0-207,-7 0 0,3 0 0,4 0 1,2 0 206,-6 0 0,2 0 0,2 0 0,1 0 0,2-1-106,8 0 1,2-1-1,1 0 1,2 0 0,-1-1 105,-11 1 0,0-1 0,2 0 0,-1 0 0,1 0 0,0 0-179,1-1 1,2 0 0,-1-1 0,0 1 0,0-1 0,0 0 178,-2 1 0,-1-1 0,0 0 0,0-1 0,-1 1 0,0 0 0,-4 0 0,-1 0 0,0 0 0,-1 0 0,0 0 0,-2 0 0,10-1 0,-1 0 0,-1 0 0,-1 0 0,-2 1 23,12-3 1,-2 1 0,-2 0 0,-2 0-24,-10 0 0,-1 1 0,-2 0 0,-3-1 0,14-2 0,-4 0 0,-3 0 0,-12 1 0,-3 0 0,-4-1 0,13-3 0,-8-2 1114,29-9-1619,-52 2-2959,-28 5 3464,-54 7 0,23 5 0,-24 4 0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5:34.83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162 15 23948,'-77'19'983,"15"-4"0,48-15 0,5 0 0,48 0 0,11 0-492,-1 0 1,6 0-1,0 0 1,1-1-1,7 1 1,1 0-15,2-1 1,0 1-478,2 0 0,-1 0 0,-5 0 0,-1 0 0,-4 0 0,-1 0 0,39 0 0,-14 0 0,-16-2 0,-16-5 0,-15-4-662,-16-2 334,-10 4 0,-6 4 0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5:35.22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9 27421,'79'11'327,"0"-1"1,-1-1 0,-4-3 163,-16-8 1,-1-1-1,0-1 1,0 0-1,-1 1 1,-2-1-1,-1 0 1,-2 1-61,43-3-431,-7 2 0,-12 1 0,-11 1 0,-14 0-741,-12 1-243,-12 5 738,-13 14 0,-7-10 0,-6 9 0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5:35.54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94 21639,'55'14'327,"-1"-1"1,2 0 0,0-4 163,-4-8 1,1-2-1,2 1 1,1 0-1,1-2 1,0-1-1,0 0 1,0-1-1,-2-2 1,0-1-1,-3-1 1,-2 0 491,40-13 0,-18 0 0,-17-2-1967,-15 5 738,-15 6 0,-12 6 0,-7 5 0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4:13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3194 762 23549,'-6'-2'1490,"-1"0"-1131,7 2 101,-3 0-46,2 0-33,-2 0 33,0 0-88,0 0 10,1 0-23,0 0-100,1 0 22,0 0-78,0 0-133,0 0-24,0 0 0,0 0 0,0 0 0,-1 0 0,0 0 0,1 0 0,-1 3 0,2-2 0,0 4 0,-1-1 0,1 10 0,-2-1 0,2 12 0,0 0 0,0 5 0,0 4 0,0 0 0,-1 2 0,-8 21 0,-2-11 0,-7 17 0,3-20 0,-2-2 0,2-3 0,-2-2 0,-1 2 0,-5 2 0,-4 1 0,-22 22 0,13-17 0,-15 15 0,19-23 0,0 0 0,0-1 0,0-2 0,-2-2 0,-19 18 0,10-14 0,-13 12 0,22-18 0,3-7 0,8-3 0,1-4 0,-1-5 0,-18 8 0,1-6 0,-19 8 0,4-3 0,2-1 0,2 2 0,7-3 0,5-2 0,3-2 0,1-2 0,-3-2 0,-1-3 0,-7 0 0,-4 0 0,-8 2 0,-3 0 0,1-1 0,7-2 0,8-2 0,6-2 0,4-1 0,0-4 0,0-8 0,0-5 0,0-9 0,0 0 0,0-3 0,1 0 0,2-1 0,2 0 0,-6-20 0,10 11 0,-8-18 0,13 13 0,0-7 0,1-3 0,2-8 0,0-4 0,0-7 0,0 1 0,5 21 0,1 0-282,-7-22 282,-2-14 0,9 37 0,2 7 0,0 1 0,1 4 0,-1-6 0,-5-22 0,3 12 0,-5-19 0,4 18 0,0-4 0,-1-2 0,0-2-3110,3 2 3110,0 6 0,2 6 0,-1-5 0,4 17 0,-1-5 0,4 20 0,1 4 3392,0 7-3392,0 4 0,0 4 0,1 2 0,1 1 0,-1 0 0,1 0 0,-3 0 0,3 0 0,-3 0 0,-1 0 0,-8 0 0,-8 12 0,-12 7 0,-11 18 0,-8 7 0,-8 9 0,-5 4 0,-1 4 0,2-3 0,10-8 0,11-9 0,11-12 0,9-9 0,9-9 0,3-6 0,7-3 0,-1-2 0,4 0 0,-1 0 0,18 0 0,5 0 0,25 0 0,8 0 0,16-7 0,9 0 0,12-7 0,3-1 0,3 1 0,-2-5 0,-37 4 0,0-1-535,24-11 535,-33 9 0,-2-1 0,12-5 0,-2 1 0,0 6 0,-5 4 0,-8 3 0,-1 0 0,-17 5 0,0-4 535,-16 6-535,-2-1 0,-3-2 0,-2-2 0,-2-5 0,-1-6 0,-5-17 0,-11 4 0,-13-14 0,-17 9 0,-8-1 0,-4 0 0,0 2 0,3 3 0,5 6 0,-8 4 0,15 11 0,-7 3 0,16 8 0,0 1 0,5 1 0,0 3 0,5 2 0,4 1 0,-3 0 0,-14 8-1704,6 3-1456,-11 9 3160,15 4 0,12-13 0,3 0 0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6:07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3225 25656,'-2'7'661,"-2"-98"-3301,12 44 0,2-6 2741,-3-12 0,0-8 0,3 0-27,5 3 1,2 1 0,1-3-431,0-6 1,1-3 0,0-1 377,1-5 1,0-1-1,-1-1-74,0 0 1,-1-1 0,-1 1 58,0 2 1,-2 0 0,0 2-222,-3 3 1,-1 1-1,-1 2 247,-1 6 1,-2 1 0,0 2 298,1-29 0,-2 4-215,-1 9 1,-1 3-1,0 10 1,0 3 61,0 10 0,0 5 2,6-29 1372,0 24-1553,7 21 1834,11 12-1834,25 5 0,41 0 807,-20 8 0,11 2-807,-10 2 0,6 0 0,5 0-409,-6 1 0,4-1 1,3 1-1,2 0 409,-8 1 0,2 0 0,2 0 0,5 0 0,6 1 0,-8 0 0,7 1 0,5-1 0,3 0 0,2 1 0,-2 0 0,-2 0 0,-4 0-308,-2 1 0,-3-1 1,-2 1-1,0 0 0,1 1 1,2-1-1,4 1 308,-5 0 0,5 0 0,2 1 0,2-1 0,0 1 0,-1 0 0,-1 0 0,-4 0 0,-4 1-206,3 0 0,-4 1 1,-3-1-1,-1 1 0,-1 1 1,0-1-1,1 1 206,13-1 0,0 0 0,-1 1 0,0 0 0,0 1 0,0 0-144,-4 0 1,0 1 0,0 1-1,0 0 1,-1 0 0,-1 1 143,-3-1 0,0 1 0,-1 0 0,-1 0 0,0 1 0,-1 1 48,10 2 1,-2 0 0,-1 1 0,2 1 0,2 2-49,-4 1 0,3 2 0,2 0 0,-1 1 0,-3 1 0,-5-2 35,12 3 1,-7-1 0,0 2 0,2 0-36,-8 0 0,3 2 0,1 0 0,-5 0 0,-8-1 0,4 3 0,-8-1 0,-3 1 325,-5-2 0,-3 1 0,-1-1-325,18 6 0,-4 0 0,-12-3 0,-5 0 0,-12-6 0,-2 0 1689,36 23-1689,-31-17 1716,3 4-1716,-20-15 2773,5-6-2773,-1-3 0,-2-4 652,-6 0-652,-11 0 0,-8 0 0,-6 0 0,-3 0 0,-1 0 0,-1 0 0,0 9 0,0 12 0,0 20 0,0 16 0,0 15 0,0 13-425,-1 14 425,-1-45 0,1 3 0,-1 4 0,1 1 0,0 5 0,-1 0 0,2 5 0,-1 0 0,1 3 0,0 1-417,0-1 0,0 1 417,0-1 0,0 1 0,0-6 0,0-1 0,0-2 0,0-2-158,0-4 0,0-1 158,0-5 0,0-2 0,0 47 0,0-14 0,0-9 0,0 1 375,0-27-375,0 0 840,-3-29-840,-5-5 360,-8-5-360,-13-4 0,-15-1 0,-24 0 0,-9-3 0,-8 0 0,7 1 0,-4-1-660,1-1 1,-7 0 0,1-1 659,4 0 0,1 0 0,-2 0 0,-13 0 0,-2 0 0,-4 0 0,18 0 0,-2 0 0,-1 0 0,-2 1-685,-8 0 1,-1 0 0,-2 0 0,-1 0 684,15 1 0,-1-1 0,0 1 0,-2-1 0,0 0 0,-1 0 0,-1 0 0,0 0 0,-3 0 0,-4-2-262,11 0 1,-5 0-1,-3 0 1,0-1 0,0 0-1,3-1 1,5-1 261,-11-1 0,6-1 0,2-1 0,-1-1 0,-4-1-195,3 1 1,-4-1 0,-2 0-1,2-2 1,4-1 0,8-2 194,-4-3 0,8-3 0,3-2 0,1 1 0,3-1 0,1 0 0,1-1 0,2-1 5,-18-6 0,2 0 0,2-1-5,8 3 0,1 0 0,2 0 0,5 2 0,2 1 0,1 0 0,-26-6 0,2 3 0,7 4 0,-2 2 377,-15 1 0,4 4-377,34 7 0,4 1 255,-7-4 1,11 9-2676,26 23-5673,18 17 8093,14 29 0,-4-25 0,4-4 0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7:58.511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39 134 26967,'70'-45'538,"-4"4"-426,-14 21-67,-8 5-23,-6 6 112,-11 6-22,-5 3 101,-10 9-4140,-4 15 4130,-7 18-203,-19 21 644,-13 11-644,-20 9 0,23-39 0,-2-1 0,2 0 0,0 0 0,-22 38 0,8-6-2197,10-10 1345,8-13-1031,11-16-2319,10-18 4751,24-14 0,-14-5 1,13-3-1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7:58.67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187 1 24513,'0'1'2364,"-24"65"-2174,9-22-190,-3 5 0,-1 3-33,-3 12-639,-1-2-1423,3-7-7239,1-6 9334,5-10 0,6-17 0,3-9 0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7:58.799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0 129 27146,'64'-21'-1972,"0"0"0,-3 0 0,-3 3 1972,31-6 0,-40 11 0,-12 3 0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7:59.009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345 1 25476,'1'3'1726,"-42"65"-1726,8-21-848,-1 5 0,-2 3 344,-14 20-1255,3-3-5157,4-6 6916,10-15 0,15-23 0,7-12 0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7:59.189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9 24064,'0'-5'2645,"0"1"-2399,0 4-201,0 0-45,66 52-22,-37-28-57,12 8 1,0-2-1188,-10-12-2857,2-5 4123,0 0 0,-14-8 0,-4 3 0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7:59.37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1 106 25532,'0'-3'1199,"0"0"-1199,0 3 0,67-21-571,-39 13-1199,49-19-6309,-61 16 8079,-5-5 0,-7 8 0,-2-1 0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7:59.565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123 0 26765,'-8'68'317,"1"-1"1,-1-3 0,-2-4-318,-12 15-101,-1-5-661,4-6-1434,4-13-6522,8-11 8718,3-12 0,4-14 0,0-6 0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7:59.75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153 14 24401,'5'-8'2947,"-2"2"-2611,-29 85-101,6-31-224,0 9 1,-1 1-12,-4 2-314,3-4-1143,8-10-3282,6-10 4739,4-10 0,4-13 0,0-6 0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8:00.121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323 0 25319,'-97'10'2242,"12"12"-1839,46 27-123,4 9-190,5 2 44,9 1-100,10-5-23,6-7 134,20-14-132,7-14-13,20-12 0,5-20 0,2-15 0,-2-20 0,-8-12 0,-9-7 0,-14 3-337,-9 8-223,-6 11-382,-14 21-1433,-9 10-6477,-18 29 8852,-10 12 0,21-5 0,4 0 0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8:00.315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150 1 27505,'-27'48'364,"0"0"0,-20 36-364,27-48-56,4-5-739,7-6-774,6-6-1771,5-10 3340,13-4 0,-9-5 0,8 0 0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8:00.46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19 1 23986,'7'0'2477,"-1"0"-2365,-6 0-68,0 75-44,-1-40-593,0 57-1436,-3-66-7802,-2-8 7723,-3-8 0,4-6 0,-1-3 0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8:00.675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44 28671,'99'7'0,"0"0"0,0 0 0,-3-3 0,-17-4 0,-2-2-1230,1-1 0,-1-2 1230,-6-1 0,-3-1 0,-5-2 0,-2 0-443,-6 1 0,-1 1-1973,41-2-7415,-9 5 7497,-18 8 0,-30-3 0,-16 2 0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25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516 1 27830,'-4'80'168,"-1"0"0,0 0 0,1 4 0,0 1 1,-2-1-1359,0-4 1,-1 0 0,-1 2 1189,1 12 0,-2 2 0,0 3 0,1-17 0,-2 2 0,0 1 0,-1 0-543,0 7 0,-1 1 0,0 1 1,-1 1 542,1-15 0,0 0 0,0 1 0,0 0 0,-1 0 0,1 2 0,-1 0 0,0 0 0,0 1 0,0-1-161,0 0 0,0 0 0,0 0 0,0 0 0,0-1 161,1 0 0,0-1 0,0 1 0,0-1 0,1 0-306,-2 18 0,1 0 0,0-1 0,1 0 306,1-4 0,1-1 0,0 0 0,2-1-106,1-5 0,1 0 0,1-2 0,1-1-425,0 18 0,1-2 1,6-4-617,4-13 1,5-3 0,4-4 1146,14 19 0,4-12 0,-11-35 0,1-7 0,24 9 0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26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1215 283 25193,'84'-33'215,"1"-1"1,-21 13 0,2 0-1,3 2-152,6 2 1,2 1 0,4 2-1388,11 0 0,3 0 1,2 2 1342,-17 3 1,1 0 0,2 1-1,1 1 26,4 0 0,1 2 0,2 1 1,0 0-196,4 0 0,2 1 0,0 0 0,1 1 150,-17 1 0,0 0 0,0 0 0,1 1 0,0 0-76,2 1 0,1-1 0,0 1 1,0 0-1,0 0 76,2 1 0,0 0 0,-1 0 0,2 0 0,-1 1 0,1-1 0,1 1 0,-1-1 0,1 1 0,0 0 0,1 0 0,0 1 0,0-1 0,0 0 0,0 1-184,0-2 1,1 1 0,-1-1-1,0 1 1,0-1 183,0 0 0,0 0 0,0 0 0,0-1 0,0 1 0,-2 0 0,0-1 0,-1 1 0,1-1 0,-2 0 0,-2 1 0,-1-1 0,0-1 0,-1 1 0,0 0 32,14 0 1,0 0 0,-2 0 0,-1-1-33,-7 1 0,-2-1 0,-1 0 0,-1 0 131,17 1 0,-3-2 0,-2 1-131,-11 0 0,-2 0 0,-2 0-18,-10 1 0,-2-1 1,-3-1 17,17 0 0,-6 0 0,-14 0 0,-5 0 1274,21-4-1274,-29 4 1628,-25-1-1628,-13 2 1179,-8 0-1179,-2 0 3348,0 3-3348,-4 11 133,-27 46-133,1 8 0,2-14 0,-1 4-294,5-4 1,1 1 293,-1 7 0,1 2 0,0 7 0,2 2 0,1 5 0,2 2-848,1 2 0,3 1 848,0 2 0,2 2 0,2-2 0,1 7 0,0-1 0,-1 7 0,1-3-529,1-15 0,1-2 0,-2 4 529,1-1 0,-1 5 0,0 0 0,-1-4 0,0 9 0,-1-4 0,0 1 0,-1 4 0,0 1 0,1 0 0,0 0 0,1-1 0,1 0 0,1-3 0,0 1 0,2 3 0,2-7 0,0 5 0,2-1 0,1-5 0,0 1 0,2-4 0,1 2 0,0-9 0,1 4 0,0-2 0,1-8-271,5 22 1,0-9 270,0-4 0,-1-3 0,-1-7 0,-1-1 0,-4-7 0,0-1 177,0-7 1,-1-2-178,-1 33 0,0-8 0,0-34 1317,-3-5-1317,-16-29 1870,-16-1-1870,-34-3 0,-26 2-1262,35-3 1,-4 0 1261,-8 2 0,-3 0 0,-9-1 0,-1 0-425,-5 0 1,-2 0 424,-7-1 0,-2-1 0,30 0 0,0-1 0,-2 1-552,-6-1 1,-2 0 0,-1 0 551,-7-1 0,-2 0 0,-2 0 0,17 0 0,-2 0 0,-1 1 0,-1-1-360,-6-1 0,-2 1 0,-1-1 0,0 0 360,-6 1 0,0-1 0,-2 0 0,1 0 0,16 1 0,0-1 0,0 1 0,-1 0 0,0 0 0,-1-1 0,-1 0 0,1 0 0,-1 1 0,0-1-138,0 0 1,0 1-1,1-1 1,-1 1 0,0-1 137,-1 0 0,0 0 0,0 0 0,0 0 0,0 0-20,0-1 0,0 1 0,-1-1 0,1 1 1,0-1 19,0 1 0,-1-1 0,1 1 0,0-1 0,0 1 0,-1-1 0,1 1 0,-1-1 0,1 1 0,-1 0 0,1-1 0,-1 1 0,1 0 0,0 0 0,0 0 0,1 1 0,0-1 0,1 1 0,0-1 0,0 0 0,-17 0 0,0-1 0,1 0 0,1 0 159,5 0 0,1-1 0,2 0 0,1 0-159,10-1 0,1 0 0,2-1 0,-2-3 0,-3-2 0,-2-2 0,2-1 0,7 0 0,-24-6 0,7-3 0,-7-6 0,14-2 1213,21-10-1213,24-2 1965,18 2-2985,10-5-2341,33 3 3361,29-5 0,-14 24 0,7 1 0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27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4956 23661,'-8'0'1591,"1"0"-1210,21-47 1,17-23-1458,-5 19 1,5-5 1228,5-16 0,5-10 0,2 1-753,2 7 0,3 1 0,1-2 628,-7 10 0,2-1 0,0-2 0,2-1-6,3-6 1,2-2-1,1 0 1,0-2-23,-9 12 0,2 0 0,0-1 0,0-1 0,-1 0-12,3-2 1,-1-1 0,0-1 0,1 1 0,-1-1 6,1 0 1,0-1-1,0 1 1,-1-1-1,1 0 2,-1 1 1,1-1 0,-1 0 0,0 0 0,0 1-240,0 1 0,0 1 0,0 0 0,1 0 0,-1 1 239,-1 2 1,0 1 0,0 0 0,0 0 0,1 2-18,9-13 0,0 0 1,0 3-1,1 0-210,-4 7 0,0 0 1,-1 2-1,0 1 215,12-14 0,-1 1 0,-1 3 15,-5 8 0,-1 2 0,-1 2 0,-6 7 0,-1 2 0,-1 2 135,16-17 1,-2 4-75,-7 11 1,-2 3 33,-6 10 0,-2 3 40,24-15 1457,-13 26-1401,-11 14 2567,6 18-2611,12 17-147,23 13 0,-34-9 0,2 3 410,6 0 1,0 3-411,4 4 0,0 3 0,1 4 0,0 2-458,3 6 1,0 4 457,2 6 0,1 2 0,3 4 0,2 1-372,-23-20 0,1 1 1,2 0 371,1 0 0,2 0 0,1-1 0,2 1 0,0-1 0,2-1 0,2-1 0,2 0 0,1-1 0,1-1 0,0-1 0,1 0 0,1-1 0,-1-1 0,1 0 0,-3-1 0,0 1 0,-2 0 0,-4 1 0,-1 0 0,-3 1-242,-5 1 1,-3 2-1,-4 1 242,15 28 0,-7 4 0,-10 3 0,-7 4 0,-4 1 0,-6 3 0,-2-1 0,-3 0 0,0 0 0,0-2 237,1-5 0,4 0-237,2-12 0,4 3 0,1-6 0,8 8 0,3-3 238,-6-12 1,4 1-1,0-7-238,7 0 0,1-6 0,4 0 0,0-2 0,2-2 0,1-1 0,2-1 0,1-1 0,0-1 0,0-2 0,-1 0 0,1-1 0,-3-4 0,3-1 0,19 8 0,0-3 0,-24-11 0,-1-1 393,13 3 1,-6-1-394,-2 1 990,-19-3-990,-15-5 467,-11-6-467,-5-6 852,-6-3-852,0-4 542,-2 2-542,-1-2 0,2 0 0,-2-5-4248,-7-17 4248,-8-25 0,6 16 0,-4-6 0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28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235 272 21575,'-58'53'590,"0"0"0,5-3 0,12-2 885,26 13-994,6 1-100,20-1-56,20-1-313,24-7-12,24-16 0,15-14 0,-43-18 0,0-5 0,1-9 0,-1-7 0,0-3 0,-3-6 0,-4-9 0,-3-6 0,-5-3 0,-5-3 0,-5-2 0,-6-2 0,-6 0 0,-5-1 0,-1-47 0,-24 8 0,-6 14-337,-14 15 160,4 17-1090,5 20-410,6 11-5415,2 15 7350,-1 19 0,8-11 0,1 9 0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29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603 1 27214,'-6'74'485,"1"1"1,-4 4 0,-3 0-899,-5 2 0,-3 1 413,-1 8 0,-1 1-1282,1 4 1,0 2 1281,0-2 0,0 0 0,2-1 0,0-1-51,-1-3 1,-2-3 50,0-3 0,-1-3 0,-2-6 0,-2-4 0,2-8 0,-1-4 0,1-9 0,0-4-158,-18 22-1197,11-25-731,9-21-7745,9-13 10165,5-8 1,4-1-1,3 0 1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29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25454,'2'-3'2678,"-1"0"-2264,-1 3-927,30 109 513,0-35-313,-2 8 0,2 3 313,-4-32 0,0-3 0,-1 0 0,1-2 0,-2-2 0,0-2 300,18 31-300,-8-17 0,-10-15-247,-4-12-1412,-5-13-1298,-1-7 2957,0-9 0,-7-2 0,-1 0 0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29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413 0 24213,'-65'51'171,"0"0"1,4-3 0,6-3-172,-6 10-11,12-4-213,15-10-1184,18-12-4094,10-14 5509,19-8 0,-10-7 0,10 0 0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29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27550,'49'66'220,"0"0"0,-4-7 0,0-7-477,15-4-864,-2-14-1355,-1-7 2476,1-11 0,-26-6 0,-5-5 0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30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321 245 24334,'-50'-4'689,"0"0"0,-34-1-342,55 18-89,2 12 78,2 18-22,3 11-45,5 8 22,6 4-33,6 4-45,5 0-1,20-1-10,20-7-56,33-7-457,-24-33 1,6-5 326,6-5 1,3-3-11,4-2 0,2-5-6,0-7 0,-2-6 0,-5 1 0,-4-5 0,-7-7 0,-5-4 0,21-33 0,-27-12 0,-23-14 0,-14 35 0,-5-1-23,-8-4 1,-5-1-146,-2-1 0,-5 1-129,-6 3 0,-5 2-196,0 9 0,-2 5-1098,-31-15-2420,1 27 4011,6 32 0,26-4 0,7 12 0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31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559 64 20860,'0'-16'3967,"0"4"-3329,0 12 214,0 0-494,0-24 79,1 20-22,1-3-112,2 35-23,3 22-124,2 18-21,1 19-963,-7-33 0,-1 3 845,1 9 0,-3 2 28,-5 6 0,-4 2-229,-3 4 1,-5 0 183,-6 2 0,-5-1-351,-3-4 0,-2-2 351,-1-3 0,-2-3 0,3-7 0,0-4-171,2-7 1,0-2 170,-21 29 1500,6-14-1500,7-17 140,5-10-1675,6-15 1747,4-11 1,13-7 0,2-4 0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31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24659,'0'-12'3451,"0"3"-3003,0 9-335,0 0-113,39 94 0,-8-41 0,1 9 0,2 0 0,13-11-505,0-12-986,-2-10-828,-1-5-6029,-1-3 8348,-6 0 0,-16-9 0,-8-2 0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32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514 1 24681,'-80'41'470,"-1"1"1,7-2 0,6-2-269,-8 10-146,15-7-56,19-9-180,20-13-817,13-7-1109,14-7-7643,16-4 9749,18-1 0,-13 0 0,1 0 0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32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27324,'78'43'127,"1"0"0,-7-3 1,-6-10-128,6-21 10,-6-3-1915,-6-6-3602,-9 0 5507,-4 12 0,-24-9 0,-6 9 0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38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6 383 20961,'-1'-1'3922,"0"-1"-1446,1 2-1938,-3-21-113,4 11-76,8-16-349,9 14 0,15-3 0,7-5 0,6-5 0,5-2 0,3-1 0,1-2 0,0 5 0,2 2 0,2 7 0,2 6 0,2 3 0,0 6 0,-3-2 0,-3 1 0,-3-4 0,-1 0 0,-2-3 0,0 0 0,-4 0 0,2 2 0,-2 1 0,6 2 0,-2 1 0,3-3 0,-3 3 0,-1-3 0,0 4 0,15-1 0,-15 3 0,10 0 0,-20 3 0,-2 4 0,0 3 0,15 10 0,-12-6 0,10 5 0,-19-5 0,-2-2 0,1 2 0,2-2 0,3-1 0,3 1 0,-2-4 0,14 6 0,-15-4 0,7 5 0,-15-3 0,-2 1 0,0 1 0,-1-1 0,-1 0 0,5-1 0,-9-3 0,17 3 0,-21-8 0,9 5 0,-13-6 0,-1 2 0,2-2 0,-1 0 0,1 1 0,-1 1 0,0-1 0,-2 2 0,0-2 0,0 1 0,1-1 0,-1 1 0,4 1 0,-3 0 0,3-1 0,-3-2 0,0 0 0,-1 0 0,2 2 0,0 0 0,0 1 0,-1 0 0,6 3 0,-4-4 0,3 3 0,-5-4 0,-2 0 0,1-2 0,-1 1 0,0-2 0,3 4 0,-2-3 0,3 0 0,-6-2 0,-2 0 0,-2 0 0,-3 0 0,0-1-1783,0-3-1970,0-1 3753,0-1 0,0 2 0,0 3 0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38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 27942,'42'19'616,"-8"1"-538,-34-4-43,0 4-35,0 2 0,0 5 0,-3 0 0,-3 3 0,-7 0 0,-3 2 0,-7 3 0,0 0 0,-1 0 0,3-4 0,2-7 0,7-7 0,2-8 0,6-4 0,-1-4 0,3-1 0,-1 0 0,0 0 0,1-7 0,1-5 0,1-13 0,0-7 0,14-22 0,-4 12 0,10-10 0,-9 24 0,-3 6 0,-2 6 0,-2 6 0,-1 3-539,0 3-1422,0 1-2756,1 3 4717,0 6 0,0-5 0,-2 5 0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39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20300,'0'5'381,"0"-1"-2734,0-4-924,0 0 0,0 0 0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39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0 241 24244,'5'0'3070,"-1"0"-2532,-4 0 281,0 0-819,0-34 0,19 9 0,10-29 0,26 19 0,11 3 0,10 6 0,8 8-352,7 7 352,-41 8 0,1 2 0,7 0 0,2 1-803,9-1 1,3 2 802,9 0 0,3 0 0,10 2 0,2 0 0,2 1 0,0 0 0,0 2 0,-2-1 0,-7-1 0,-2 1-30,-9 0 1,-3-1 29,-8 0 0,-3-1 0,-7-1 0,-3 0 0,36-1 0,-21-1 0,-19 0 0,-17 0 293,-7 0-293,-4 0 1650,-3 0-1650,0 0 73,-3 0-73,-2 2 0,0 1 0,-6-1 0,2 2 0,-5-2 0,3 1 0,-1 1 0,3-1 0,-3 2 0,-1-4 0,-4 1 0,-1-2-785,1-6-4785,3 1 5570,3-6 0,-1 6 0,-2 1 0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40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10 25577,'0'-5'2846,"0"1"-2598,0 4-248,0 0 0,0 59 0,0-17 0,0 56 0,-4-33 0,-6 4 0,-4-5 0,-7-5 0,0-10 0,-3-6 0,1-11 0,0-6 0,3-10 0,2-5 0,7-7 0,1-5 0,7-20 0,0-16 0,5-28 0,6-10 0,3-3 0,4 7 0,-2 14 0,-3 14 0,-4 12 0,-2 9 0,-3 6-57,-1 8-3966,-6 2 4023,-10 6 0,6 0 0,-4 0 0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40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375 1 28042,'-62'13'209,"0"0"1,3 1 0,9 5-210,6 35 0,5 6 0,11 5 0,9 5 0,10-1 0,7-3 0,16-14 0,8-16 0,19-19 0,7-20 0,6-24 0,2-18 0,-1-20 0,-7-1 0,-8 4 0,-9 15 0,-11 15 0,-6 17 0,-10 8 0,-1 15 0,-3 15 0,0 33 0,0-7-259,0 13-1254,1-32-1030,14-11-7288,12-10 9792,19-14 1,-18 3 0,-2-6 0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41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13 22496,'10'-7'3317,"-3"2"-2824,-7 5-124,-28 82-201,12-37-112,-2 9 0,1 0-56,5-13 0,8-12 0,3-15-33,9-8 10,9-12-33,14-14-78,9-8 56,2-8 78,-7 7 0,-6 9 33,-7 11-10,-7 5 10,-3 8 1,-5 7-34,-2 3-247,-3 3-1120,3-5-1781,4-6 3148,20-10 0,-15 3 0,9-6 0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41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372 1 27471,'-15'67'261,"1"1"1,0-2-1,-1-4-238,-12 33 10,7-10-33,7-17-45,9-20-123,3-19-22,1-16 168,0-9 22,0-15-34,0-7 34,0-12 34,0-2 10,-11 8 124,-4 11-56,-13 7-11,-7 21 112,-1 11-66,-2 16-147,5 4 0,7-4 0,9-5 0,10-7-528,4-4-648,15-9-1233,9-4-7422,19-8 8627,10-2 1,-20-3-1,-4 0 1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41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25532,'-24'59'459,"1"-1"1,2-4 0,5-7-213,7-9-12,5-10-146,4-12-89,5-8-190,10-14-393,10-15 12,9-12 78,1-8 246,-4 6 236,-5 11 11,-6 12 78,-5 6 68,-3 6-90,-3 7 23,-2 2-79,-4 7-438,0-2-996,-3-2-8397,0-4 8734,6-5 0,-4-2 0,5-1 0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42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7 20871,'0'-4'4258,"0"1"-3652,-31 75-203,11-30-280,-1 6 0,0 0 124,4-5-124,7-15-45,5-11 12,9-10-79,13-10 11,11-11-22,10-6 12,-1-6-12,-5 6 56,-9 9 22,-5 7 91,-9 4-147,-2 6-22,-5 5-561,0 6-907,1 0-4504,1-3 5972,9-8 0,-7-4 0,5-2 0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42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562 0 26832,'-24'60'347,"-1"-1"1,2-4-1,3-3-201,1 13-124,5-7 12,7-10-12,5-9-22,2-11 0,-2-7-100,-1-8 21,-4-4 57,-6-1 22,-7 0 0,-9 2 33,-8 5 46,-7 4 44,-4 7-11,-2 7 34,1 0-57,7 1-89,7-5 0,11-3-168,8-6-358,10-3-796,4-5-852,13-5-5289,20-4 7463,20-3 0,-16 0 0,-2 0 0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42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26082,'-21'68'183,"0"-1"0,3-6 0,5-8-127,10-15 22,10-12 45,7-12 34,12-9-56,6-12 67,1-8 157,-7-11-56,-6-7-135,-11-4-66,-3 0-68,-6 0-247,0 2-728,-7 5-1658,2 5 2633,-4 6 0,5 9 0,2 5 0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43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25219,'-4'67'287,"1"1"1,0-4 0,-1-4-98,-2 21 23,2-11 101,4-18 22,3-17 56,8-17 11,7-11-89,13-13-146,8-18-56,4-16-78,4-17-12,-6-2-22,-6 5-123,-8 7-549,-7 11-930,-4 5-1726,-2 7 3328,5 1 0,-10 12 0,1 1 0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43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0 26631,'-19'74'183,"0"-1"0,1-3 0,1-5-183,-7 11-281,2-1-738,9-9-3015,4-12 4034,7-13 0,2-20 0,0-9 0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43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117 293 21936,'0'-5'3899,"0"1"-3462,0 4 224,0 0-493,-13 48-33,2-8-1,-12 42 79,6-24 45,2-6-57,1-9 1,5-12-45,1-15-45,4-7 33,3-8-132,-1-17-13,7-18 0,12-27 0,15-23 0,-12 38 0,3-1-371,2 0 1,1 1 370,25-38-3146,-1 14 3146,-2 17-41,-7 15 41,-4 15 0,-7 13 0,-2 6 491,-2 17-491,-1 11 3370,1 19-3370,-3 13 0,-7-8 0,0 2 0,4 29 0,-7-27 0,-1-1 0,-3 10-1603,-2-14-1569,-5-11 3172,-1-13 0,-1-10 0,0-7 0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44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27751,'70'-9'306,"0"1"1,-5 1 0,-5 2-307,21 3 0,-12 2 0,-14 0-337,-12 0-615,-11 3-673,-7 2-2073,-2 7 3698,-3 3 0,-9-4 0,-3-2 0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50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3759 265 22564,'-70'-35'851,"0"1"0,-8-1 1,-4 5-1263,-3 4 0,-4 4 489,18 7 1,-2 2 0,-3 1-400,-7 1 0,-3 2 1,-1 1 417,-7 1 0,-3 2 0,-1 3-416,20 3 0,-2 1 0,0 3 0,-1 2 392,-3 1 0,0 3 0,-1 1 0,0 3 89,-3 3 1,0 2-1,0 2 1,1 3 27,0 3 1,2 2-1,0 3 1,2 1-96,4 1 0,0 2 0,3 2 0,2 2-89,4 1 0,3 3 0,1 1 0,4 2-698,-12 18 1,5 4-1,5 3 692,5 2 0,6 4 0,4 3 0,6 5 0,6 3 0,4 3-190,10-22 0,4 2 1,2 1-1,3 1 190,1 6 0,3 2 0,2 0 0,2 1 0,2 1 0,1 0 0,3 1 0,3 0-128,5 3 0,2 0 0,4 0 1,3-2 127,1 0 0,2 0 0,4-2 0,6-2 0,4-5 0,4-1 0,5-4 0,3-2 0,2-4 0,4-3 0,3-3 0,3-4 0,3-5 0,4-4 0,3-3 0,1-5 0,2-3 0,3-5 0,2-3 0,0-3 0,1-4 0,2-3 0,0-3 0,0-2 0,2-2 0,1-2 0,0-3 0,0-5-76,0-3 0,0-5 0,0-4 0,-1-1 76,0-1 0,0-3 0,1-3 0,2-8 0,1-9 0,4-8 0,1-5 0,-3-1 0,-6 1 0,-1 0 0,-6 1 0,-1-2 0,1-5 0,-4 1 0,4-4 0,-2-3 0,-5 0 0,-9 2 56,3-15 1,-12 1 0,-5-2-57,-5 0 0,-5-3 0,-6-1 0,-4-2 0,-7-2 0,-5-7 0,-8 13 0,-3-7 0,-4-4 0,-3 2 0,-1 4-70,-2-2 1,-4 4 0,-2 0-1,-3-3 70,0 0 0,-2-4 0,-2-1 0,-3 4 0,-3 9 0,-14-13 0,-4 9 0,-4 8 274,2 11 1,-2 5 0,-1 7-544,-20-3 0,0 12-499,12 15 0,3 11-1741,-22 23 2509,38 17 0,23-5 0,17 1 0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50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0 262 28445,'97'-10'0,"-1"-1"0,0 1 0,-18 2 0,2 0 0,0 0 0,2 1-1340,4 0 1,0 2 0,3-1 0,1 0 1339,-9 0 0,1-1 0,2 0 0,0 0 0,2 0-223,8-1 0,1-1 0,1 0 0,1 1 0,1-1 223,-12 2 0,2 0 0,0-1 0,1 1 0,0 1 0,1-1-49,4 1 1,0 0-1,1 0 1,1 0-1,-1 1 1,1 0 48,1 1 0,0 1 0,1-1 0,-1 2 0,1-1 0,-1 1-178,-1 0 1,0 1-1,-1 0 1,1 0-1,-1 2 1,-1 0 177,-3 2 0,0 1 0,0 0 0,-2 1 0,1 1 0,-2 0 0,10 0 0,0 1 0,-2 1 0,0 1 0,-2 1 0,-6 1 0,0 1 0,-2 1 0,-1 0 0,-2 0 52,11 3 0,-1 0 0,-3 1 0,-2 0-52,-9-2 0,-1 1 0,-3 0 0,-1 0 139,9 3 1,-2-1 0,-5 0-140,15 3 0,-8-2 545,-25-6 0,-6-2-545,7-1 1933,-35-7-4085,-18-16-5955,-22-4 8107,-8-16 0,3 14 0,0 3 0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3:51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24871,'0'-6'2959,"0"0"-2444,0 6-189,0 0-326,20-9 0,7 9 0,29 4 0,8 16 0,12 14 0,-1 1 0,-3 3 0,-12-1 0,-16-2 0,-13 2 0,-14 1 0,-8 6 0,-5 4 0,-3 2 0,-4 2 0,-13-2 0,-10 0 0,-14-2 0,-2-6 0,3-8 0,10-10 0,9-13 0,8-5 0,8-15 0,1-18 0,27-64 0,0 4 0,-2 22 0,2 0 0,-5 17 0,0 2 0,17-36 0,-6 9 0,-7 18 0,-7-4-909,-8 25-1511,-4 2-6006,-23 24 8426,-12 7 0,6 1 0,-3 0 0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7:52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761 97 27000,'-68'-27'351,"0"0"0,2 1 1,3 10-274,-25 33 56,-4 15-78,45-8 0,2 4-286,2 3 0,3 2 409,-25 34-134,20 2-22,24 0 158,12 1-181,23 0 0,14 2 0,25-4 0,20-9-350,14-19 350,-36-26 0,2-7 0,2-13 0,0-7 0,4-7 0,-2-6 0,-3-11 0,-3-6-1585,-7-3 1,-5-3 1584,-8 0 0,-7 0 20,-7 1 1,-8-2-21,-19-8 0,-8 1 0,-15-19 0,1 34 0,-3 7 0,-15 8-494,10 14-1780,19 9-5930,12 3 8204,18 1 0,-7 0 0,8 0 0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7:52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0 27874,'-16'81'199,"-1"-1"0,0-11 0,-2 1 1,0-5-279,0-6 0,0-2-1207,-6 19 1,3-3-295,9 11-2604,7-16 4184,15-17 0,-6-25 0,6-10 0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7:52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24805,'99'-16'-2499,"-22"7"-7332,-68 31 9351,-14 15 0,3-10 0,-5 0 0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7:53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26519,'-21'59'235,"0"0"0,1-5 1,7-7 167,19-5-336,5-3 68,9-4-135,8-6-101,8-7-235,12-11-617,11-8-1299,13-21-7579,7-11 8952,4-17 1,-36 18-1,-10 4 1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7:53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275 1 27034,'-46'64'153,"0"1"0,2-4 1,7-4 2,3 22-133,6-6 10,8-7 169,8-5-168,7-8 156,2-2 23,3-7-112,0-5 100,6-9-177,10-10-24,14-9 0,15-8 0,11-12 0,8-6 0,0-12-69,-1-3-311,-6-1-617,-3-4-617,-5 2-1804,-3-3 3418,-3 0 0,-18 16 0,-7 4 0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7:53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0 168 28625,'53'-39'15,"0"1"0,-4 2 1,-5 7-600,-1 16-648,-5 5-1312,-10 4-7287,-12 4 7972,-7 15 0,-8-12 0,-1 12 0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7:53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24771,'99'-13'-1394,"-27"7"1,-59-3 0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7:54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6 24771,'0'-3'2577,"0"1"-1636,0 2-840,-19 90-101,2-28-612,0 4 0,-1 3-397,-8 10-1855,4-11 2864,0-4 0,13-31 0,-1-6 0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7:54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79 234 26631,'-24'54'128,"1"-1"1,-8 39-95,47-61 100,12-7-111,12-12 179,7-5-157,5-25-12,1-9 225,-7-20-68,-13-5 325,-15 2-279,-11 4-203,-22 5-33,-6 5 0,-15 4-728,1 3-1064,10-2-5525,12 1 7317,8-4 0,5 16 0,0 3 0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7:54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276 0 23706,'-50'14'806,"1"0"1,-37 15-447,53 6-69,7 1-56,10-5 90,6-3 156,7-9-402,1-4 179,2-5 56,0-3-191,0-4 157,0-2-146,0-1 1,6 0 156,4 0-269,8 0 2,5-2-24,5-3 0,3-2 0,4-1 0,1-2 0,2 0 0,0-1 0,1-2 0,-4 0 0,-2-2 0,-4 2 0,-1 2 0,-1 1 0,-2 2 0,3-2 0,-2-2-24,3-1-793,-2-2-450,-3 2-716,-9 6-5334,-6 2 7317,-17 16 0,5-8 0,-6 8 0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7:55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27729,'62'-7'0,"0"1"0,-2 0 0,-2 2-841,28 10-761,-2-2-3104,-12 3 4706,-9 0 0,-30-2 0,-12 0 0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7:55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54 25667,'-44'87'1098,"14"-15"-740,43-58-43,9-4 32,4-4-302,-1-4 123,-7-2-135,-4 0 46,-7-8-158,-3-7 12,-3-12-482,-1-5-90,3-4-1501,8 1-5524,9 1 7664,14 4 0,-14 14 0,-1 5 0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7:55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281 1 27164,'-17'86'0,"-1"0"0,-2-2 0,-1-6 0,-2-18 0,0-4 0,-2 0 0,0 0 0,2-4 0,2-1-1042,-13 38-2163,14-12 3205,11-9 0,8-32 0,1-7 0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8:07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8899 315 20681,'-64'-35'851,"0"0"1,-7 2 0,-2 3-2476,-3 8 1,-4 4 1656,16 5 1,-3 1 0,-3 1-31,-11 0 1,-4 1 0,-2 2 26,13 1 1,-1 1 0,-1 1 0,-2 0-487,-8 1 0,-2-1 0,-2 1 0,0 1 565,-7 0 0,-1 0 1,-2 0-1,0 1-31,18 0 1,0 0-1,-1 0 1,-1 0-1,1 0 38,-2 1 1,-1-1-1,0 1 1,0-1 0,1 1-26,0 0 1,1 0 0,0 0 0,0 0 0,1 0-28,0 0 0,0 0 0,0 1 1,0-1-1,1 1-53,0-1 0,1 1 0,-1 0 1,1 0-1,-1 0-313,0 0 0,0 0 0,-1 0 1,1 0-1,-2 2 308,-2 1 1,-1 1 0,0 0 0,-1 1 0,0 1-103,-5 0 1,1 1-1,-2 1 1,1 0-1,-2 3 100,-3 1 1,0 1-1,-1 2 1,0 0 0,-1 2-2,16-2 1,-1 0 0,0 1 0,1 1-1,-1 0 1,1 1 14,2 0 1,0 1 0,1 0 0,0 0-1,0 1 1,1 0-104,-12 4 1,0 1-1,2 0 1,0 0 0,3 1 92,7-2 1,1 0 0,1 0 0,2 1 0,2-1-10,-10 3 1,3 1 0,1 0-1,3 0 8,-11 6 1,3 1 0,4 1 273,13-3 0,3 1 1,4 3-148,-19 18 1,9 5-51,10 4 0,8 6-17,7 6 1,6 6-29,4 7 0,8 3-34,6 4 1,7 1 44,2 1 1,9 0 38,18-3 1,15-4 95,14-3 0,17-7-58,-3-27 0,12-5 0,13-4-112,-7-14 0,11-2 0,8-2 0,4-1 0,-1-3 0,-4 0-15,-10-3 0,-2-2 0,-1-2 0,2 0 0,2 0 0,5-1 0,-2 0 0,4 0 0,4 0 0,1-1 0,2 0 0,-2 0 0,-2-2 0,-4 0 0,12-1 0,-3-1 0,-2 0 0,-1-2 0,0 0 0,2 1 0,-12-1 0,0 0 0,0 0 0,1 0 0,0 0 0,0 0 0,0 0 0,2 0 0,0 0 0,0 0 0,1-1 0,0 1 0,0 0 0,1-1 0,1 1 0,1-1 0,0 1 0,1-1 0,0 0 0,0 0 0,1 0-92,2-1 0,-2 0 1,1 0-1,0 0 0,4 0 1,2-1-1,6-1 92,-18-1 0,5 1 0,3-2 0,3 1 0,2-1 0,0 1 0,1-2 0,-2 1 0,-1-1 0,-2 0 0,-4 0 0,5-1 0,-4 0 0,-2-1 0,-1 0 0,0 0 0,0 0 0,2-1 0,2 0 0,4 0 0,-11 0 0,4 0 0,2-1 0,2 1 0,1-1 0,1 1 0,-1-2 0,-1 1 0,-1-1 0,-2 0 0,-3-1 0,-4 0 0,17-2 0,-4-1 0,-3 0 0,-2-1 0,-1 0 0,-1-1 0,1 0 0,0 0 0,-2 0 0,1-1 0,-2 0 0,1 0 0,-1 0 0,0-1 0,-2 0 0,1-1 0,6-1 0,0 0 0,-1-1 0,0 0 0,-2-1 0,-1 1 0,0-1 0,6-2 0,-1 0 0,-1-1 0,-2 0 0,-1-1 0,-2 1 0,6-4 0,-1 1 0,-3-2 0,-2 0 0,-4 0 0,6-3 0,-3 1 0,-4-3 0,-8-7 174,8-20 0,-8-7 0,-19-3-174,-14-9 0,-26-6 0,-25 9 0,-17-5 0,-12 5 0,-19 6 0,-15 7 0,-6 0 0,10 9 0,-4 0 0,-3 1 0,-2 1 0,-8-4 0,-3 1 0,-3 1 0,-2 1 0,12 7 0,-2 1 0,-1 1 0,-2 1 0,-1 0 0,-7 0 0,-1 1 0,-2 1 0,-2 0 0,0 3 0,12 5 0,1 0 0,-1 2 0,-3 0 0,-4 2 0,-5 1-20,8 5 0,-5 0 0,-5 2 0,-2 0 0,-2 1 0,0 1 0,1 1 0,2 0 0,4 1-64,4 2 1,3 0-1,1 1 1,2 1-1,-2 1 1,0 1-1,-3-1 1,-3 2 34,2 0 1,-4 0 0,-3 0 0,-1 1 0,-1 0 0,-1 1 0,2 1 0,2 1 0,2 1-1,4 2-51,-15 1 1,5 3 0,1 1 0,3 2 0,0 0 0,0 1 0,-2 1-58,0-1 0,0 2 0,0 1 0,0 0 0,1 1 1,-1 0-1,1 1-415,1 1 1,0 1-1,1 1 1,-1 0-1,1 0 1,1 1-1,0 0 572,1 0 0,-1 1 0,0 0 0,2 1 0,2-1 0,5-1 0,5-1 0,-15 3 0,7-1 0,5-1 0,2 0 0,-6 2 0,0 0 0,0 0 0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8:08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3792 1 25981,'-54'29'373,"0"0"0,0 3 1,3 3-234,11 4 1,2 3-1,-10 7 0,-3 2-12,-9 7 1,-2 2-1957,-6 7 0,-2 2 1887,20-18 1,0 0 0,0 2-12,0 1 1,0 1 0,0 0-80,1 0 0,1 1 0,1-1 46,1 0 0,1-1 1,1 0-16,-17 22 0,3 0 0,2-2 0,3-1 205,2 0 0,1 1-205,0 3 0,-1 1-208,14-22 1,-1 0-1,0 1 208,-2 4 0,0 1 0,-1-1 167,-1 2 1,-1 0-1,0 0-167,3-2 0,-1 0 0,2-2 0,-15 24 0,3-3 0,7-7 0,2-2 258,4-7 0,1-2-258,1-2 0,-1-2 0,-2-2 0,-2-1 0,-4 1 0,-2-1 0,0-2 0,-3 1 0,4-5 0,-3 2 0,3-2-86,-5 4 1,1 0 85,-14 13 0,3-3 0,23-25 0,2-4 0,-34 32 0,4-4 0,1 0 0,2 5 0,3 2-1757,5 6 1757,7 4 0,7 0 852,8-2-852,7-6 0,7-11 0,6-11 407,4-10-407,2-12 581,3-5-581,0-7 3381,0-2-3381,2-2 32,-1-2-32,0-2 0,1-1 0,-1-3 0,2-2 0,0-1 0,1-4 0,3-6 0,7-11 0,10-12 0,11-8 0,12-10 0,6-14-274,-18 27 1,2-2 273,3-8 0,3-1 0,7-6 0,2-1-868,4-6 0,2-3 868,5-4 0,0-1 0,3-6 0,-1-1 0,-21 24 0,0 0 0,2-5 0,-1-1 0,3-5 0,1-1 0,1-1 0,2-3 0,2-1 0,1 0 0,0 0 0,-1 0 0,0 0 0,1 1 0,1 1 0,-1 2 0,2 1 0,-1 2 0,-2 4 0,3-1 0,-1 5 0,0 0 0,1-1 0,0 1 0,1-1 0,1 0 0,1 0 0,0 0 0,0 2 0,0-1 0,1 1 0,1 1 0,0 1 0,0 0 0,-1 2 0,1 0 0,-1 1-573,-3 2 0,1 1 1,-1 1 572,22-20 0,-2 2 0,-6 6 0,-2 1-235,-5 5 0,-2 2 235,-6 6 0,-2 1 0,-4 3 0,-2 1 0,-2 4 0,-2 1 325,35-30-325,-3 7 0,-24 21 0,0 0 0,23-14 0,-27 19 0,-1 1 0,11-7 0,-3 2 1330,-6 4-1330,-7 4 0,-10 6 0,-9 6 2044,-8 5-2044,-3 0 772,-5 4-772,1-2 0,-2 3 0,1 1 0,1-3 0,3 0 0,3-3 0,1 0 0,6-2 0,-7 3 0,1 0 0,-8 6 0,-1-1 0,0 0 0,-1 1 0,0 1 0,-1 1-4561,-14 13 4561,-12 7 0,7-3 0,-3 0 0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8:25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0 411 24950,'89'0'508,"-1"0"0,1 0 0,-16 0 0,2 0 0,1 0 0,0 0-1130,6 0 1,1 0-1,2 0 1,2 0 623,-4 1 1,1-1-1,3 1 1,1-1-1,2 1-403,-6-1 0,1 0 0,2 0 1,1 0-1,1 0 0,1 0 401,7 1 0,2 0 0,0 0 0,2 0 0,0-1 0,0-1-126,-10-1 1,1 0 0,1-1 0,0-1 0,0 1-1,0-1 1,1 0 125,3 0 0,0 0 0,1-1 0,-1 1 0,1-1 0,0-1 0,0 0-181,0-2 1,1 0 0,0 0 0,-1-1-1,1-1 1,0 1 0,-1-1 180,1 1 0,-1-1 0,1 0 0,-1 0 0,1 0 0,-1-1 0,-1 1-72,-1 1 0,-1-1 1,-1 0-1,1 0 1,-1 1-1,0-1 1,-1 1 71,-2 0 0,-1 0 0,0 0 0,-1 0 0,0 0 0,0 1 0,-2 0 0,10-1 0,-1 1 0,-1-1 0,-1 2 0,-1-1 0,0 1 0,-7 1 0,-1 1 0,0-1 0,-1 1 0,-1 1 0,-2 0 0,8-1 0,-2 2 0,0 0 0,-3 0 0,-2 0 0,9 1 0,-3 0 0,-3 1 0,-2 0 217,8 2 0,-4 1 1,-6 0-218,10 2 0,-12 2 1337,6 7-1337,-66 1-1771,-78-1-3145,5-6 1,-8-1 4343,-27 3 0,1-1 1,32-3-1,4-1 0,1 1 1,1-1-1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4:32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23560,'-5'2'3407,"1"-1"-2724,4-1 338,0 0-1021,-15 13 0,17-8 0,2 9 0,31-11 0,22-2 0,16 1 0,15 0-148,-39 0 1,2 0 147,7-1 0,2 0-473,6 0 1,2 0 472,5-1 0,2 0 0,3 0 0,-1 0 0,-2 0 0,3 0 0,-7 0 0,4 0 0,-3 0-602,14 0 1,0 0 601,-12 0 0,5 1 0,-5 0 0,12 1 0,-4 2 0,4 1 0,-1 1 0,-1 1 0,-1 1-100,-2 0 1,-1 2 99,-4-1 0,2 0 0,-11-2 0,3 1 0,-4-2-170,8 2 1,-1-1 169,18 1 0,-2 0 0,-32-5 0,-3 1 0,-1 1 0,-1-1 645,47 5-645,-5 1 0,-11-2 0,-11 2 1220,-11-2-1220,4 7 239,-22-4-239,8 4 727,-22-6-727,1-1 150,-4-1-150,-3-1 0,-5 0 0,-5-3 0,-5-1 0,-5-2 0,-8 0 0,-15 0-1704,-13 0-8127,-20 8 8582,-7 13 1,24-9 0,6 8 0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4:36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35 21342,'-4'0'3731,"2"0"-3036,2 0 1400,0 0-1512,-14 0-358,10 1-225,-9 0 0,12 0 0,2-1 0,6 0 0,4 0 0,6-1 0,2-1 0,-1-2 0,-2 1 0,0 0 0,-1 1 0,-2 0 0,-2-2-225,-2 0-1310,-3 0-1020,1 0-7276,-3 1 8947,-1 2 0,-2 1 0,-1 0 0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4:36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28671,'36'0'0,"-6"0"0,-19 0 0,-1 0 0,1 0 0,0 0 0,2 0 0,-3 0-57,1 0-996,-5 0-516,-1-1-1165,-1-4-7097,1-3 8431,2-4 1,-3 4-1,0 1 1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4:37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1 27650,'-22'87'1021,"0"-4"-1021,9-23 0,0 4 0,3 0 0,0 1 0,-1 1 0,-1 1 0,-1 1-4252,-1 1 4252,0-3 860,2-3-860,1-7 0,4-5 0,1-5 0,3-4 0,0-4 0,1-5 3392,2-5-3392,-1-6 0,1-6 0,0-4-125,0-6-468,0-2-270,0-3-526,0-10-1256,3-7-7186,7-13 7958,5-4 0,-4 13 1,-1 5-1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4:37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217 3 24547,'0'-1'2947,"0"-1"-2343,0 2-312,-6 59-11,0-16-281,-6 54 0,1-29 0,1 5 0,-1 4 0,0 1 0,0 4 0,-1-1 0,-2 1 0,-1-5 0,-1-5 0,0-6 0,1-9 0,1-8 0,2-10 0,3-9-181,2-11-1073,2-8-640,3-6-3327,0-5 5221,2-6 0,0 4 0,0-5 0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4:38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28401,'3'2'270,"2"1"-270,4 7 0,2 1 0,1 6 0,-1 3 0,-1 3 0,-3 0 0,0-2-741,-2-6-357,1-5-482,0-6-1546,5-5-6705,0-9 8426,4-5 0,-7 4 0,-2 1 0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4:38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373 0 26631,'-34'41'851,"1"0"1,-30 36-539,21-18-289,4 0-24,5 3 0,5-2 0,4-2 0,3-8 0,2-7 0,5-9 0,2-9-360,5-8-592,3-8-762,3-4-1570,5-4 3284,6-4 0,-3 2 0,2-3 0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4:38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160 156 27695,'59'-24'224,"-5"0"-325,-24 7-55,-4-1 66,-6 3 34,-7 3 34,-7 2-1,-3 3-55,-4 0-68,-5 1 22,-5 0-10,-8 1 100,-5 2 34,-4 2 34,-4 4 202,-5 9 111,-3 9 191,-2 11-90,3 6-335,3 4-113,9 0 0,8-2 0,10-1 0,8-3 0,12-2 0,6-2 0,13-5 0,5-6 0,5-8 0,1-7-1155,0-5-8676,7-2 8005,-16 1 1,-4 0 0,-20 0 0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4:41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300 1 25701,'-61'18'1389,"5"1"-851,30-1-79,-2 4 0,0 3-334,1 3-125,4 2 0,4 3 0,5 0 0,4 4 0,5 1 0,2 2 0,4 0 0,6-2 0,4-2 0,8-4 0,5-5 0,3-7 0,4-8 0,2-6 0,0-6 0,-1-8-113,-1-4-167,-5-10-135,-6-1 359,-6-3 34,-7 1 89,-7-7-56,-8 9 34,-5-5 11,-4 11-34,0 2 90,3 1 0,2 4-11,6 1 259,1 1-360,4 5 0,0 0 0,3 3 0,7 0 0,5 3 0,12 0 0,3 1 0,7-2 0,0-1 0,13-1 0,-16 0-505,5 0-1366,-20 0-2780,-4 0 4651,0 2 0,-8 0 0,0 0 0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4:41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28143,'63'-8'-347,"-8"3"-303,-28 4-761,-5 1-1514,-7 8 2925,-8 4 0,-4-2 0,-3 1 0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4:42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28233,'74'-1'-1434,"-3"-3"-5706,-21-5 2658,2 2 4834,-1 0 0,-22 5 1,-7 0-1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4:42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229 1 24995,'-64'18'1524,"9"3"-1054,28 3-66,4 5-135,3 3 78,4 4-190,5 2 22,3 4 22,5 0-122,2 3-33,8-2-46,5-4 0,11-11 0,9-12-113,5-10-324,3-12 101,-3-6 56,-5-7 201,-8-3 35,-7 1 44,-9 1 78,-4 2-78,-3 2 90,-5 1-12,-2 1-44,-6 2 167,2 1 247,-3 1-112,8 3-312,0 2-24,5 2 0,0 2 0,7-2 0,5 1 0,10 0 0,22-1 0,-8 2-113,13-3-1579,-17-1-1289,-2-1 2981,-1-3 0,-13 5 0,-4 0 0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4:42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26675,'-2'0'1996,"1"0"-1996,1 0 0,22 36 0,-10-18 0,18 25 0,-15-29-897,-2-7-1187,2-3-6007,0-2 8091,4-2 0,-9 0 0,-1 0 0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4:43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238 8 24155,'-5'-4'3809,"1"1"-3294,-32 52-323,14-17-192,-30 43 0,22-29 0,2 0 0,4-2 0,5-5 0,7-7-528,7-7-1152,6-10-1066,10-7-7085,6-5 9126,9-8 0,-10 3 1,-3-3-1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4:43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49 27550,'55'5'190,"-10"-1"-190,-33-7 0,-4-2 45,-4-3-12,-1-1-21,-3-1 44,-7 1 134,-4 2 45,-9 3 68,-5 2-246,-3 2-57,-4 7 0,1 4 0,-2 11 0,0 6 0,1 4 0,3 5 0,4 2 0,6 0 0,7-2 0,5-4 0,5-3 0,10-7 0,5-3 0,11-8 0,6-5 0,2-4 0,2-6 0,-4-3-1323,-2-3-1725,-5-1 3048,-5 3 0,-8 4 0,-4 2 0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4:48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2075 25521,'-16'14'1546,"1"-9"-1265,10-21-1,0-11-101,2-9 45,0-12 123,0-12-134,0-15-133,-3-15-80,4 38 0,-2-2-1174,0-5 0,-2-2 1174,1-3 0,-1-2 0,-1-4 0,0 0-372,0-2 0,0-1 372,0-1 0,0 1 0,1 2 0,0 1 0,3 3 0,0 1 0,1 4 0,1 2 0,0 3 0,2 1 0,-1 3 0,0 2 0,0-40 0,2 13 0,2 17 0,1 16 0,-1 14 0,0 13 2126,-2 9-2126,2 4 966,-1 4-966,0 0-158,1 1-1254,-2 7-1221,1 11 2633,-2 14 0,0-11 0,-1-1 0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05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23964,'6'0'3810,"-2"0"-3138,-4 0-447,0 0-225,51 34 0,-22-16 0,41 30 0,-37-24-640,-4-1-1768,-3-2-7423,-4-4 9316,-2-2 1,-9-7-1,-4-2 1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05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28671,'53'-2'0,"0"0"0,41 2-696,-42 16-1758,3 3 2454,5 4 0,-26-11 0,-5 0 0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06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204 7 22518,'0'-3'3261,"0"0"-2981,0 3-112,0 0-168,-56 44-100,30-14-640,-43 37-2129,45-28 2869,8-8 0,7-13 0,5-8 0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06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260 1 26451,'-40'48'246,"0"-1"1,4-3 0,3-4-628,-2 7-1087,8-7-3294,7-5 4762,5-5 0,7-14 0,3-5 0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5:37.37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0 103 26099,'60'0'327,"1"0"1,-4-1 0,-3 0 655,19-2 0,-1-4 0,-1-1 0,-4-3 0,-3-1-213,-4 0-770,-5-1-91,-4 1-893,-7 1 0,-7 5 0,-9 2 738,-8 3 0,-10 1 0,-5 0 0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5:37.70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0 143 26962,'59'-2'327,"-1"1"1,0-1 0,-3-3 655,29-13 0,1-1 0,-6 0 0,-4 0-1237,-8-1-587,-8 4-143,-13 3 0,-15 7 656,-15 3 0,-10 3 0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5:37.97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0 107 28217,'51'13'491,"-1"1"1,47 1 491,-21-24 0,0-7 0,0-1-1173,-6-2-707,-6 0-87,-10-3 0,-10 4 738,-12 1 0,-16 9 0,-7 4 0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49.649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1 5734,'0'0'0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51.09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1 175 27930,'29'-3'695,"7"-5"-649,16-10-46,9-4 0,8-3 0,4-2 0,-3 1 0,-10 5 0,-16 5 0,-19 10 0,-14 3 0,-7 13 0,-4 17 0,-7 24 0,-4 23 0,-11 14-1255,-1 9 1255,9-46 0,0 0 0,1 2 0,-2 1 0,-1 1 0,-1 1 0,-1 0 0,-1-1-193,0 2 0,0-1 193,0-4 0,-1 0 0,-2 14 0,0-1 0,-9 23 0,13-37 0,2-4 0,-2-1-841,7-15-6765,18-21 7606,20-26 0,-8 6 0,6-13 0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51.34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26 24625,'0'-4'3037,"0"2"-2085,0 2-952,44-9-23,-22 7-324,38-6-426,-34 8-515,-2 3-774,-6 4-5625,-8 7 7687,-5 6 0,-3-9 0,-2 0 0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51.579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16 193 25712,'-9'9'2330,"2"-2"-1971,7-7-89,0 0-270,58-1 0,-28-11 0,47-3 0,-48-8-640,-1-1-592,-4-1-1323,1-5 2555,4-6 0,-13 14 0,-1 2 0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51.810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407 9 24367,'0'-4'3160,"0"0"-2454,0 4-268,-8 74-438,-3-1-856,1-2 1,-2 6 855,-2-11 0,-1-1 0,-1 3 0,-1-1 0,-1 0 0,0 0 0,0-3 0,0 1-101,-1-2 0,0 0 101,1 1 0,0 0-146,0-1 0,-1 0-465,0 0 1,1 0-315,0-5 1,2-2-964,1-6 0,3-3 1888,-3 21 0,8-32 0,7-20 0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52.081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371 0 23404,'4'0'3339,"1"73"-2633,-6 3-1211,-4 0 1,-2 6 761,-2-5 1,-3 0-230,-7 9 1,-2 1-773,-2 4 0,-1 0 744,-2 1 0,-1 0 0,1-5 0,0-1 0,2-8 0,0-3 0,3-8 0,2-3-219,1-12 0,2-3-1138,-4 26-6352,8-31 7709,15-22 0,-2-15 0,5-7 0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52.355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449 1 27998,'-32'78'224,"0"0"0,2-2 1,1-6-958,8-20 0,1-4 733,-1 4 0,0-1-12,0 2 0,0-1-246,0-1 1,0-1-276,2-1 1,-1-1-752,-16 35-3836,4-13 5120,5-14 0,12-26 0,6-11 0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52.55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23 25465,'5'-12'2477,"-2"2"-2197,-3 10-180,0 0-77,38 76-12,-20-36-17,5 10 1,-1-1-331,-8-8-448,-6-12-807,2-8-3665,-3-12 5256,5-5 0,-7-4 0,1 0 0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52.756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6 132 25577,'-3'0'2521,"1"0"-2341,2 0-270,62 0-268,-33-4-371,48-4-481,-51-7-437,-6-5-2812,-6-4 4459,-3-5 0,-5 13 0,-3 1 0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52.989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337 1 27180,'-7'78'497,"0"1"0,-2-2 0,-2-2-497,-2-16 0,-2-3-1252,-3 7 0,0 1 1252,-2 2 0,-1 0 0,0 3 0,1 0 0,-1-3 0,2 1 0,1-3 0,1-1 0,1-5 0,1-1-164,-8 39-1516,7-22-1095,8-26 2775,5-24 0,3-15 0,0-9 0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53.216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168 0 28614,'-4'82'19,"-1"0"0,-1-1 0,-3-1-19,-5-12 0,-1-1 0,-1 3 0,1 0-250,-1 1 0,1-1 81,2-3 1,2-3-499,0-6 1,3-3-1463,-1 32 2170,23-33 0,-10-27 0,14-18 0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53.655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262 1 26675,'-46'48'284,"-1"0"0,2-1 0,7 1-82,3 26-45,7 2-45,13-7-101,8-11 56,15-11 0,11-14-67,13-13 135,13-10-79,2-14-45,0-13 45,-7-16-45,-7-14 23,-11-13-34,-9-8-45,-8-4-11,-4 1-213,-9 14-280,-6 13-347,-13 22-1188,-9 11-5077,-9 32 7161,-11 17 0,24-9 0,2 3 0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53.910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59 0 26226,'-3'72'48,"-1"-1"1,-1-5 0,0-5-217,-6 8 269,-1-8-1827,3-10-2328,3-12 4054,3-15 0,3-11 0,0-9 0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54.099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94 1 28065,'2'60'22,"1"1"0,-1-4 1,-2-6-325,-9-6-494,-1-1-1165,-8-11-5098,-1-5 7059,-2-12 0,8-6 0,3-7 0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54.321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1 189 25174,'0'-1'3497,"71"-19"-3497,1 5 0,0 0 0,4 1-392,-9 3 0,-2 2 392,2 1 0,-1 2 0,-5 1 0,-1 2 0,39-1 0,-20 3 0,-17-3 190,-11-5-1501,-5-5-1961,-4-4 3272,-2 2 0,-18 5 0,-5 6 0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8:15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9636 1037 15023,'91'-20'3731,"-15"1"-2846,-49 6 369,-11-1-4060,-7-5 3692,-7-4 634,-11-6-1094,-14-6-22,-21-8 10,-28-7-229,23 21 0,-4-1-849,-15-4 0,-6 0 757,15 8 1,-4 0-1,-2 1-52,-10-2 0,-4 0 0,-3 0-24,12 6 0,-3 0 0,-1 1 0,-2 0 60,-9-1 1,-1 1 0,-3 0-1,-1 1-77,12 3 0,-2 0 0,0 1 0,-2 1 0,-1-1-358,-6 0 0,-1 0 0,-1 1 0,0 0 0,-2 0 369,-3 1 0,0 0 1,-2 0-1,1 1 0,-2 0-202,15 2 1,-1 1 0,0-1 0,0 1 0,-1 1 0,1 0 212,-2 1 1,0 0-1,-1 0 1,1 2-1,-1-1 1,0 1-42,-1 1 0,0-1 0,-1 2 1,0-1-1,0 2 0,0 0 28,-3 1 0,1 0 1,0 1-1,-1 1 1,-1 0-1,1 1-13,-2 1 0,1 1 1,0 0-1,-1 1 1,-5 2-1,-4 1 26,13 0 0,-6 2 1,-3 0-1,-2 2 1,-1 0-1,0 0 1,1 1-1,3 0 1,4-1 10,-8 2 1,5 0 0,2 0 0,0 1-1,0 0 1,-2 1 0,-4 0 2,16-1 1,-2-1 0,-4 2 0,0 0 0,-2 0 0,2 0 0,1 1 0,2 0 0,4-1 0,4 1 26,-21 4 1,6 1-1,4 0 1,2 0-1,1 0 1,0 1 5,-9 4 0,0 0 1,3 0-1,1 1 1,4 1 49,-9 4 0,4 1 0,3 1 0,5 1-89,-6 5 0,5 1 0,10 3 483,-4 15 0,17 6-513,23-9 0,24 6 0,37 4 0,24 6 0,3-4 217,-6-10 1,2-3 0,7 2-218,8 3 0,8 3 0,4 0 0,-2-4 0,-7-10 0,0-2 0,1-2 0,2 0 0,5 5 0,1-1 0,2 1 0,2-2 0,4 3 0,2-2 0,1 0 0,3-1 21,-13-8 0,3 0 0,0-1 0,2-1 1,1-1-22,5 2 0,2-2 0,1 0 0,1-1 0,2-2-213,-11-5 0,2-1 0,0 0 1,2-2-1,0 0 0,1 0 213,3-1 0,1 0 0,1 0 0,1-2 0,0 0 0,0-1-78,2 0 1,1 0-1,1-2 1,-1 0-1,1-1 1,0 0 77,0 0 0,-2-1 0,1-1 0,1 0 0,2 0 0,5 0 0,-6-2 0,4 1 0,3-1 0,2 1 0,0-1 0,-1-1 0,-3 0 0,-4 0 0,10 0 0,-6 0 0,-1-1 0,0 0 0,1 0 0,5 0 0,-11-2 0,4 1 0,1 0 0,2 0 0,0-1 0,-2 0 0,-4-1 0,-4 0-54,3-1 0,-4-1 0,-3-1 0,-2 0 1,1 0-1,1-1 54,1-1 0,0 0 0,0 0 0,-1-1 0,1 0 0,0-1 0,-2 1 0,-2-2 0,1 1 0,1-1 0,2-1 0,3 0 0,6 0 0,4-2 0,2 0 0,2 0 0,-1-1 0,-3 0 0,-5-1-17,10-1 0,-4-2 1,-3 1-1,1-2 1,4 1 16,-3-1 0,5 1 0,1 0 0,-1-1 0,-5-2 0,-9-1 23,2-3 1,-8-2 0,-4-1 0,-2-1-24,15-3 0,-4-2 0,-4-2 187,-14 2 1,-2-2 0,-5-2-188,10-11 0,-8-4 413,-15 1 1,-8-4-414,-10-1 0,-8-6 0,-5-31 0,-11-6 0,-9 16 0,-7-1 0,-2 5 0,-3-4 0,-4 4 0,-18-16 0,-5 2 0,-3-4 0,-3-1 0,1-1 0,0 0 0,3 1 0,3 1 0,4 4 0,3 0 0,4 6 0,-1-2 391,5 14 1,-1-3-1,0 5-391,-5-8 0,-1 2 0,-11-14 0,-3 4 0,9 28 0,-2 4 0,-3 2 0,-3 1 784,-2 0 0,-4 1-784,-6 1 0,-3 1-652,-7-2 0,-4 3 652,-13-1 0,-6 1 0,25 13 0,-2 0 0,-8 0-169,3 4 1,-7 0-1,-4 0 1,0 0 0,4 2 168,-4-1 0,2 2 0,0 0 0,-5-1 0,-4 1 0,-5-1 0,-3-1 0,2 3 0,5 1 0,-1 1 0,4 3 0,1 0 0,-1 2 0,-3 0 0,0 1 0,0 0 0,0 2 0,-1 1 0,0 1 0,0 1 0,-1 1-328,0-1 0,0 1 0,-1 1 0,1 2-311,0 3 0,-1 3 1,1 0-1,-1 1 639,-6 1 0,-2 1 0,4 0 0,8 1 0,13-1 0,8 1 0,1 0 0,-22 5 0,0 0 0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8:18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34 20737,'3'-8'3070,"-1"2"-2869,-2 6 91,0 0 89,21-20 123,-16 21 12,15 3-23,-26 38-90,-5 21-56,-7 8-66,-2 8-337,1 7 392,2 11-202,8-40 1,1 2-790,-1 7 1,0 2 738,0 5 0,0 3-23,-1 3 1,2 1-568,1-2 1,0 0 505,2-3 0,0 0-284,2-5 0,2 0 284,-1-4 0,1 0 0,1-4 0,0 0 0,0-2 0,0 0 0,0-3 0,0-1 0,0 0 0,0-1 0,0-3 0,0 0-46,0 44-2041,0-8 2087,0-14 167,-1-13-167,0-13 699,-2-8-699,-2 3 465,2-15-465,-3 4 2985,4-18-2985,-3 4 1265,2-4-1265,-1 6 0,0-4 0,3-2 0,-1-2 0,2-5 0,0-3 46,0-3-46,0-13 0,0-8 0,0-18 0,4-8 0,2-4 0,3-4-3392,3-1 3392,0-3 0,3 0 0,9-39 0,-2 21-76,-7 22 0,0 0 76,9-25 0,0-4 0,-1-1 0,-1-2 0,-1-1 3317,1-2-3317,-1-2 0,5 1 0,-8 31 0,1 0 0,8-33 0,-8 36 0,-2 0-121,3-22 121,0 0 0,-3 2 0,1 3 0,-5 5 0,0 8 0,-2 8 0,0 3 0,1 6 0,-1 0 0,1 4 0,-3 3 348,-1 5-348,-1 5 0,-2 3 0,1 0 0,0 1 0,-1 2 0,0 3 0,-2 1 0,1 4 0,-1 0 0,0-1 0,0 0 0,2-7 0,-1 7 0,-2-1 0,0 9 0,-2 3 0,0 1-1065,0 1-269,0 6-1422,-2 4-7075,-5 11 8846,-4 6 0,2-11 0,0-2 0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32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454 1 26317,'-6'68'398,"0"1"1,-1-1 0,0 6 0,-2 2 0,-2-1-279,-4 2 0,-1 1 0,-1 1-713,-2 12 1,-1 2 0,0 2 592,3-19 0,0 1 0,1 1 0,-1 1-798,-1 4 1,0 2 0,1 0 0,0 1 797,0 2 0,1 1 0,0 0 0,1 0 0,1 1 0,0 0 0,2 0 0,0-1-142,3-2 1,1 1-1,0-2 1,2-1 87,0-6 1,0-1 0,2-1-1,4-2-327,4 12 0,4-2 1,5-6-528,7 15 0,13-14-846,11-28 0,10-15 1754,7-22 0,-1-12 0,12-8 0,-12-16 0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32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1 358 25342,'65'-31'859,"1"0"0,3 1 0,1 5-557,-2 6 1,1 3-1129,16 2 1,4 1 825,-21 5 0,3 0 0,1 1-974,8 0 1,1 2 0,3-1 973,7 0 0,1 1 0,2-1 0,-20 2 0,1 0 0,1-1 0,0 1-189,5-1 1,1 1-1,1-1 1,1 0 188,3 0 0,1 0 0,1-1 0,0 0 0,5 1 0,0-1 0,2 0 0,0 1 0,-16 1 0,0-1 0,1 1 0,1 0 0,-1 1-307,3-1 0,0 1 0,0 1 0,0-1 1,-1 1 306,1 0 0,-1 0 0,0 0 0,0 1 0,-1 1 0,18 3 0,-1 0 0,-1 2 0,-1 1 0,-7 0 0,-1 1 0,-1 1 0,-2 2-115,-7 1 1,-1 2-1,-1 2 1,-3 0 114,16 5 0,-3 1 0,-2 2 0,-10-2 0,-1 1 0,-3 0 0,22 10 0,-5 0 432,-12-1 0,-4-1-432,-12-1 0,-4-1 0,-9-1 0,-4 1 0,25 23 1208,-16-2-1208,-14 1 0,-11 5 2300,-8 6-2300,-5 11 0,-3 12 822,-6-34 0,-1 1-822,-1 8 0,0 2 0,0 8 0,-1 2 0,-1 8 0,-1 2 48,1 6 0,0 3-48,-2 5 0,2 8-576,0-30 1,1 7 0,0 1 0,0-4 575,0 8 0,0-3 0,0 3 0,1-4 0,0 4 0,0-1 0,0-6-279,0-2 1,0-4 0,0-2 278,2 31 0,0-4 47,-1-11 1,1-1-48,1 4 0,-1-4 0,-1-29 0,-2-4 258,-6 4 1,-9-7-259,-36-3 0,3-25 0,-7-4 135,-20 3 1,-7-2-136,15-4 0,-4-1 0,-2-1 0,-11 2 0,-4-1 0,-1 0-219,-8-2 1,-2 0-1,-1-2 219,20-3 0,0 0 0,-1-1 0,0-3-349,-1 0 1,1-3 0,-1-1-1,0-3 349,0-2 0,1-4 0,-1-1 0,0-2 0,-1-2 0,1-2 0,-1-2 0,0-2 0,-2-2 0,1-2 0,-1-1 0,-1 0-340,-3-1 1,-1 0-1,0 0 1,-2 2 339,-3 0 0,-1 2 0,-1 0 0,0 2 0,-2 1 0,-1 1 0,0 1 0,0 2 0,18 4 0,0 2 0,-1 1 0,1 1 0,0 0 0,-19 0 0,1 1 0,0 2 0,1-1 0,4 2 0,2 0 0,0 1 0,2 0 0,8 0 0,0 2 0,2-1 0,3-1 43,-12 0 1,3-1 0,5-1-44,-14-2 0,9-2 450,26 1 1,7-2-451,-5-7 1440,33 4-1440,16 5 2399,6 4-3755,8 3-1547,18 2 2903,18 0 0,-12 0 0,1 0 0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33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3927 26295,'21'-66'432,"-1"0"1,1-1-1,8-7 1,3-2-1,6 0-395,12-5 1,8-1 0,2-1-1420,-8 10 0,2-2 0,2-1 0,1-2 1382,-8 11 0,2 0 0,0-2 0,1 0 0,1 0-219,2-3 0,1 0 1,1-1-1,1 1 1,-1 0 218,1 0 0,0 0 0,1 0 0,1 1 0,0 0 0,1 0 0,0 1 0,1 1 0,1 0 0,0 1-89,-1 2 0,0 1 0,1 0 0,0 2 0,0 0 89,-1 3 0,0 1 0,0 1 0,-1 1 0,1 0-103,11-9 1,0 2 0,-1 1-1,-1 2 103,-7 6 0,-1 2 0,-2 1 0,0 2 141,10-7 1,-2 3-1,-3 2-141,-9 9 0,-1 1 0,-3 4 0,16-8 0,-3 7 668,-10 8 0,-1 5-668,-6 9 0,-2 5 0,33-1 2162,-8 29-2162,-8 17-1491,-3 31 1491,-32-22 0,-1 5 0,0 7 0,-2 4 402,1 9 1,0 3-403,2 7 0,0 3 0,3 7 0,2 2-243,-8-25 0,0 1 0,1 1 243,4 4 0,1 1 0,1 0 0,2 4 0,1 1 0,1 1 0,1 4 0,2 0 0,-1 1 0,2 1 0,-1 1 0,1 0 0,-1 1 0,1-1 0,-2 1 0,0-1 0,-1 0 0,0 0-320,0-2 1,-2 0 0,1-1 319,-2-1 0,1 0 0,-1-1 0,1-2 0,-1 0 0,1 0 0,0-2 0,1 0 0,0-1 0,-1-1 0,1-1 0,-1-1 0,0-1 0,0-1 0,-1-1 0,0-3 0,-1-2 0,-1-1 0,12 23 0,0-4-471,-4-11 0,0-5-1843,-6-13 0,1-6 2314,29 12 0,-30-30 0,-9-21 0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34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474 73 24703,'-57'-22'519,"0"0"0,5 4 1,4 8-184,-6 24-112,9 11 22,6 10 13,10 9-13,0 5-67,6 9 0,3 1 23,6 0-34,8-5-67,7-11 22,19-8 11,17-16-121,24-9-13,18-26 0,10-20 0,-43 8 0,-2-4 0,-1-4 0,-4-2 0,26-37 0,-20 9-360,-21 8-469,-13 13-325,-9 14-1300,-12 14 2454,-7 10 0,2 7 0,1 0 0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34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479 0 27438,'-19'72'411,"0"0"0,1-2 0,-1-2-411,2-16 0,-1-2-895,0 5 0,0-1 895,0 1 0,0 0 0,-1 0 0,-1-1-89,0-4 0,-1-1 66,-22 41-697,0-11-602,2-12-975,7-12-6095,7-13 8392,10-14 0,9-14 0,5-8 0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34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27594,'35'58'351,"-1"1"0,-2-3 0,-4-2-327,0 17-24,-8 0-203,-2-6-379,-7-11-550,2-13-896,0-14-5524,2-13 7552,3-9 0,-9-5 0,-2 0 0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35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302 0 23303,'-57'11'-185,"-1"0"0,-37 8-4017,53-10 4202,14 1 0,15-5 0,5 0 0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35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27056,'68'36'-482,"0"0"0,-2-5 1,-3-9-4326,17-14 4807,10-14 0,-39 4 0,-9-4 0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35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533 161 23896,'-54'-7'851,"-1"0"1,2 0 0,3 3-370,-21 7-101,3 12 0,8 9-34,9 15-123,13 8-33,16 8-34,12 6-100,23 4-57,17 5 0,29-4-349,-18-34 1,4-3 348,8-5 0,3-6 0,9-2 0,3-7-303,4-8 0,1-9 303,3-8 0,-2-8 0,-4-7 0,-4-7 0,-7-3 0,-5-5 0,-12 0 0,-6-2 0,-9 3 0,-7-2-68,0-43-548,-23 6-281,-20 15-806,-14 20-4378,-14 25 6081,-6 20 0,25 6 0,3 4 0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36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470 1 26541,'26'65'710,"-1"-1"0,-2 2 0,-5-1-710,-11-6 0,-4-1 0,0 7 0,-5 1 0,-5 5 0,-5 1-884,-3 4 1,-4 1 883,-6 5 0,-4 0-448,-3 2 0,-2-1 448,-2 1 0,-2-1 0,0-4 0,0-3 0,1-5 0,1-4 176,4-10 1,1-4-918,-16 28-1578,18-34-4057,11-25 6376,8-17 0,5-5 0,0-1 0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36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27253,'63'52'8,"1"1"0,-4-1 0,-7 0-8,-21-11 0,-5-1 0,28 44 0,-8-8 0,-11-6 671,-11-12-671,-10-14-1592,-7-14-1052,-2-16 2644,-1-8 0,0-6 0,-2 0 0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36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1 24916,'-55'31'213,"-1"0"0,6-3 0,9-4-493,17-8-594,11-7-1043,8-4-4917,4-3 6834,7 0 0,-5-1 0,5 0 0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37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27550,'66'2'373,"-1"1"1,-4 1 0,-4 3-374,11 8 0,-1 4 0,-7-6 0,-5-3-942,-10-3-996,-6-2-3049,-5 2 4987,2-3 0,-17 1 0,-2-4 0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38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3739 804 24267,'0'29'2588,"-3"-6"-2263,-6-30 11,-7-6 67,-11-10-56,-7-3-67,-8-3-155,-7-1-125,-7 0 0,-7-2 0,-6-4 0,-7-5 0,-6-11 0,38 24 0,0-2 0,-1-2 0,0 1-315,1 0 1,0 0 314,-38-21 0,11 9 0,9 11 0,6 4 0,0 3 0,-1 3 0,10 4 0,-1 1 0,-28-5 0,24 6 0,1 1 0,-21 0 0,3 2 0,6 3 0,3 1 0,0 2 0,-3 2 0,-4 2 0,-1 1 0,-30 2 0,26 0 0,-16 5 629,35 0-629,5 5 0,4-2 0,4 1 0,1 0 0,-21 13 0,12-2 0,-18 8 0,21-6 0,-2-2 0,4-1 0,1-1 0,2-4 0,2 1 0,-11 1 0,13-3 0,-10 3 0,16-9 0,1 1 0,-1-3 0,1 0 0,1 1 0,0 0 0,1 4 0,0 0 0,-1 2 0,0 2 0,-2 1 0,0 2 0,1-2 0,3-1 0,2-3 0,4-1 0,0-2 0,2 2 0,-1-1 0,1 1 0,0-1 0,1 1 0,0-2 0,0 0 0,4 1 0,-1-1 0,2-1 0,-4 2 0,4-4 0,-5 3 0,8-4 0,-1 1 0,1 0 0,2-2 0,-1 1 0,4-1 0,2-1 0,0 1 0,2-1 0,0-1 0,-1-1 0,1 0 0,-1 0-595,3-3-1634,12-8 2229,12-11 0,-8 7 0,2-1 0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39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417 72 23314,'0'-1'2981,"0"0"-1659,0 1-930,-33 14-168,14-2-23,-27 12 23,22-6-211,0 0-13,-3 2 0,-1 1 0,-3 2 0,-1-2 0,2-3 0,4-3 0,3-4 0,4-3 0,3-1 0,3 0 0,1-1 0,5 1 0,2-2 0,4 3 0,1 2 0,9 3 0,7 4 0,11 3 0,7 5 0,22 16 0,-10-9 0,17 8 0,-18-18 0,6-6 0,-1-7 0,3-3 0,-5-5 0,-1 0 0,-9-1 0,-9 0 0,-10-4 0,-10-9 0,-6-12 0,-3-14 0,-10-11 0,-7-10 0,-13-4 0,-5-3 0,2 4 0,-2 4 0,4 11 0,1 9 0,0 14 0,5 9-1648,6 7-5064,6 5 6712,9 3 0,1 1 0,3 0 0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40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6 25107,'0'-3'2543,"0"1"-1613,0 2-839,-2 69-91,-4-6 0,0 1 0,-3 6-369,-3-13 1,-1 0 368,-3 5 0,-2 0 0,1-3 0,1-1 0,0-5 0,2-2 0,-10 30 179,9-26-179,5-23 0,5-18 0,1-19 0,2-24 0,1-23 0,6-27 0,9-10 0,7-2 31,9 7-31,-2 15 0,-3 16 0,-1 17 0,-2 18 0,1 9 0,1 8 0,-1 1 0,0 1-1951,-3 4-5152,-1 6 7103,-3 6 0,-8-6 0,-2-1 0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40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0 28671,'-2'76'0,"0"-1"0,-3-3 0,-4-6 0,-25 22-404,-5-3 302,3-10-2676,5-11-6164,11-19 8942,9-21 0,8-13 0,3-11 0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41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14 24603,'6'-8'2779,"-1"2"-2421,-8 78 12,-4-27-258,2 6 0,-2 1 44,-8 0 1,3-11-157,5-14 0,4-14 11,10-13 2,10-21-13,11-12 0,7-15 0,-3 5 0,-4 9 0,-7 15 0,-5 11 0,-2 6 0,-5 4 0,-1 8 0,-3 5 0,0 9 0,-2 0 0,0-1 0,-1 2 0,-1-4 0,0 0 0,-1-7 0,0-2 0,0-6-1043,0-2-1445,3-3-7343,8-9 7983,11-13 0,-8 8 1,3-6-1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41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0 27258,'-48'55'351,"1"0"0,4-5 0,8-3-138,11 5-179,13-8-1,5-14-33,10-12 23,11-10-1,8-8-11,11-17 0,1-8-22,-1-15 11,-6-2 0,-3 2 11,-5 7 2,-2 8-13,-5 14 0,-5 5 0,-4 17 0,-3 11 0,-1 16 0,0 8 0,-1 0 0,-4-4 0,-2-6-853,-2-9-1578,4-10-7400,3-7 9509,11-9 1,-6-1 0,6-2 0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41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20 23448,'1'0'3283,"1"0"-2296,-2 0-539,-2 74-180,-2-43-31,1 55-237,-1-68 0,3-8 0,1-6 0,0-8 0,7-9 0,5-10 0,7-10 0,4 0 0,2 0 0,1 7 0,1 3 0,0 6 0,-1 3 0,0 3 0,-1 4 0,-3 3 0,-3 3 0,-5 8 0,-6 10 0,-3 10 0,-3 7 0,-2-2-808,0-6-1231,0-5-3205,0-8 5244,3-6 0,-2-5 0,3-2 0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42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178 365 26373,'43'-50'127,"1"1"0,-6 4 0,-9 2 97,-20-1 12,-6 2 44,-13 6 56,-8 7-79,-10 12-100,-7 7 33,-1 12 47,0 17-237,-2 17 0,1 20 0,2 11 0,5 2 0,8-2 0,10-7 0,5-8 0,12-12 0,13-9 0,11-11 0,12-7 0,1-8 0,-1-2-1211,-3-3-1658,4 0 2869,14-10 0,-25 7 0,4-7 0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44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576 0 25712,'-56'9'664,"1"1"1,1 2 0,4 7-1609,-23 42 1067,37-22 0,0 3-11,2 5 0,3 2-83,0 5 0,4 1-29,2 1 0,5 1 0,4-1 0,3 1 0,4-2 0,3-1 0,3-1 0,4 0 0,18 45 0,16-9 0,24-23-95,22-24 95,-32-30 0,2-7 0,5-14 0,1-9 0,3-4 0,-2-7 0,-2-10 0,-3-7 0,-6-3 0,-5-4 0,-6 1 0,-7-3 174,-8-1 0,-5 0-174,-6 1 0,-4 1 0,-5 1 0,-5 1 0,-21-38 0,-17 15 0,-20 18 0,-5 18 0,-2 18-181,12 11-1117,17 10-4338,19 11 5636,26 4 0,-2-1 0,9-3 0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44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6 25588,'1'-3'3083,"0"0"-3083,-1 3 0,0 81 0,-9-17-432,3 5 0,-2 4 432,-5-17 0,-1-2 0,-1 3 0,-1 0 0,0-2 0,1-1-56,1-4 1,1-3-1649,-5 33-3775,9-19 5479,7-16 0,2-24 0,0-8 0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44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26485,'78'-12'-2913,"-17"15"-5547,-64 23 8460,-15 19 0,8-19 0,-7 0 0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44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233 1 25690,'-42'51'564,"1"0"0,1-2 0,7-5-105,7 7-56,2 0-134,9-2-111,7-2-158,5-3 0,12-4 0,10-6 0,16-10 0,17-10-752,16-8-1052,17-25-1513,-35 6 1,0-3 3316,3-8 0,-4-1 0,11-4 0,-16 5 0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45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 3 24636,'-4'-2'3014,"0"1"-2622,-48 82-33,23-24-620,-6 5 1,1 3 339,7 15-79,7-4 216,10-5-216,5-10 0,3-7 0,4-9 122,6-8-122,7-6 0,8-6 0,7-6 361,4-8-361,7-5 13,11-8-13,5-9 0,2-4-337,-5-9-403,-8 2-470,-8-1-930,-5 0-7691,-6-3 9336,0-2 0,-13 12 1,-2 3-1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45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37 25858,'-6'0'2453,"1"0"-2341,78 0-112,-26-8-174,6 5 1,0-1-667,4-8-830,-14 6-1344,-18 2 3014,-12 9 0,-11-3 0,-2 2 0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45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27415,'52'-9'-825,"0"0"0,39-11 1,-67 8-1,-6 1 1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45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24099,'-9'0'3126,"1"0"-2689,8 0-281,-33 76-55,23-31-101,-9 8 0,3 1-157,13 3-784,2-5-1401,1-4-7489,0 0 8188,0 0 1,0-20-1,0-6 1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45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174 117 25835,'-44'30'510,"1"0"0,-27 24-376,60-25-33,5-1 0,3 3 179,2-2-56,9 0 0,8 1-45,18-5-134,13-6-11,12-9-34,4-6 0,-2-8 56,-11-12-45,-14-10 79,-12-18 22,-13-9-112,-6-10 11,-6 0-11,-17 1-45,-7 9-157,-21 13-548,-4 14-852,1 15-3867,6 8 5469,16 11 0,12-6 0,11 7 0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46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90 28513,'74'-24'26,"0"-1"0,-6 4 0,-7 6-429,3 11-471,-16 8-817,-12 11-2590,-15 15 4281,-10 17 0,-6-17 0,-5-3 0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46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6 25028,'-7'0'1558,"1"0"-1558,6 0-123,0 0-628,64 0-560,-22-3-1535,51 3-4281,-44-3 7127,-10 3 0,-19 0 0,-7 0 0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46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 25735,'-36'52'343,"1"-1"0,2-3 1,10-7 60,22-14 10,5 0-134,11-1-11,9-3-224,10-6-23,1-5-44,-3-8-113,-3-1-346,-1-18-561,4-10-1491,6-25-7298,7-9 8053,7-9 0,-23 29 1,-5 8-1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5:46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0 26485,'-6'63'631,"0"0"1,-1 1-1,-3-2-631,-5-7 0,-1-2-205,0 2 1,1-1 204,1-5 0,1-1 0,-8 37-1479,8-21-1734,1-16 3213,0-16 0,6-16 0,-1-7 0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8:23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174 406 25880,'-50'-22'1109,"1"0"0,-26-13-997,88 24 349,46 0-461,-3 4 0,9 0-1718,26-4 1,7 0 1717,-19 3 0,3 1 0,2-1 0,8 1 0,2-1 0,1 1-106,4 0 1,0 1-1,1 1 106,-24 2 0,1 1 0,0 0 0,-1 0-274,0 1 1,0-1-1,-1 1 1,1 0 273,23 1 0,-1 1 0,-1 1-439,-6 1 1,-1 1 0,-4 1 438,-10-1 0,-4 2 0,-3 0 0,13 5 0,-8 1 1463,13 7-1463,-52-4 896,-66-4-896,-50 2 0,10-5 0,-8-1 225,-13 1 0,-11 2-225,22-3 0,-8 0 0,-3 1 0,6-1 43,-5 1 1,3-1-1,-4 0-43,5 0 0,-6 0 0,2-1 0,8 0 0,7-2 0,7 0 0,2-1 0,-23 0 0,8-1-275,20 0 0,7-4 275,-4-11 0,65-4 0,68-16 0,4 14 0,20 3 0,0 1-308,-11 1 0,-1 1 0,7 1 308,-17 2 0,7 0 0,2 1 0,-1 0 0,-4 1 0,2 1 0,-2 0 0,-2 1 0,0 0 0,0 1 0,0-1 0,-1 1 0,0-1 0,19-2 0,-1 0 0,-2-1 0,-9 1 0,-1 0 0,-3-1 811,21-3 0,-4-2-5727,-7-4 1,-10-2 3380,0-10 1,-15 4 0,-65 13 0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5:44.73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142 862 18793,'-81'7'983,"21"-1"0,62-15 0,67-17 0,8-3-492,-10 7 1,5 0-1,-5 3 1,1 1-1,8-4 1,3-1-1,14-3 1,4-2-165,-21 5 1,2 0 0,3-1-83,-11 3 1,3 0 0,1-1 0,2 0-1,8-2 1,3 0 0,1 0 0,1-1-1,4-1 1,2-1 0,0 1 0,0 0-1,0 1 1,0 0 0,-1 1 0,-2 0-1,-7 2 1,-2 1 0,-1 1 0,-3 1-176,10-2 1,-3 2 0,-5 3-302,10 0 1,-10 4-754,13 3 738,-57 30 0,-28-13 0,-14 11 0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8:41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0 196 28210,'7'-19'461,"12"4"-461,32 15 0,17 0 0,18 0 0,-34-2 0,2-1 0,9-1 0,2-2 0,6-1 0,2-1-586,5-2 0,1 1 586,3 2 0,0 0 0,-1 0 0,0 1 0,-3 2 0,0 0 0,-4 0 0,0 0 0,-4 2 0,-1 0 0,-2-1 0,0 1 0,-1 0 0,0 1 0,1-1 0,1 0 0,1 0 0,1 1 0,1 0 0,1 0 0,1 1 0,1-1 0,-1 1 0,0 0 0,-2 0 0,1 0 0,-3 2 0,-1 1-125,-3 1 1,0 1 124,-3 2 0,1 1 0,-2 1 0,1 0 0,2 1 0,0-1 0,3-2 0,1 0 0,3-2 0,1-2-1461,0 0 0,-1-2 1461,-2-1 0,-1 0 0,-5 1 0,2-2-119,20-6 0,0-2 119,-22 3 0,-1-1 0,17-6 0,-2-1 0,21-4 0,-9 1-1514,-9 2 1514,-5 3 249,-6 3-249,27 1 0,-29 6 0,16 0 0,-39 2 2176,-9 0-2176,-11 1 0,-10 1 278,-8 1-1052,-48 19-9057,-14 7 7864,0-1 1,-1 1 0,-3 1 0,1 1 0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8:49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0 165 28353,'76'8'0,"-1"-1"0,1 1 0,-1 0 0,7-3 0,2-1 0,0-2 0,2-2 0,8-3 0,0-1 0,3-3 0,2 0-1008,-9 1 1,2-2 0,2 0-1,2 0 1,1 1 1007,-8 0 0,1 0 0,2 0 0,1-1 0,1 1 0,1 1-176,-8-1 1,2 1-1,0 0 1,1 0-1,0 0 1,1 0-1,0 1 176,5-1 0,0 1 0,0 0 0,1 0 0,1 0 0,-1 1 0,1 0-62,-11 0 0,1 1 1,0 1-1,0-1 1,0 1-1,1 0 1,-1 0-1,1 0 62,0 0 0,0 0 0,0 1 0,0 0 0,1-1 0,-1 1 0,0 1 0,1-1-129,-1 1 0,0-1 0,1 1 0,-1 0 0,0 0 1,0 1-1,1-1 0,-1 1 129,0 0 0,1 0 0,-1 1 0,1-1 0,-1 1 0,0 0 0,0 0 0,0 0-11,0 0 1,0 0-1,-1 0 1,1 0-1,-1 0 1,0 1-1,1 0 1,-2 0 10,12 1 0,0 1 0,0 1 0,-1-1 0,0 1 0,-1 0 0,1 0 0,-3 0 0,-1 1 0,1-1 0,-1 1 0,0 0 0,-1 0 0,-1 1 0,-4 0 0,0 0 0,0 1 0,-1 0 0,-1 1 0,0 0 0,-1 0 0,9 1 0,0 1 0,-1 0 0,-2 0 0,0 1 0,-2 1 0,10 1 0,-1 1 0,-2 1 0,-1 0 0,-3 0 0,-8-1 0,-2 1 0,-1 0 0,-3 0 0,-1 0 118,6 2 1,-2 0-1,-2 0 1,-4 1-119,9 1 0,-3 1 0,-5-1 0,13 5 0,-8-3 0,-21-6 0,-6-1 1069,14 3-4520,-37-11 3917,-26-6 1,-7-2 0,-5 0 0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8:51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1687 22003,'-6'6'3776,"1"-1"-3216,5-5-268,0 0-102,-8-71 23,6 9-197,-3-1 1,1-6-6,5 13 1,1 1-1,-1-5 0,0 0-227,0-2 1,0 0 215,0-1 0,-1 0 0,1 1 0,-2 1 11,2 3 1,-2 0-7,0 5 1,0 1 39,-2-36 44,-2 11 124,1 11-136,1 8 135,2 6 35,1 9-79,2 8 78,11 8-77,9 8 295,17 5-464,17 3 26,15 3-26,21 1 0,-39 5 0,2 0 0,5 0 0,5 0-474,4 0 1,6 0 0,-2 1 473,16-1 0,2 0 0,-8 0 0,5-1 0,-3 0 0,-13 1 0,-4 1 0,3-1 0,7-1 0,2-1 0,2 1 0,5-1 0,2 0 0,6 0 0,-16 0 0,7 0 0,2 0 0,-2 0 0,-4 1-731,-2-1 1,-5 0-1,0 1 1,3-1 730,17 1 0,4-1 0,-2 1 0,-10 0 0,17 1 0,-11 0-195,-10 2 0,-5 0 195,-13 0 0,-3 0 0,-10 0 0,-3 0 0,26 0 0,-21 0 0,-17 0 0,-8 0 887,-14 0-887,-4 0 3168,-10 0-3168,-1 0 677,0 6-677,0 5 0,-4 7 0,-2 7 0,-7 5 0,-1 10 0,-5 10 0,0 14 0,-5 11 0,-1 18 0,11-42 0,1 2 0,0 7 0,0 1 0,2 4 0,1 0 0,1 2 0,1 0-279,1 0 1,2-1 278,-1-1 0,0-2 0,1-3 0,-1 0 0,0-3 0,-2-1 0,-1-2 0,-2-1 0,-1-3 0,0-1 0,-15 43 0,0-11 0,4-12 0,-5 5 0,7-27 0,-4 0 557,7-30-557,2-9 0,3-4 0,1-6-729,-7-21-6084,0 6 6813,-11-18 0,16 23 0,0 3 0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9:05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4829 17534,'2'-97'1266,"-1"10"504,2 45-1412,-2-5 1374,0-7-1440,-1-7-91,0-6 79,0-6-145,0-7 721,-4-10-710,-3-8-96,1 43 0,1 0 62,-1-5 0,0 0-95,-1-1 1,1-2-18,-1-1 0,0-1 0,-1 2 0,-1 0 0,1 0 0,0 1 920,-1 1 0,1 0-920,2 2 0,1-1 0,1 2 0,1-1 0,1 2 0,1 0 0,0 2 0,1-1 0,0 3 0,0 0 0,0 0 0,0 0 0,0 2 0,0-3 0,0-28 0,0-2 0,0 20 0,0-1 0,0-22 0,0 2 0,0 25 0,0 3 0,0-1 0,0 2 0,0 1 0,0 0 0,0 2 0,0 1 0,0 1 0,0-3 0,0-17 0,1-1 0,0 18 0,0 0 0,-1-13 0,1 1 0,0-19 0,-1 8 0,0 2 1025,-5 2-1025,-2-24 0,1 27 0,-1-12 0,7 39 324,-1 8-324,1 5 553,0 6-553,0 2 0,0 3 0,0-1 0,0 1 0,7-12 0,-2 9 0,4-9 0,-4 11 0,-1 0 0,-1 0 0,2-4 0,-2 9 0,1-5 0,-3 10 0,2 3 0,-3 3 0,1 3 0,-1 1-304,0 7-1556,0 11-2756,0 13 4616,-4 19 0,2-24 0,-2 3 0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9:10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1 905 26765,'79'-3'381,"1"0"0,-1 0 0,16-4 0,2 0 1,5-3-1274,-11-2 0,4-1 1,2-2-1,2 0 892,-9 2 0,2-1 0,1 0 0,2 0 0,2-1-362,-9 2 0,1 0 0,1 0 0,1 0 0,1-1 0,1 0 362,-9 1 0,1 0 0,0-1 0,1 1 0,1-1 0,0 1 0,0-1-115,6-1 0,-1 1 0,2-1 0,0 0 0,1 1 1,0-1-1,1-1 115,-9 2 0,1 0 0,0-1 0,1 1 0,1-1 0,-1 1 0,1-1 0,0 1-154,3 0 1,1-1 0,-1 1 0,2 0 0,-1 0 0,1 0 0,0 0 0,0 1 153,2-1 0,1 1 0,0 0 0,0 0 0,1 1 0,-1-1 0,1 1 0,-1 1-53,1 0 0,1 0 0,-1 0 0,1 1 0,0 0 0,-1 1 0,0 0 0,1 1 53,-3 1 0,1 0 0,0 1 0,-1 1 0,0 0 0,0 0 0,0 1 0,-1 0 0,-2 1 0,-1-1 0,0 0 0,0 1 0,-1 1 0,0 0 0,-1 2 0,-1 0 0,8 2 0,-1 1 0,0 1 0,-1 2 0,-2 0 0,0 0 0,-1 2 0,8 1 0,-1 0 0,-2 2 0,0 1 0,-2 2 0,-3 2-241,-7 0 0,-1 3 0,-2 0 0,-2 3 0,-1 0 0,-2 3-356,6 3 1,-3 2 0,-1 2 0,-4 1 0,-2 2 658,8 9 1,-4 2 0,-4 1 0,-7-4 0,17 11 0,-13-3 0,-26-9 0,0 1 0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5:08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24222,'0'-2'3294,"0"1"-2139,0 1-1155,75 33 0,-39-13-2155,13 5 1,1 1 1303,-7 5-695,5 2-452,4-4-7833,3-7 8848,0-10 1,-24-6 0,-7-6 0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5:08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27527,'66'14'-258,"-1"1"0,-1-2 1,-5-1-2163,18 5 2420,10-5 0,-36-4 0,-8-4 0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5:09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4 23706,'0'-2'3003,"0"0"-2554,0 2-607,-67 80-648,43-37-197,-15 9 0,5-1-8828,25-12 9297,10-19 0,0-9 0,5-11 0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5:09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418 13 25847,'3'-7'2824,"0"1"-2824,-28 44 0,-12 21 0,3 3-505,-8 7 0,-2 4-202,-2 15-744,20-42 0,-2 1 1451,-6 7 0,2-4 0,-6 10 0,1-10 0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5:56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1 274 25717,'80'-4'16,"1"-1"0,-1 0 0,1 0 1,0 0-1,8 0 0,2-1 0,1 0 1,1 0-1,2 0-519,-10 0 0,1 0 0,1 0 0,1 0 0,2 0 0,2-1 588,-3 1 0,2 0 0,2-1 0,1 1 0,1-1 0,1 1 0,0-1-247,-3 1 1,1 1-1,1-1 1,1 0 0,1 0-1,0 1 1,2-1-1,0 1 162,-5 0 0,1 0 0,1 0 0,1 1 0,0-1 0,1 1 0,0 0 0,1-1 0,0 1-52,-5 1 1,1-1-1,-1 1 1,2 0 0,-1-1-1,2 1 1,-1 1-1,1-1 1,0 0 0,1 1 51,-6 0 0,1 0 0,1 1 0,-1-1 0,1 1 0,1 0 0,-1 0 0,1 0 0,0 0 0,0 0 0,1 0-88,2 0 1,0-1-1,1 1 1,0 0 0,0 0-1,1 0 1,0 1 0,-1-1-1,2 0 1,-1 1 0,0 0 87,-6 1 0,1-1 0,-1 1 0,1 0 0,0 0 0,0 0 0,0 0 0,1 1 0,-1-1 0,0 1 0,1-1 0,0 1-17,0 0 1,1 0 0,0 0 0,0-1 0,0 2 0,0-1 0,1 0-1,-1 0 1,0 1 0,1 0 0,-1 0 0,0 0 16,1 1 0,0-1 0,0 1 0,0 0 0,0 0 0,0 0 0,-1 1 0,1-1 0,0 1 0,0 0 0,0 0 0,0 1 0,-1-1 0,0 1 0,0 0 0,0 0 0,1 0 0,-1 1 0,0-1 0,0 1 0,-1 0 0,1 0 0,0 0 0,0 1 0,-1-1 0,0 1 0,-1 0 0,1 0 0,0 0 0,0 0 0,-1 1 0,1 0 0,-1-1 0,0 2 0,0-1 0,0 0 0,-1 1 0,0 0 0,0 0 0,0 0 0,-1 1 0,1-1 0,-1 1 0,0 0 0,0 0 0,0 1 0,0 0 0,0 0-60,-2 0 0,1 1 0,-1 0 0,0 0 1,1 0-1,-1 0 0,0 1 0,-1 0 0,1 1 1,-1-1-1,1 1 0,-1 0-43,7 1 0,-1 1 0,1 0 0,-1 0 0,1 0 0,-1 1 1,0 0-1,-1 0 0,1 1 0,-1-1 0,-1 1-126,-1 0 1,-1 0 0,0 1 0,0-1 0,0 1 0,-1 0 0,0 1 0,0-1 0,-1 1 0,0 0 0,0-1 228,6 3 0,1 1 0,0 0 0,1 0 0,-1 0 0,-2 0 0,-2 0 0,-3-2 0,-4 0 0,-4-1 0,13 3 0,-5-1 0,-4-1 0,-4-1 0,-1-1 0,-2 1 0,15 5 0,-1-1 0,1 1 0,0 0 0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5:58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1220 811 22978,'-62'0'411,"0"0"0,6 0 0,6 0 205,7 0-146,8 0-235,14 1-111,8 3 235,18 1 223,30 6-112,49-7-251,-10-1 0,12-1-651,-7-3 0,7-3 0,5-2 471,-4 0 0,5-1 1,4-1-1,3-2-557,-7 0 0,4-1 0,2-1 0,2-1 0,2 0 542,-20 2 0,2-1 0,0 1 0,2-2 0,1 1 0,1-1 0,0 1-287,6-2 1,1-1-1,1 1 1,1-1-1,1 0 1,-1 1 0,1-1 266,-8 2 0,-1 0 0,1-1 0,1 1 1,0 0-1,0 0 0,-1 0 0,1 0-162,1-1 0,0 1 0,0 0 1,0 0-1,0 0 0,0 0 1,0 1-1,0-1 170,-2 1 1,0-1-1,-1 1 1,1 0 0,-1 0-1,1 0 1,-2 1 0,0-1-88,10 0 0,-2 0 0,1 0 1,-1 0-1,-1 1 0,0 0 0,-1 0 76,-6 0 1,0 1 0,0 1-1,-1-1 1,-1 1 0,-1 0 0,-2 0 0,6 0 0,0 1 0,-2 0 0,-2 0 0,0 0 0,-3 1-2,5 0 0,-1 1 0,-3-1 0,-2 2 0,-3 0 67,27-1 0,-6 1 0,-8 1-67,5 0 0,-15 2 1114,-9 1-1114,-122 1 0,-15 3 0,-21 3-86,15-1 0,-13 2 0,-9 0 0,-5 1 0,0 0 0,5-1 54,6 1 0,2-1 0,0 0 1,-1 1-1,-3-1 0,-6 2 23,10-2 0,-4 1 1,-3 0-1,-3 1 0,-1 0 1,-1-1-1,2 1 0,1-1 1,3 1 2,-1-1 0,2 0 1,0 1-1,2-1 1,0 0-1,0 0 0,-1 0 1,0 1-43,-2-1 1,1 1 0,0-1-1,0 0 1,-1 1 0,-1 0-1,-3 0 1,-3 1 27,10-2 1,-2 2 0,-3-1-1,-3 1 1,0 1 0,0-1-1,-1 0 1,2 0 0,2 0 0,2 0-1,4 0-107,-11 0 0,3 1 0,4-1 1,1 0-1,0 0 0,-1 0 1,-1 0-1,-4 1 132,8-1 1,-4 1-1,-2-1 1,-1 1 0,0 0-1,0 0 1,2 0 0,3 0-1,3-1 1,5 0-3,-17 1 1,5 1 0,4-1 0,2 0-1,1-1 1,-1 1-2,-12 1 0,1-1 1,1 1-1,1-2 0,1 1 80,8-2 0,0 0 1,2-1-1,1 0 1,2-1-50,-10 1 1,2-2-1,3 0 1,3-1 380,-9 0 0,4-1 1,7-1-275,-20 1 0,43-6 6,96-13-146,32 6 0,23 1 0,-11-1 0,12 0 0,6-2 0,2 1 0,-7 1 0,3 0 0,2-1 0,3 0 0,3 0 0,-19 2 0,3-1 0,1 0 0,1 0 0,2 0 0,1 0 0,1-1 0,-3 1 0,2-1 0,0 1 0,2-1 0,1 0 0,0 1 0,1-1 0,0 0-35,-5 0 0,1 1 0,1-1 0,1 1 0,0-1 1,0 1-1,1-1 0,0 1 0,0 0 35,-8 0 0,0 1 0,0-1 0,0 1 0,0-1 0,1 1 0,2 0 0,2 0 0,1 1 0,3 0-67,-5 0 0,3 1 0,3 0 0,2 1 0,2-1 1,0 1-1,1 0 0,0 0 0,-1 0 0,-2 0 1,-2 1-1,-2 0 0,-4 0 67,6 0 0,-3-1 0,-3 1 0,-1 1 0,-1-1 0,-1 1 0,0 0 0,2 1 0,1 0 0,3 1 0,-5 0 0,3 1 0,2 0 0,1 0 0,2 0 0,-1 1 0,-1 0 0,-1 1 0,-3 1 0,-3 0 0,-5 1 0,-4 1-232,28 3 0,-7 1 1,-5 1-1,-4 2 1,-3 1-1,-1 2-533,3 3 1,-2 2-1,-4 2 1,-4 2-1,-5 2 765,17 14 0,-9 4 0,-10-2 0,-5-5 0,-17 0 0,-23 21 0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9:39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0 473 21734,'0'12'3933,"0"-2"-3328,0-10 426,0 0-885,74-87-101,-15 33-914,3-9 0,4-1 880,-20 26 0,0 4-11,-2 2 0,0 2 0,30-18 0,-16 19 382,-19 16-382,-10 10 34,-9 20 11,-4 8-34,-4 15 23,-2-2-23,1-5 0,7-8 1322,7-5-1333,9-5 0,4-1-56,0-2 0,-2 0 23,-4 1-79,2-4 67,0-3-67,9-3-23,3-3 68,7-4 22,-1 2 11,13-3 34,-22 12 0,6 5 0,-24 5-22,2-3 11,1-6-1,17-6 12,-11-2 0,10 3 23,-22 3-23,-1 4 0,-2 1 0,3-1 0,4-4 0,7-2 0,4-4-235,20-4 123,-15 3 44,10-4-21,-21 5 55,-1 0 34,-1 9 0,2 2 11,2 9-44,27 3 22,-7-10 11,27-2-34,-11-11 34,9-10 0,6 1 11,4-8-11,2 9 0,-33 6 0,-1 2-462,24 12 462,16 4-57,-37 3 69,3-6-12,4-4 0,4-5-3213,-1 2 3224,-4 6 12,-9 8 122,6 34 46,-17-11-91,7 18-21,-12-27 266,3-10-345,5-8 22,2-8 17,2-4-27,25 0-12,-17-3 11,23 2-11,-15-5 0,18-13 1014,-33 4 1,2-1-1021,8-4 1,1-1 5,4 2 0,0 3 33,-5 3 1,-1 3 39,-9 6 0,-1 7 212,9 15 1,-1 6-364,-14-8 1,0 1 116,15 11 0,2-2-39,-14-13 0,-1-4-851,42 16-2388,-30 7 3239,-28 17 0,-24-22 0,-9 0 0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49:43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4640 591 15201,'-44'-74'754,"0"1"1,-6 1-1,-6 6 93,-5 14 1,-7 7-684,10 14 0,-4 2 1,-3 4-95,-11-1 1,-4 4 0,-4 3-32,12 6 1,-3 2-1,-1 2 1,-2 2 100,-7 0 1,-2 1 0,-2 3 0,-1 3-85,-7 4 0,-2 3 0,-2 3 0,0 1-96,14-1 0,0 2 1,-1 0-1,0 3 1,-1 2 79,-1 4 0,-1 2 0,0 2 1,0 1-1,1 1-5,0 1 1,0 2 0,1 1 0,1 0 0,1 3 11,5-1 0,1 1 0,1 2 0,2 1 1,3 0-65,-11 8 0,4 2 0,2 0 1,3 3 27,10-4 1,2 2-1,3 2 1,3 1-153,-8 15 0,4 3 0,5 3 141,6 0 0,4 2 0,3 3 0,5 1 0,3 2 0,5 7 29,8 4 1,4 9 0,3 1 0,5-5-30,3-17 0,4-3 0,2 0 0,4 3 0,1 2 0,3 3 0,2 2 0,4-2 0,4-6 0,6-1 0,5-4 0,4-3 0,4 0 141,5 3 0,3-1 0,5-2 1,4-2-142,8 1 0,5-2 0,4-2 0,4-4-42,-6-11 0,3-2 0,3-3 0,3-1 0,2-3 42,9 0 0,3-2 0,3-3 0,2-2 0,1-2 0,-12-6 0,1-1 0,0-2 0,4-2 0,2-1 0,5-2 0,-4-3 0,5-2 0,4-2 0,2 0 0,1-2 0,-1-2 0,-4 0 0,-3-1 0,8-1 0,-4-1 0,-3-1 0,1-3 0,1 0 0,4-2 0,-13 0 0,5-1 0,2-1 0,1-1 0,-1-1 0,-3-1 0,-3-3 0,-6-2 48,14-5 0,-6-4 1,-4-3-1,-3-1 1,1-2-49,-4-1 0,-1-1 0,-1-1 0,-3-3 0,-2-2 0,9-8 0,-2-3 0,-4-3 0,-4-2 0,-9 2 0,-2 0 0,-5-5 0,-7-9 0,-11-3 0,-5-8 0,-5-5 0,-3 0 0,-4 3 0,-2-2 0,-4 3 0,-5-2 0,-5-5-79,-5-2 0,-5-6 0,-4-2 0,-6 2 0,-4 6 79,-10-5 0,-6 6 0,-7 2 0,-4 1 0,2 11 0,-5 1 0,-4 1 0,-2 2 0,-4 1 0,-4 0 0,-4 2 0,-3 2 0,-2 2 0,-4 3-35,-4 1 1,-4 3-1,-3 3 1,-2 3-1,-2 3-10,12 9 0,-3 3 0,-1 3 0,-1 1 0,-1 4 0,-1 1-43,-2 2 0,-2 3 1,-1 2-1,-1 2 1,0 4-1,0 3-60,-3 3 1,0 4-1,0 3 1,-1 3-1,0 1 1,0 3-270,-1 2 0,0 2 1,-1 2-1,1 3 1,-1 2-1,1 2 417,11-1 0,-3 3 0,1 3 0,0 0 0,3 0 0,4-1 0,5-2 0,-14 6 0,8-2 0,3-1 0,2 0 0,-11 8 0,-1-1 0,1 1 0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5:15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711 0 24031,'-67'24'627,"0"-1"1,4 2 0,4 3-3302,15 2 1,5 3 2807,-1 1 1,1 3-534,1 1 0,2 3 545,2 1 0,1 3 493,4 0 0,2 1-499,3 3 0,3 1-17,5-1 0,3 2 0,4 1 1,3 0-12,2 0 0,2-1-40,3 0 1,4 1 6,17 42-57,17-15-22,19-21-123,13-29 11,5-22-11,-2-35 56,-7-17-23,-13-27 34,-17-8-78,-15-3 22,-12 6 44,-10 6 35,-14 11 33,-20 0 33,4 23 2337,-9 6-2090,22 20 3336,5 7-3481,3 0 169,6 2-304,4 1 0,20 1 0,18 0 0,24 0 0,13 0 0,6 0 0,-4-11 0,-1-4 0,-9-12-4797,17-2 4797,-29 14 0,-6 1 0,-32 14 0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5:15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1055 27852,'14'-79'186,"0"-1"1,1-1 0,2 3-844,4 14 1,1 1 701,1-3 1,1 0 188,-1 4 0,1 1-234,0 6 0,0 2 0,-1 7 0,0 3 0,19-25 0,-8 20 243,-7 19-243,-11 16 0,-2 14 0,-5 23 770,3 14-770,-2 22 0,1 8 0,-1 6 0,0 2 0,-2 5 0,-1 1 0,-1 2 0,-3-4 0,0-9-1077,-1-8-1545,-2-5-7209,-8-3 8723,-10 1 0,6-24 0,-4-7 0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5:16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1 278 28031,'70'-63'78,"0"1"1,-5 6 0,-2 11-79,19 19 0,-11 11-886,-12 7-684,-13 5-3955,-8 9 5542,-6 8 0,-14-6 0,-5 4 0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5:16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61 24715,'4'-4'2454,"0"2"-2107,-4 2-101,-7 86-4284,-10-22 4116,4 5 1,-1 2 66,-19 22 894,2-9-882,7-16-146,6-22 11,9-21-22,5-14 0,3-27 0,6-24-11,11-32-23,-5 24 1,2-2 1723,3-2 1,0 0-1691,0 1 0,-1 1 0,9-36 33,-5 18 1,-7 22 12,-5 17-46,-1 17 0,-3 14 0,3 18 0,-2 16 0,-1 23 0,0 12 0,-3 14-212,0 5 212,1 2 0,4-9 0,2-14 0,5-21 0,5-18 0,5-16 0,8-10 0,5-25-3180,9-13 3180,2-25 0,2-9-120,-3-3 120,-2 0 0,-4 6-24,-2 5-838,-6 12-326,-6 13-1401,-5 16 2589,-7 11 0,-7 8 0,-2 0 0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5:17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560 2 24782,'-66'-1'332,"0"0"1,5 2-1,5 1-96,-13 6-68,10 5 0,8 3-34,16 0-22,13 0-112,12-1 22,8 0-10,13 4-1,8 2 11,13 4 1,2 1 77,-1 5 35,-6-2 66,-8 8 102,-9 1 0,-6 10-23,-9 3-67,-11 6-135,-9-3-78,-9 0 0,-4-3-11,2-5-224,0-4-213,8-8-236,9-11-627,8-11-1872,8-6-6648,13-12 8476,12-13 1,-6 9-1,4-7 1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5:17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28166,'0'68'63,"-1"0"0,-1-4 1,-4-4-635,-16 22-617,1-8-1142,5-9-6892,7-13 9222,4-11 0,4-21 0,1-7 0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5:18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74 26664,'72'-17'-426,"0"0"0,-6 1 0,-6 4-2554,-2 12 2980,-5-5 0,-26 4 0,-6-5 0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5:18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0 26104,'-16'64'370,"-1"1"0,2-2 0,1-3-281,-5 23-570,2 8 448,-2 2-394,3-3-951,2-13-3518,5-11 4935,5-17 0,4-23 1,0-9-1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5:18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0 983 26261,'27'-64'207,"-1"-1"0,1 1 0,11-31 1,-2 5-192,-10 23 1,0 2-184,-1 0 1,0 2 295,0 4 0,-1 3 102,-3 9 1,0 3 205,14-20-101,-11 21-180,-5 22-156,-6 10 0,0 14 0,3 19 231,0 17-231,0 20 0,-3 16-3392,-2 6 3392,1 10-650,1-2 650,3-2 0,-1-11 0,0-11-1009,-5-15-1882,-4-9 3658,-3-8 1,-3-15 0,0-6-1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5:19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28671,'69'-13'0,"-1"-1"0,-6 2 0,-4 3 0,17 4-1110,-19 2-840,-19 3-3988,-18 7 5938,-11 13 0,-7-9 0,-1 7 0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5:19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307 214 28482,'88'-14'0,"-1"0"0,1 0 0,2 0 0,0 0 0,-2 0 0,-5 0 0,-1 0 0,0 1-1173,1 0 1,1 1 0,0 1 1172,0 0 0,1 2 0,-1 1 0,0 2 0,-1 1 0,0 1-699,1 0 1,0 2-1,0 0 699,0 1 0,-1 1 0,-2 0 0,-5 0 0,-1 0 0,-3 0 469,24 0 0,-6 0-469,-20 2 0,-7 0 25,25 0-25,-37 6 1328,-28-2-1328,-13 4 3334,-32 6-3334,-26 5-360,-41 7 220,29-13 0,-4 0 22,-8 1 1,-4-1-521,-5-2 1,-3-1 525,-4-2 0,-3-2 101,-1-2 0,-1-3 11,-3 0 0,1-1 61,0-2 1,1 0 122,3-1 1,0-1 56,5-2 0,2-1-56,2 0 1,2 0-296,5-1 1,-1 1 109,-19 1 0,4 2 0,31 1 0,2 0 0,-9 3 0,10 2 0,26 3 0,16 6 0,60 0 0,48-1 0,-9-7 0,10-3-136,-17 0 1,5-1 0,2 0 135,7-1 0,2 0 0,1 0 0,-1 0 0,-1 0 0,3 0 0,-15 0 0,2 0 0,-1 0 0,-6 0 0,26 0 0,-6 0 0,8 0 0,-15 0 209,-35 0-209,-34 0 0,-50 0 0,-42 0 0,10 1 0,-13 2-674,4 5 1,-10 3 0,-4 2 0,4-1 673,-10-1 0,2 1 0,-5 1 0,2 3 0,-6 1 0,1 1 0,7-2 173,5-1 1,6-2-1,2 0-173,9-2 0,1 0 0,3-1 0,-22 2 0,5-1 0,6-3 0,3-1 0,6 0 0,-1-2-38,-13-2 0,4-1 38,-17 2 0,9-15 0,77-5 0,52-15 0,41-2 625,-14 15 0,8 2-625,-14 6 0,3 2 0,2 0 0,9-1 0,3 0 0,2 1 0,9 2 0,1 1 0,2-1 0,-22 1 0,1 0 0,1 0 0,5 1 0,2-1 0,5 0 0,3 1 0,-3 0 0,-4 0-434,-1 1 1,-5 0 0,-1 1 0,3-1 433,13-1 0,5 0 0,-3 1 0,-11 2 0,16 2 0,-12 5-1646,-17 2 0,-9 6 1646,11 25 0,-36-11 0,-32-1 0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1:26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1 512 19604,'94'-1'145,"1"0"1,-1 0 0,-17 1 0,1 0 0,1 1 0,0 1-146,4 0 0,1 0 0,1 1 0,1 0 0,11 0 0,2 2 0,2-1 0,1 0 94,-14-1 1,1 0 0,0 0 0,2 0 0,1 0-95,5 0 0,1 0 0,0 0 0,2-1 0,0 0-22,-14 0 1,0-1 0,1 0 0,0 0 0,1 0-1,0 0 22,2 0 0,1 0 0,0 0 0,1-1 0,-1 1 0,0-1 75,1 0 1,-1-1 0,1 1 0,-1-1 0,1 0 0,-1 0-76,0 0 0,-1-1 0,1 0 0,-1 1 0,0-2 0,-1 1 0,-3 0 0,0 0 0,0-1 0,-1 0 0,-1 0 0,-1 0 0,11-1 0,0 0 0,-2 0 0,-1 0 0,-2 0 0,12 0 0,-2 0 0,-2 1 0,-4 0 78,-12 0 1,-3 0 0,-2 0-1,-4 1-78,6 1 0,-4 0 0,-5 0 0,7 1 0,-9-1 0,9 1 1567,-44 0-1567,-58 0 0,-45 3 251,7-1 0,-9 0-251,-22 0 0,-7 0 244,19 0 1,-4-1 0,-3 0-245,12 0 0,-2-1 0,-1-1 0,-3 1-293,-9 0 1,-2 0-1,-1 0 1,-2 0 292,13 0 0,-1 0 0,-1 0 0,0 0 0,-1 0 0,-4 0 0,0 0 0,-1 0 0,0 0 0,-1 0 0,-1 0 0,-1 0 0,0 0 0,0 1 0,1 0 0,2 0 0,1 1 0,0 0 0,-2 0 0,-4 2 0,11 0 0,-3 0 0,-4 1 0,0 0 0,1 0 0,3 1 0,4-1 0,-10 2 0,5-1 0,2 0 0,-1 1 0,-4 1 0,1-1 0,-4 1 0,-2 1 0,1-1 0,3 1 0,8-1 0,-6 1 0,6-1 0,3 0 0,0 1 0,2-2 0,1 0 0,1 0 0,1 0 0,-17 1 0,1-1 0,3 0 0,9-3 0,3-1 0,3 0 0,-18 0 0,8-2 0,20 0 0,11-2 0,10-7 0,87-6 0,20-2 0,14 0-210,0 2 0,8-1 0,5 0 210,-6 1 0,4 0 0,3-1 0,2 0 0,-6 1 0,3 0 0,2 0 0,1 0 0,2 0-86,-7 2 1,1-1-1,2 1 1,1-1-1,0 0 1,2 0 85,-9 2 0,1-1 0,1 0 0,0 1 0,1-1 0,0 0 0,1 1 61,3-1 0,0 1 0,1 0 0,1-1 0,-1 1 0,1 0 0,0 0-61,0 0 0,1-1 0,0 1 0,0 0 0,-1 0 0,1 0 0,-1 1-194,-2 0 1,1 0 0,-1 1 0,0-1 0,-1 1 0,0 0 0,-1 1 193,9-2 0,-1 1 0,-1 0 0,0 0 0,1 1 0,0 0 0,-9 2 0,2 1 0,0 0 0,0 0 0,-2 0 0,-4 1 0,-5 0-86,19-1 1,-7 0 0,-3 1-1,0 2 86,2 0 0,2 2 0,-8 2 0,-18 2 1182,7 11-1182,-75 8 0,-68-2 0,-30-8 0,36-4 0,-2-2 0,-6 0-63,-9 1 0,-8 0 0,-4 0 0,2 0 63,3-1 0,0-1 0,-1-1 0,-2 2 0,13-2 0,-2 1 0,-1 1 0,-1-1 0,0 0 19,-4 1 0,-1 0 0,-1 0 0,1 1 1,-1-1-20,-1 0 0,1 1 0,-1 0 0,0-1 0,1 0 0,3 0 0,2 0 0,-1 0 0,0-1 0,-4 0 0,1-1 0,-3-1 0,-2 0 0,1-1 0,2 0 0,5 0 0,-14 0 0,6 0 0,1-2 0,-4 0 0,7-2 0,-4-1 0,-1-1 0,4-1 0,7-1-165,-13-3 1,7-2 0,1-1 164,2-2 0,1-1 0,0-1 0,1 1 0,1-1 0,0 1 45,3 0 1,0 1 0,0 1-46,1 1 0,1 0 0,0 2 0,5 2 0,0 0 0,2 1 0,-28-1 0,5 1 0,15 2 0,6 1 687,17 1 1,6 0-688,-10-1 2194,33 0-2194,19 1 0,45 1 0,46-1-724,-4 1 1,14-1 723,-9 1 0,7-1 0,5 1 0,-7-1 0,4 0 0,3 0 0,4 0-47,-9 0 1,1 1 0,3 0 0,7-1-1,6 0 47,-26 1 0,6-1 0,4 0 0,4 0 0,2 0 0,1 0 0,0 0 0,-1 0 0,-3 0 0,-3 0-204,8 0 0,-3 0 0,-1-1 1,-2 1-1,1 0 0,2 0 1,2-1-1,5 1 204,-12 0 0,4 0 0,4 0 0,1 0 0,1-1 0,1 1 0,-1 0 0,-1 0 0,-3 0 0,-2 1 0,-5-1-138,9 0 1,-4 0 0,-2 1-1,-2-1 1,-2 1 0,0-1 0,0 1-1,0 0 138,8-1 0,0 1 0,-1-1 0,-1 1 0,0 1 0,-2-1 0,-2 2 33,6 1 1,-2 0 0,-1 1 0,-2 1-1,-1 0 1,-3 0-34,4 1 0,-2 0 0,-2 0 0,-3 2 0,-3 2 0,2 2 0,-3 0 0,-5 3 0,-5 6-2436,3 8 1,-6 5 0,-18 4 2665,-9 39 1,-20-4-1,-76-42 1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1:30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15 24367,'-1'-3'3530,"-1"0"-3264,71-4-266,10 5-636,0 2 1,10 2 635,3 2 0,4 2-643,-22-1 1,3 1 0,2-1 642,9 0 0,1-1 0,2 0 0,5 1 0,0-2 0,2 1-247,-23-1 1,1 0 0,-1 0 0,1 1 246,0-1 0,0 1 0,0 1 0,0-1 0,21 3 0,0 1 0,-1 0 0,-5 1 0,-1 1 0,-2 1-369,-7 1 1,-2 1 0,-3 3-260,-8 0 0,-1 2 0,-4 2-3232,18 9 0,-5 3 3955,-10 1 1,-7-1 0,3 4 0,-20-10 0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1:31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25555,'-3'0'3116,"96"14"-3116,-37-9 0,7 0-1100,11 1 0,10 0 1,0-1 1099,2-2 0,2-1 0,2 0 0,-16-1 0,1-1 0,1 0 0,1 0 0,4 0 0,0 0 0,0 0 0,1 0-332,0 0 0,1 0 1,0 0-1,0 0 332,0 0 0,-1 0 0,1 0 0,-1 0 0,-3 0 0,0 0 0,-1 0 0,-1 0 0,21 1 0,-3 1 0,-1-1 0,-9 1 0,-2-1 0,-3 1-183,-9 1 1,-3 0 0,-2 1-1437,16 2 0,-5 1 1619,-13 1 0,-8 0 0,4 2 0,-25 0 0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6:47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0 268 23259,'7'-5'2555,"-2"1"-934,-5 4-1172,103 9-1075,-34-7 1,10-1 625,-9 1 0,10 1 0,4 0 0,2-2-481,-9-1 0,3-2 0,1 0 1,3 0-1,1 0 481,-3 1 0,2-1 0,2 1 0,1-1 0,1 1 0,1-1-294,8 0 0,1 0 0,2 0 1,0 0-1,2 0 0,0-1 294,-10 2 0,0-1 0,1 0 0,1 0 0,0 0 0,1 0 0,1 0-168,-9 1 1,0-1 0,2 0 0,-1 1 0,1-1 0,0 0 0,1 0 0,0-1 167,5 1 0,0-1 0,0 0 0,1-1 0,0 1 0,1-1 0,0 0 0,1 0-73,-8 0 1,1 0 0,0-1 0,1 1 0,-1-1-1,2 0 1,-1 0 0,1 0 0,-1 0 72,3 0 0,1 0 0,0-1 0,0 1 0,0 0 0,1-1 0,-1 0 0,0 1 0,0-1 0,0 1 0,1-1 0,-1 0 0,0 1 0,1-1 0,-1 0 0,-1 1 0,1 0 0,-2 0 0,-2 0 0,-1 1 0,0 0 0,0 0 0,-1 0 0,0 0 0,0 1 0,-2-1 0,0 1 0,4 0 0,-1 0 0,0-1 0,-1 2 0,0-1 0,-2 1 0,-1 0 0,-1 2 0,16 0 0,-1 0 0,-1 1 0,-2 2 0,-3 0 0,-2 1 0,3 0 0,-2 2 0,-2 1 0,-4 1 0,-4 3-311,2 2 0,-3 3 0,-5 2 0,-6 3-2376,0 3 1,-6 4 0,-10 4 2686,-4 15 0,-13 0 0,-7 6 0,-33-12 0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7:17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56 28671,'-14'-31'-259,"2"7"-1030,25 23-1220,20 1 2509,28 0 0,-21 0 0,-1 0 0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7:18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21790,'0'0'0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7:18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15 367 24995,'-8'0'1759,"1"0"-1535,32-72-33,13 24-135,-6-5 0,4 1-11,40-4 44,-1 16-10,-6 13 44,-10 14 34,-8 8 67,-10 19 11,-11 12-56,-11 24-67,-10 12-78,-7 1-34,-2-8-448,0-16-516,4-17-986,10-13-3685,15-25 5635,19-21 0,-19 11 0,1-7 0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7:18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1430 234 24580,'-69'-34'338,"0"-1"1,0 1-1,1 2 1,0 2-1,2 7-1051,-16 4 1,2 8 896,-4 0 1,0 6 73,3 11 0,0 7-40,5 5 1,3 7-51,7 10 0,7 9-51,4 6 1,7 6-28,7 7 1,7 5-91,7 4 0,5 3 0,7 5 0,6 2 0,6 2 0,8 1 0,11-1 0,8-2 0,9 1 0,10-6-495,17-5 0,10-9 495,11-7 0,8-11 0,-23-21 0,3-7 0,2-4 0,4-2 0,0-6 0,1-5 0,0-9 0,1-5 0,-2-4 0,-2-2 0,-2-2 0,-2-5 0,-4-2 0,-3-5 0,-3-5 0,3-14 0,-4-6 0,-6 0 0,-2-5 0,-9-3 0,3-18 0,-15 0 282,-29 28 1,-11 3-283,-3 3 0,-7 4 0,-8 4 0,-6 6-57,-42-16-1152,-5 26-1122,10 26-7500,13 23 9148,16 12 1,22-8-1,9-6 1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7:19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28671,'80'-9'0,"1"1"0,-3 0 0,-3 2 0,-18 5 0,-2 2 0,0-1 0,-1 0 0,44 0-1144,-13 1-1579,-19 8-7108,-16 3 9476,-17 5 1,-17-7-1,-8-4 1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7:19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3 22564,'-10'-1'2408,"2"-1"-2217,8 2-169,-67 84-11,40-35 6,-12 9 0,4 0-17,24-8 33,7-14 135,4-17 102,0-11 357,0-11-313,3-18-169,0-13 1,3-19-112,1-1-12,2 3-22,1 8-314,6 12-862,4 9-2130,9 13 3306,7 5 0,-14 4 0,-3 0 0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7:20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28367,'1'-21'-1056,"12"19"0,6 5 0,1 11 0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7:20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27628,'24'-45'-9831,"-6"15"7373,-16 52 0,-2-11 1,0 9-1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7:20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192 117 27863,'-2'62'269,"0"-1"0,2-3 1,10-11-270,39-15 0,7-3 0,1-13 0,-5-5 0,-13-8 0,-14-1 0,-14-19 0,-7-11 0,-8-24 0,-7-10 0,-6-3 0,-10 5 0,-2 5 0,-11 13-80,-44 9-256,14 18-358,-26 6-572,44 9-852,15 3-7713,21 2 9386,8 3 1,8-3 0,0-1-1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7:20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1228 7 23617,'-75'-3'374,"1"1"1,0 0-1,2 6 1,1 3-1,3 4-167,-11 12 1,4 8-547,-2 11 1,3 7 416,3 4 0,4 4-472,4 3 1,5 3 510,6 2 1,7 3-12,8-1 1,7 3-12,5 0 0,7 2-95,7 1 0,5 1 0,1-1 0,5 0-1020,9-1 1,8-2 1019,6-7 0,10-6 0,13-10 0,9-9-171,11-9 0,6-12 171,7-14 0,3-12 0,4-12 0,-1-10 0,-1-11 0,-3-8 0,-3-9 0,-5-6 0,-8-2 0,-5-2 0,-9 1 0,-7-6 0,-20 11 0,-4-4 0,-6 3 246,-4-7 1,-8 0-247,-9-18 0,-13 6 0,-8 32 0,-6 8-751,-6 4 0,-3 7-2387,-46-7 3245,-1 19 0,41 19 0,11 1 0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7:21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34 28671,'-32'-19'-1435,"33"4"-2218,26 33 3653,24 10 0,-26-5 0,-5 1 0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7:21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28065,'58'-11'-635,"1"0"0,-3 1 0,-7 2 0,-10 8 0,-10 0 0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7:21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21723,'51'-3'0,"0"1"0,30-2 0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7:21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23930,'0'0'0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8:33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27695,'79'26'-101,"-11"-4"-370,-39-11-481,-2-2-5047,-3 0 71,-6 2 6143,-5 0 0,-7-4 0,-4-2 0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8:33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24446,'2'-6'2017,"-1"0"-1805,-1 6-122,0 0-224,71 22-830,-38-4-2398,56 19 3362,-53-6 0,-17-15 0,0-1 0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8:33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276 0 26384,'-41'61'-82,"-1"-1"0,4-3 0,3-7-6789,-3 3 2680,4-2 4543,8-9 0,11-18 1,9-9-1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8:34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311 0 28069,'-32'73'82,"1"-1"0,2-4 0,4-7-429,6 2-440,-1 3-871,-5 6-3956,-9 8 5614,-11 8 0,19-37 0,1-9 0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2:07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28412,'75'29'86,"1"-1"0,2-1 1,2-6-87,0-13 0,3-5-838,13 2 0,6-1 838,-26-1 0,3-1 0,0-1-663,8 1 1,1-1-1,0-1 663,3 1 0,-1 0 0,1-1 0,0 0 0,0 0 0,0 0-555,-3 0 1,0 0 0,0 0 554,-1 1 0,-1 0 0,0 1 0,0 0 0,0 1 0,-1 0 0,2 1 0,0 0 0,-1 2-422,0 0 0,-2 0 0,1 2 422,-2-1 0,0 1 0,-2 1-78,-4 1 1,-1 0 0,-2 1 77,-5 1 0,-2 1 0,-2 0 343,24 8 0,-5 2-343,-9 0 0,-4 0 0,-8-1 0,-4 0 0,-8-4 0,-3-2 0,30 8-438,-20-13-7929,-18-5 8367,-34-5 0,1 0 0,-20 0 0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2:10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24213,'77'-3'216,"-1"1"0,0 0 0,1-1 0,0 1 0,1 1 0,-1-1 1,-1 1-113,18 0 1,-1 0 0,0 0-844,3 1 1,1 0 0,1 0 738,0 1 0,1 0 0,-1 2 0,2 0 0,0 1 0,0 2 0,-24-1 0,1 0 0,0 2 0,1-1-372,2 2 0,2 1 0,-1 0 0,1 0 372,1 0 0,1 0 0,-1 1 0,1-1 0,1 0 0,0 1 0,0-1 0,-1 0 0,-3-1 0,0 0 0,-2 0 0,-1-1 0,19 2 0,-2-1 0,-3 0 160,-12-2 1,-2-1 0,-4-1-161,15 0 0,-8 0 114,-18-3 1,-8 0-374,9-1 58,-34 0-4494,-35 0 5426,-43-4 0,22 3 1,-18-3-1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5:04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0 617 28289,'69'-34'76,"-1"0"0,1 0 1,3 0-1,1 0 1,1 3-77,-4 7 0,1 3 0,2 0-1234,12-5 0,3 0 0,2 0 1234,-15 7 0,1-1 0,2 1 0,1 1-525,4-1 1,2 1 0,1 1-1,1 1 525,4 2 0,2 1 0,0 1 0,1 2 0,-15 2 0,0 1 0,1 0 0,0 1 0,1 1-157,4 0 1,1 0 0,0 1 0,1 1 0,1 0 156,5 0 0,1 1 0,1 1 0,0-1 0,1 0-172,-12 1 0,-1-1 0,2 1 1,-1-1-1,1 1 0,0 0 172,3 0 0,-1 1 0,1 0 0,0-1 0,0 1 0,-1 0-71,-1-1 1,-1 1 0,1-1 0,-1 0 0,-1 1 0,0 0 70,11 1 0,0 1 0,-2 0 0,0 1 0,-3 0 0,12 1 0,-2 0 0,-2 2 0,-4 1 0,-12 0 0,-2 2 0,-3 1 0,-4 1 0,8 3 0,-5 2 0,-5 2 0,10 8 0,-11 6-1342,-25-2 1,-11 5 1341,-8 35 0,-23-29 0,-14-10 0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54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376 1 28188,'-7'95'145,"-1"0"1,1-18 0,-2-2-123,-6 2 0,-3-3-23,1-19 0,-1-2 0,-3-3 0,-2-1 0,-22 37 0,-1-19 0,7-20 0,7-22 0,7-12 0,5-31 0,6-24 0,6-31 0,4 24 0,4-3 0,8-2 0,5-2-511,1 0 1,5 1 510,9 0 0,4 4 0,0 4 0,3 2 0,1 4 0,3 3 0,-1 4 0,2 3-119,45-20 119,2 13 0,2 14 0,-2 12 0,-3 8 0,-9 4 0,-14 7 0,-16 15 0,-23 7 1008,-30 19-1008,-29 1 0,-29 10 0,25-28 0,-2 0 66,1 0 0,0 0-66,-32 24-696,22-5-604,24-10-5467,55-8 6767,24-16 0,-1-5 0,-10-11 0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54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321 25 23952,'0'-13'2757,"0"2"-2129,-78 67-91,34-5-335,-9-1 0,1 5 145,7 29-301,15-5-46,14-9 0,14-15 0,19-14 0,13-16 0,19-13 0,7-14 0,5-20 0,-1-13 0,-5-13-57,-9 2-1523,-8 11-1008,-3 14-7243,-1 5 9666,4 3 1,-16 6 0,-4 0 0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54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27326,'-10'61'216,"0"0"1,1-5-1,-1-5-59,-8 2-101,2-9-45,7-12-11,3-12-78,5-11-213,1-4-337,0-4-391,6 0-673,10-1-3833,13 0 5525,15-5 0,-19 3 0,0-3 0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54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 27158,'-35'55'216,"0"1"1,3-5-1,9-5-126,20-1-45,16-7 11,8-7 0,16-13-34,3-8 23,2-12 44,-8-15 35,-7-12-1,-12-14-56,-8-7-67,-6 5 0,-13 5-224,-3 11-582,-12 10-1313,5 10-7712,3 9 7470,11 17 1,5-10 0,3 10 0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55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498 0 25308,'-70'18'900,"1"0"0,5 2 1,7 6-1610,-14 37 979,11 13-270,15 8 0,10 1 0,18-3 0,8-11-106,33-12-1261,29-25 95,-6-21 1,7-7-3645,13-11 1,4-6 4599,10-5 1,-3-2 0,17-10 0,-20-1-1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55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286 1 26048,'-57'40'631,"-1"0"0,5-2 1,9 1-308,4 29-100,19-3-43,9-8-181,25-9 0,21-17 0,27-14-499,23-11 499,8-23 0,-1-10 0,-12-23 163,-18-6-163,-20-7 0,-21 2 0,-10 5 0,-11 10 83,-13 15-83,-6 14-516,-12 10-1333,5 20-3759,10 5 5608,8 7 0,9-7 0,0-9 0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55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10 23460,'8'-5'3305,"-1"1"-2756,-7 4-67,-14 86 11,-6-33-302,5 8 0,-3 1-191,-13 0 0,7-14 0,6-16 0,11-17 0,3-9 0,9-12 0,14-10-46,11-9-1175,12-7-595,3 7-3259,-2 5 5075,-3 9 0,-18 7 0,-5 1 0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55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356 243 24188,'32'-56'104,"1"0"1,-1 5 0,-11 9 589,-21 21-133,-12 10-91,-7 5 1,-17 12 67,-9 13 33,-11 14-22,-4 19-234,-4 9-315,5 5-477,8 1 477,14-7 0,15-3 0,12-9 0,7-5 0,18-8 0,8-6-79,18-8-1647,7-11-1680,6-4 3406,2-6 0,-23 0 0,-7 0 0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56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28233,'-38'51'146,"1"1"0,2-5 0,10-9-146,22-21 0,2-8 0,3-5 0,11-6 0,10-14 0,10-7 0,7-11 0,-3 3 0,-1 5 0,-7 9 0,-4 6 0,-5 7 0,-3 2 0,-4 5 0,-1 9 0,-3 5 0,-4 11 0,-3 1 0,-2 1 0,0-1 0,0-4 0,0-2 0,0 1 0,0-10-57,0 0-1164,0-11-1401,0-1-655,0-2 0,0 0 0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56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6 23717,'0'-3'2578,"0"0"-2276,0 3-134,0 0 22,-28 81-89,10-36-62,-3 9 1,0-1 39,0-9-23,7-14-56,6-13 0,6-10 56,15-5-45,9-5 0,14-3 0,3-2 12,-5 1 55,-8 3 45,-9 4 12,-9 7-68,-5 6-67,-3 10-392,0 5-930,0 4-2388,0-2 3710,3-1 0,-3-14 0,3-4 0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56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134 132 26873,'-35'59'463,"0"0"0,4-7 0,8-5-250,15-4-32,7-12-168,15-13-13,11-9 0,18-6 1,8-18-1,-2-8 0,-2-19 0,-10-7 1,-10-5-1,-9-3 0,-11-1-841,-3 6-605,-8 7-1770,-7 12 3216,-11 16 0,7 9 0,-1 8 0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5:30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3164 287 14753,'-41'-65'687,"0"0"0,-7 5 0,-8 13-480,-14 27 0,-8 11-27,-14-1 0,-5 5 247,22 1 0,-3 2 0,-2 2-304,-8 3 0,-3 2 0,-1 1-4,-6-1 1,-2 2 0,-1 1-72,24 0 1,-1 2-1,1 0 1,-1 1 35,1 0 0,0 1 0,0 0 0,1 1-6,-19 6 1,1 1-1,2 3 102,6 0 0,2 2 1,3 2-144,8 0 0,3 3 1,3 2 283,7 2 0,3 1 0,3 3-310,-15 18 1,7 5-7,10 2 1,9 5-6,13 2 0,7 3 5,4 1 1,10 2 11,13 3 0,11-1 11,7-1 0,9-4 33,16 0 1,12-7-11,16-3 0,12-9-51,-18-20 0,5-5 0,4-3 0,14-3 0,5-4 0,3-3-182,-16-6 0,2-3 1,3-1-1,0-2 182,8 1 0,1-1 0,2-2 0,1-2 0,-15-1 0,0-2 0,2-1 0,-1 0 0,1-2 0,1 1 0,0-1 0,1-1 0,-1-1 0,0-1-75,0-3 1,1-1-1,-1-2 1,-1-1-1,-1-2 75,-5 0 0,0-2 0,-2-1 0,-1-1 0,-3-2 11,8-4 0,-1-1 1,-4-4-1,-8-7-11,12-24 0,-10-9 0,-18 0 0,-19-7 0,-24-2 0,-20 14 0,-14-4 0,-13 9 0,-16 13 0,-13 9 0,-3 2 170,-6-3 1,-3 2 0,-1 2-187,-2 0 1,0 2 0,1 1-127,2 3 0,0 1 0,2 3-183,-22-7 1,6 5 524,17 10 0,7 6-4077,-18 3 3877,45 40 0,26-17 0,13 15 0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5:31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214 118 26709,'-65'-15'801,"0"0"0,-16-13-441,78 4-360,47 11 0,24 7 0,3 0 0,9 2 0,7 1-695,1 1 1,7 1 0,4 1-1,4 2 695,-21 1 0,3 1 0,2 1 0,1 1 0,2 1 0,1-1-295,-4 1 1,1 0-1,2 0 1,1 1 0,1 1-1,0-1 1,1 2 294,-7-1 0,1 1 0,1 0 0,1 1 0,0 0 0,0 0 0,1 0 0,-1 0-224,4 1 0,0 0 1,0 1-1,1-1 1,0 1-1,0 0 1,0 0-1,0-1 224,1 1 0,1 0 0,-1-1 0,1 1 0,-1 0 0,1-1 0,-1 1 0,0 0-150,0 0 0,-1 0 1,0 1-1,1-1 1,-2 0-1,1 0 1,-1 1-1,0-1-10,-4 0 0,0 1 1,0-1-1,0 0 0,-1 0 1,-1 1-1,-1-1 1,-1 1-784,6 0 1,-1 1-1,-1 0 1,0-1-1,-2 1 1,-2 0-1,-2-1 943,21 4 0,-2 0 0,-3-1 0,-5 0 0,-7-1 0,7 2 0,-8-2 0,-8-1 0,-5-1 0,1 0 0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14.115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765 1 15466,'-71'0'918,"-1"0"1,2 6 0,4 5-699,13 3 1,4 4 65,-1 6 0,1 3-23,5 1 0,2 1 1429,-30 31-1368,22 5-211,14 4-113,14 8 0,10 5 0,5 3 0,13-25 0,5 0 0,15 29 0,-4-32 0,5-4 0,27 12 0,7-13 0,2-10 0,3-17 0,-1-12-1350,-14-13 0,1-5-5508,22-10 6858,19-7 0,-59 7 0,-12 5 0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14.392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149 13 24871,'6'-7'2779,"-1"2"-5452,-9 46 0,-7 22 2841,-4 9-129,1 7 0,-1 3 525,4-29 0,0-4-676,-12 44-616,3-11-942,2-15-2687,8-16 4357,4-11 0,5-21 0,1-6 0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14.740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154 1 25679,'-20'78'309,"-1"0"1,2-5 0,1-6-243,-11 13-44,6-13-23,9-19-23,6-18 23,6-18 0,8-7 45,12-18-34,14-10 12,16-16 22,3-3-3337,-1 5 3562,-6 8 66,-7 10 45,-3 9-45,-7 5-79,-2 4-65,-6 1-192,-4 0 3392,-3 8-3392,-6 5 0,-2 10-225,-1 4-1019,1-4-650,6-3-4302,9-10 6196,11-5 0,-12-5 0,0 0 0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15.03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439 385 25205,'59'-69'-150,"0"-1"1,-8 9 0,-12 6-153,-25 8 652,-13 13-384,-21 9 271,-10 10-248,-23 9-3116,-6 3 3172,-6 19 229,-5 13 197,-3 28-186,36-20 1,0 2 33,1 4 1,1 1-68,4 2 0,2-1 106,-17 38-201,21-10-101,12-14-56,11-12-89,15-10-561,13-13-773,27-11-1177,22-11 2600,-25-13 0,-2-1 0,10 4 0,-5-14 0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15.375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237 1 26474,'-48'49'448,"0"1"0,4-7 0,12-5-324,21-9-5695,8-5 5705,9-3 1376,13-2-1432,14-3 939,11-2-861,3 0-143,-5 0-13,-9 1 3392,-10 2-3392,-12 3 0,-6 3 0,-12 6 0,-14 8 0,-17 6 0,-15 4 0,-4-4 0,6-8 0,9-10-1491,16-11-3854,12-6 5345,9-5 0,5-3 0,0 0 0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15.760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516 404 26519,'59'-10'403,"-1"0"0,-3 0 1,-6-6-303,3-25-34,-14-4-22,-16-3-12,-12 0 1,-7 3-12,-6 2 23,-8 9 22,-7 6 112,-15 11-11,-11 8 13,-15 22-181,-19 22-268,32-6 0,0 6 268,-7 8 0,0 4-555,0 3 0,0 3 555,2 2 0,3 0 0,4 0 0,5 0 0,5-4 0,4 0 0,-10 40 0,20-13 0,14-12 0,29-15 0,20-11 0,35-21-226,-28-11 0,3-5 226,6-10 0,1-4 0,2 1 0,0-3-158,-6-5 1,-2-2-2026,38-12 2183,-21 9 0,-36 12 0,-10 5 0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16.05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0 598 28356,'97'-15'39,"0"0"0,0 0 1,-1 0-1,-10 2 0,1-2 1,1 0-1,1 0 1,1-1-984,-10 1 1,2 0-1,-1-1 1,2 0 0,1 1-1,2-1 944,8-1 0,3 0 0,1 0 0,0 0 0,2 0 0,0 1-154,-10 2 0,1 0 0,0 0 0,1 1 0,0 0 1,1 0-1,0 1 154,2 0 0,1 0 0,0 1 0,0 1 0,0-1 0,0 2 0,1-1-63,-2 2 0,1-1 0,0 2 1,0-1-1,-1 1 0,1 1 0,-2-1 63,-3 2 0,1 0 0,-2 0 0,1 1 0,-1 0 0,-1 0 0,-1 1-169,10 0 0,0 0 0,-2 1 0,0 0 0,-2 0 0,-1 0 169,9 1 0,-1-1 0,-2 1 0,-2 0 0,-2 1 0,8 0 0,-2 0 0,-3 0 0,-4 0-3216,8 0 0,-4 0 0,-9 0 3384,3 0 1,-12 0 0,1 0 0,-58 0 0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18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17286,'0'0'0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30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0 345 26227,'85'10'1019,"-23"-5"1,8-3-1835,10-2 0,10-1 1,4-3 814,-8-1 0,2-1 0,4-2 0,3 0-515,-6 1 1,2-1-1,2-1 1,3-1-1,0 0 515,-6 0 0,0-1 0,3 0 0,0-1 0,1 1 0,0-1-133,-8 2 1,0 0-1,1 0 1,1 0-1,0 0 1,0 0-1,1 0 133,2 0 0,1 1 0,1-1 0,0 0 0,0 1 0,1 0 0,-1 1-184,2 0 0,1 0 0,0 1 0,0 0 0,0 1 0,0-1 0,0 2 184,-1 0 0,0 0 0,1 1 0,-1 0 0,0 1 0,0 0 0,0 1-80,-1-1 1,-1 1 0,1 0 0,-1 0 0,1 1 0,-2 1 0,1 1 79,-3 1 0,0 2 0,0 0 0,-1 0 0,1 2 0,-2-1 0,1 1 0,11 1 0,0 1 0,-1 0 0,0 1 0,-1 1 0,-1 1 43,-2 2 0,-2 0 1,1 2-1,-2 1 1,0 0-1,-1 1-43,-3-1 0,-1 1 0,0 1 0,-1 0 0,-1 0 0,-1 0 0,11 3 0,0 1 0,-2 0 0,-1 0 0,-2 0 0,-7-2 0,-1 1 0,-1 0 0,-2-1 0,-2 0-202,9 2 0,-2-1 0,-3-1 1,-3 0-631,8 3 1,-5-1-1,-6-1 832,4 3 0,-11-2 0,4 2 0,-51-10 0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2:45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1 210 28400,'89'-32'0,"1"0"0,3 0 0,0 5 0,-11 7 0,-1 4-786,4 0 0,1 4 786,-6 3 0,-1 2 0,-10 2 0,-3 3 176,-9 7 0,-3 4-176,27 16-3900,-20 22 3900,-14 10 0,-23-22 0,-7-6 0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2:46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166 164 26932,'10'66'151,"0"0"0,0 0 1,-1 32-1,-7-3-45,-13-20 1,-5-3-717,-4 3 1,-2-2 676,-2-5 0,0-3-39,4-10 0,2-4 524,-9 23-540,11-30 265,10-26-266,4-26 94,2-33-94,1-38-6,4 22 1,2-5 11,2-8 0,3-1 7,6-5 0,3 0 9,3 2 1,2 3-11,3 5 0,3 4-23,3 5 0,2 4 0,2 8 0,3 3 0,2 5 0,3 3-161,1 6 1,1 4 160,0 2 0,1 3-1515,-1 4 1,0 3 1514,40-3 0,-13 8 0,-9 5 0,-34 8 502,-20 13-502,-53 17 0,-27 21-1019,19-22 1,-3 1 1018,-2 3 0,2 1 997,1 0 1,2 2-1671,-3 9 1,6 1-1973,-5 19-7186,7 5 9546,51-46 1,-5-15-1,9-10 1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2:46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1 18988,'-31'66'437,"0"0"0,3-2 0,5 0 555,11-14 1,4 0-993,2 2 0,3 1 632,-1 1 1,2 0-633,3-2 0,4-1 0,16 43 0,14-19 0,25-25 0,12-25 0,16-25 0,-39-12 0,-1-7 0,3-6 0,-2-5 0,1-7 0,-2-4 0,-5 0 0,-3 0 484,-4 3 1,-2 1-485,16-20-976,-14 16-1243,-9 14-4974,-7 7 7946,1 3 1,-11 9 0,-1 1 0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2:46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3 25062,'0'-2'2297,"0"1"-1838,0 1-100,4 88 55,-3-25-641,-3 4 0,-2 3 227,-9 17 0,-10-9 0,2-14 131,4-16-131,6-21 0,4-12 0,6-10 0,1-4 0,0-1 403,0-11-403,5-8 0,11-15 0,12-8 0,15-2 0,11 4-1256,5 5-761,8 6-2341,4 7 4358,3 2 0,-31 12 0,-9 1 0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2:46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1 27538,'-41'62'377,"1"1"1,3-6 0,8-3-378,11 12 0,9-9 0,7-11 0,22-10 0,14-18 0,28-8 0,12-17 0,9-16-549,-2-19 549,-12-16 0,-19-7 0,-23-3 0,-15 6 0,-20 6 0,-17 14 0,-18 16 0,-17 13-270,-10 11-2430,0 22 2700,-1 10 0,32-6 0,9-2 0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2:47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1255 1 23941,'-90'6'1169,"0"0"0,2 4 1,0 5-840,1 6 1,2 5-1001,6 3 1,3 5 736,5 1 1,4 4-68,6 1 0,3 3 0,5 1 0,5 2 0,4 0 0,5 2 0,5-1 0,6 3 0,5 0 0,5 1 0,6 1 0,4 1 130,1 0 0,6-1-130,11 0 0,7-3-147,31 37-901,-4-52 1,8-8-1469,10-6 1,5-7 2515,13-8 0,-3-6 0,15-1 0,-13-6 0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2:47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138 115 27011,'-39'61'452,"0"-1"0,4-3 0,10-2-284,29 11-32,26-2-136,23-9 0,31-11-718,-33-27 0,3-4 718,6-3 0,2-4 0,3-1 0,0-5-114,-1-7 0,0-5 114,-5-2 0,-3-5 0,-7-5 0,-4-6 0,27-37 0,-28-6 0,-21-3 0,-18-1 0,-28 9 0,-13 6 0,-21 14 0,-4 16-1289,2 15-2342,3 16 3631,4 21 0,23-10 0,8 10 0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2:48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 24883,'3'0'2622,"-1"0"-2174,1 97-146,-11-22-630,1 3 1,-2 3 388,-4-26 1,-2-5 63,-13 42-125,6-23 0,11-24 266,6-24-266,5-13 137,11-18-137,14-15 0,20-24 0,18-15 0,-28 28 0,1 1 0,35-29-987,-6 11-951,-9 13-2595,-8 9 4533,-10 11 0,-17 9 0,-8 5 0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2:48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134 314 25454,'83'-15'354,"0"0"1,-7-1 0,-9-2-310,1-19 0,-20-3-11,-19 0 227,-16 2-92,-9 4 109,-15 7-20,-11 8 99,-21 8-21,-15 7-3358,-12 19 3022,-5 12 0,2 21-165,7 13 165,8 5 0,11 5 0,10-1 0,11-1 0,13-5-2214,8-5 2214,17-4 2214,39-1-4142,6-26-5030,34-4 6958,-15-29 0,-33 4 0,-9-5 0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2:49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356 1 27023,'-64'28'459,"1"-1"0,3 2 1,8 2-190,6 25-270,10 4 0,13-9 0,13-4 0,8-11 0,27-15 0,16-8 0,28-22 0,8-19 0,-1-17 0,-10-15 0,-15 2 0,-14 10 0,-12 17 0,-9 15 0,-4 10 0,-5 20 0,-1 11 0,-3 18 0,-1 8 0,-2-2 0,0-4 0,0-7-606,0-10-2095,1-9-7130,12-10 8235,9-8 1,-4-1-1,-1-2 1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2:49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0 21339,'-40'68'638,"0"0"1,5-7 0,4-7 1709,8-6-2180,11-19 711,7-16-879,10-9 465,16-16-465,11-6 0,16-12 1556,-3 6-1556,-5 9 0,-9 9 0,-9 8 0,-6 9 0,-7 5 0,-5 12 0,-2 2 0,-2 0-225,0-2-1624,0-3-919,6-11-6342,14-5 9110,14-8 0,-10-1 0,-2 0 0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2:49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356 296 27314,'-59'27'452,"0"-1"0,3 3 1,8 4-453,3 38 0,5 8-560,11-2 560,13-7 0,12-11 0,30-16 0,20-18 0,38-12 0,-30-17 0,2-6-807,7-6 0,1-6 807,3-9 0,0-6 0,-3-5 0,-3-6-174,-8 0 0,-4-4 174,-7 1 0,-6-1 0,-8 1 0,-7 0-594,-6 1 0,-4 1-2163,1-39 2812,-28 11 0,11 36 0,-13 14 0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2:52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0 460 24217,'97'13'362,"1"0"0,-1-1 1,-14-4-1,3 0 0,1-2 1,2-2-1277,-9-1 1,2-1-1,1-1 1,2-2-1,2 0 973,-1-1 1,2-2 0,1-1 0,3 0 0,1-1 0,1 1-198,-3-1 1,1 1 0,2-1 0,2 0 0,0-1 0,1 0 0,2 0 183,-5 0 0,2-1 0,1 0 0,0 0 1,2 0-1,0-1 0,1 1 0,1 0-77,-4 1 0,0 0 0,1 0 0,1-1 0,1 1 0,0 0 1,1 0-1,1 0 0,0 1 60,-5-1 0,1 1 0,0 0 0,1 0 0,1 0 0,0 0 1,0 0-1,1 0 0,1 1 0,-1-1-120,-4 1 1,1 0-1,0 1 1,1-1-1,0 1 1,0 0-1,1-1 1,0 1-1,0 0 1,0 0-1,1 0 91,-4 0 0,-1 0 0,1 0 0,0 1 0,1-1 0,0 0 0,0 0 0,0 1 0,1-1 0,-1 1 0,1-1 0,0 1-10,-5 0 0,1 0 0,-1-1 0,1 1 0,0 0 0,0 1 0,0-1 0,1 0 0,-1 0 1,1 0-1,0 0 0,0 0 0,0 0 10,2 1 0,1-1 0,-1 0 0,1 0 0,0 0 0,0 0 0,1 0 0,-1 0 0,1 1 0,-1-1 0,1 0 0,-1 0 0,1 0 0,-6 1 0,-1-1 0,1 1 0,0-1 0,0 1 0,0-1 0,0 1 0,0 0 0,0-1 0,0 1 0,0-1 0,0 1 0,0 0 0,1-1 0,-1 1 0,1 0 0,-1-1 0,1 1 0,0 0 0,-1-1 0,1 1 0,0 0 0,0 0 0,-1-1 0,1 1 0,0 0 0,-1 0 0,1 0 0,0 1 0,-1-1 0,1 0 0,-1 1 0,1-1 0,-1 1 0,1-1 0,-1 1 0,1-1 0,-1 1 0,0 0 0,0-1 0,1 1 0,-1 0 0,-1 0 0,0 0 0,0 0 0,1 0 0,-1 0 0,0 0 0,0 0 0,0 0 0,0 0 0,0 1 0,-1-1 0,1 0 0,0 1 0,-1-1 0,7 0 0,0 1 0,-1-1 0,1 1 0,-1 0 0,0-1 0,1 1 0,-1 0 0,0 0 0,0-1 0,0 1 0,0 0 0,-1 0 0,0 0 0,-1 0 0,0 0 0,0 0 0,0 0 0,0 0 0,0 0 0,0 0 0,-1 0 0,1 0 0,-1 0 0,0 0 0,0 0 0,-2 0 0,1 0 0,-1 0 0,0 0 0,-1 0 0,1 0 0,0 0 0,-1 0 0,1 0 0,-1 0 0,0 0 0,-1 0 0,1 0 0,4 0 0,1 0 0,-1 0 0,0 0 0,0 0 0,0 0 0,-1 0 0,0 0 0,0 0 0,0 0 0,-1 0 0,0 0-9,5 0 1,0 0 0,-1 0 0,0 0-1,0 0 1,-1 0 0,1 0 0,-2 0 0,1 0-1,-2 0 1,1 0-91,3 0 1,1 0-1,-1 0 1,-1 0-1,0 0 1,-1 0-1,0 0 1,0 0-1,-1 0 1,-1 0-36,4 0 1,1 0 0,-2 0 0,0 0-1,0 0 1,-2 0 0,0 0 0,0 0 0,-1 0-150,4 0 0,0 0 0,-1 0 0,-1 0 0,0 0 0,-1 0 0,-1 0 0,0 0-1122,5 0 1,0 0 0,-1 0-1,-1 0 1,0 0 0,-2 0-1,0 0 1401,-5 0 1,1 0-1,-1 0 1,0 0-1,-4 0 1,-4 0 0,-6 0-1,14 0 1,-8 0-1,-4 0 1,-2 0 0,4 0-1,-1 0 1,1 0-1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03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24871,'-2'67'0,"0"0"0,0-4 0,-1-3 1509,-6 29-1509,0-1 0,1 0 0,0 0 0,-2-2-494,1-4-593,-2-6 17,3-14-5306,3-15 6469,2-17 0,3-15 1,0-10-1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03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47 24379,'-7'0'2711,"2"0"-2251,5 0 156,0 0-482,5 69-89,16-41 11,13 48-34,21-63-22,7-8 23,6-5-23,3 0-56,-4-4-90,-2-2-33,-6-5 56,-2-6-101,0-2-68,-2-8 91,0-3 156,-7-2 45,-14 4 370,-15 5 10,-12 6 35,-30 6-89,-17 3-326,-30 5-3392,-16 2 3392,-7 1-2269,-4 1 2269,4 4 0,4-1 0,30 0 0,1 1-818,-25 2 22,32-1 1,3 2-3900,-7 11 4695,9 11 0,22-12 0,7 1 0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04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78 150 26586,'-3'69'134,"1"0"0,-1 0 1,2-2 56,1 32-413,0-48 1,0-2 546,0 38 0,-7-17 149,0-21-306,-5-20 117,2-15-285,1-10 0,-1-32 0,4-20 0,0-37 0,5 34 0,2-2 178,6 0 1,2 0-179,1 2 0,4 2 0,27-36 0,7 15 0,6 10 0,7 8 0,4 5 0,1 10 0,-7 9 0,-10 12 0,-7 8 0,-20 7 0,-6 16 0,-15 11 0,-14 19 0,-10 9-147,-14 4-827,-2 0-1178,8-7-4056,12-7 6208,9-12 0,7-14 0,3-8 0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04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0 27023,'-42'64'336,"0"-1"0,3-6 0,11-6-213,22-3-123,3-14-11,16-17-11,8-9-90,15-15-67,2-11-34,-2-8 112,-4-8-45,-8 6 57,-3 7 66,-8 7 12,-3 6 0,-4 5-11,1 2 22,-2 1 0,4 0-113,0 3-313,1 6-750,6 1-953,5 2-3575,6-6 5704,8-3 0,-16-3 0,-1 0 0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05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25387,'-15'60'317,"0"-1"1,2-5-1,2-10-37,5-19-145,3-11-90,1-7-45,2-5-952,0-2-404,8 0-2286,6-2 3642,14-5 0,-12 4 0,1-4 0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05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21656,'-7'0'2980,"2"0"-2599,5 0 0,-21 72-33,16-37 66,-16 55 1,25-58-102,7-7-32,10-9-35,9-7-44,6-9-45,-2-17 78,-3-7 22,-7-17-122,-10-1-113,-8 0-22,-4 7-381,-11 8-851,-3 13-1412,-6 7 2644,5 7 0,5 0 0,6 0 0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05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28266,'-3'70'-123,"0"1"0,2-7 0,-2-6-1435,-9 7-1299,7-10 2857,3-9 0,2-22 0,0-9 0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05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95 243 24379,'41'-61'414,"-1"1"1,-1 11 0,-14 9-57,-35 14-201,-3 20 22,-14 9 157,-1 19 22,-5 15-10,-1 21-146,1 7-169,5-2-33,9-2-291,8-8-785,7-7-1568,11-8 2644,13-11 0,-9-13 0,8-7 0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05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26787,'-17'56'-543,"0"1"0,-10 38-3614,15-59 4157,6-13 0,5-11 0,1-8 0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06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0 26485,'-41'58'351,"0"0"0,3-5 0,11-4 41,26-3 34,15-3-191,9-4-155,20-8-80,11-11-371,9-10-704,10-11-752,7-18-3256,6-10 5083,0-14 0,-37 17 0,-11 5 0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06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332 19 24076,'0'-10'3093,"0"2"-2533,-70 13-191,34 6-167,-51 7-101,56 2-90,11-2-11,10-2 0,6-1 0,9-1 0,9 3 0,6-3 22,5 3 1,-4-3-12,-6 2 79,-8 4 23,-4 3-113,-18 8 0,-5 3 0,-16 6 0,-1 1-371,2-1-738,10-6-6992,10-7 8101,19-12 0,-2-7 0,9-8 0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07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26855,'-22'56'459,"1"0"0,2-6 1,4-5-292,7-5-123,4-9-23,4-8 0,3-12-10,9-5 10,10-8-22,10-13-67,8-8-45,-1-12 11,3 1 90,-9 9 11,-5 6 0,-9 9 0,-6 5 0,-4 3 11,-2 2 56,-4 7 0,0 8-33,-3 12-34,0 6-78,0-2-639,0-5-628,0-10-526,9-7-1479,8-7-4841,12-6 8191,6-10 0,-15 6 0,-3-6 0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07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26351,'-14'90'739,"3"-19"-706,9-59-33,2-7 57,12-4-46,6-12-11,12-4 0,2-9 11,-2 3-11,-2 5 12,-4 8-1,-5 4-11,-3 4 0,-3 0 0,-2 0 0,-2 6-11,-3 3-91,-3 10-223,-2 1-638,-1 2-931,0-4-7937,0-5 9751,5-5 0,-3-6 0,3-2 0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07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22550,'50'-13'218,"0"0"1,28-7 1255,-69 24-1474,-7 9 531,-3 11-654,-11 10 295,-4 5-172,-11-1 78,2-4 1120,4-4-616,3-8 113,7-4-146,3-5-280,4-1-213,2-2-56,2 2-22,0-1-415,4-2-449,8-2-761,8-5-2521,8-3 4168,8-10 0,-16 7 0,-1-7 0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07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219 173 26384,'46'-26'5,"0"0"1,26-19 17,-68 22-1,-3 5-11,-9 2 12,-7 6 78,-13 4 156,-9 4 57,-6 4-45,-3 11-67,1 8 67,2 12 33,9 2 23,4 4-167,8 2-158,6 5 0,4 5 0,6 3 0,3 0 0,9-4 0,8-7 0,9-10 0,11-11-91,3-9-1388,2-7-1266,-3-5 2745,-7-1 0,-13 0 0,-7 0 0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08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457 1 26317,'-18'67'347,"0"-1"1,1-3-1,3-3-100,6 23-79,3-9-56,5-14 11,10-12-90,0-13-21,6-11 44,-9-9-56,-3-8 67,-4-2-67,-4-2 0,-11 0-11,-12 0 22,-17 3 0,-5 0 79,-2 6 33,4 1 45,7 5-66,5 3-102,4 9 0,4 5 0,3 5 0,8 2 0,7-4-214,5-8-727,30-12-1256,26-8-7634,44-16 9761,-33-5 1,-2-1 0,15-1 0,-12-9 0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08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332 167 27225,'31'-83'280,"-18"15"-157,-46 58 67,-9 5 90,-2 6-11,-4 16-78,1 13-78,-1 20-113,7 13 0,6 4 0,13 4-3392,11-2 3392,7-4-125,15-9-1286,15-14-953,21-21-4247,17-10 6611,10-19 0,-32 6 0,-8-6 0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09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22765,'3'-4'3216,"0"2"-2622,-3 2-46,3 79 147,-3-32-381,2 8 0,-1 0-89,-1-4-225,0-13 0,0-13 0,0-13 0,0-8 0,0-4 0,0 0 0,2 0-80,7-3-1230,6-4-752,10-6-2667,6-5 4729,7-4 0,-17 10 0,-2 1 0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09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25309,'-1'73'-183,"0"-1"0,1-5 0,-2-8-1666,-4 0-2948,2-9 4797,4-12 0,0-17 0,0-10 0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09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7 22372,'0'-4'3407,"0"2"-2723,0 2-147,1 75-43,0-19-304,-4 4 0,-1 3 79,-2 13-78,-4-5 21,6-19-87,2-13-125,10-16 0,6-13 0,10-6 0,4-12 0,3-10 0,-1-11-763,1-8-458,-1 3-516,1 0-706,-2 2-2016,4 1-909,-2-5 5368,1 0 1815,-2-6 1558,-4 2-280,-7 3-886,-7 4-1030,-5 13-404,-4 7-156,-2 8-91,-1 4-212,0 9 55,0 12 24,-5 13-35,1 9-111,-3-2-147,4-4-10,1-10-56,2-9-34,11-8 0,6-6-157,14-17-45,5-7 101,0-15 90,-5 0 11,-7 5 0,-7 11 0,-5 8 0,-3 8 11,-2 2 34,-1 6-11,-1 8-34,-1 6-403,-2 18-539,-1-13-907,2 1-3720,4-18 5569,10-18 0,-7 9 0,3-9 0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10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28367,'4'75'101,"0"1"0,0-4 1,-1-3-102,-4-16 0,-1-2 0,-1 45 0,0-11-953,0-17-806,3-19-908,0-18-4449,0-16 7116,0-10 0,0-5 0,0 0 0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10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1 102 25543,'61'-54'-9030,"-5"10"9030,-24 42 0,-13 1 0,-4 1 0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10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155 213 26227,'42'-40'280,"1"-1"0,24-29 34,-66 39 0,-11 12-101,-7 8-112,-13 11-12,-6 21 57,-2 13 100,-2 24-44,1 9-23,2 4-99,8 0-80,10-9-24,9-7-704,8-14-1087,17-14-2689,13-12 4504,28-9 0,-24-4 0,2-2 0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10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566 1 26296,'-21'78'216,"0"-1"1,3-5 0,4-8-94,9 3-123,4-15 495,1-12-607,0-17 190,0-9-101,-1-10 102,-9-3-79,-7-1 277,-14 0-254,-9 0-23,-7 6 56,-7 10 56,1 11 0,-2 13 22,7 2 23,4 4-23,10-2-78,9-1-56,9-2 0,8-1-246,6-2-639,19-7-952,16-12 1837,20-20 0,4-5 0,-7 3 0,36-13 0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11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0 21267,'-24'60'508,"0"1"0,4-7 0,5-6 1617,8-8-1991,5-14 831,13-12-965,7-9 405,12-24-640,6-9 1353,-3-20-1275,-4-1-34,-6 6 158,-4 12 33,-6 8 11,-1 14 146,-3 3 157,-3 6 22,-2 9 34,-2 5-34,-1 11-111,-1 6-225,0 1 0,1 2 0,2-1-24,3-3-491,3-5-572,4-9-1445,6-7-4875,4-16 7407,6-16 0,-13 10 0,-2-8 0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11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28233,'0'77'146,"-1"-1"0,-2-2 0,-1-4-146,-5 26-402,-5-2 402,1-6 0,1-10-102,3-10-1702,3-11-2947,3-12 4751,3-10 0,0-17 0,0-7 0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11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25241,'5'-5'2555,"-1"1"-2555,-4 4-762,0 0-1221,7 16-7848,-5-8 9510,7 12 0,-9-15 0,3-2 0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11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26272,'41'20'-1584,"-10"-7"1,-29-6-1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11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25813,'6'5'1210,"-1"-1"-1849,-5-4-157,0 0 1,0 0-1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36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622 39 23180,'-5'-10'3383,"1"1"-2632,-79 0-191,36 6-342,-9-3 1,-1 4 95,2 17-268,4 10-46,2 19 0,0 12 0,3 9 0,4 9 0,8 3 0,9 4 0,13-2 0,5 3 0,14-5 0,12-4 0,14-6-752,19-15-1657,13-17-2712,17-17 5121,12-12 0,-37-6 0,-10 0 0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37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0 27359,'-58'22'347,"0"0"0,4 1 1,11 5-214,18 35-11,11 10-110,9 7-13,10 3 0,15-5 0,12-9 0,21-20 0,11-23 0,9-14 0,5-35-5661,-6-16 5661,-8-28 901,-18-14-901,-19-4 0,-13 0 812,-14 6-812,-17 14 0,-8 16 0,-15 18-528,0 14-1835,5 11-5156,9 5 7519,14 11 0,5-8 0,7 8 0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37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23695,'2'2'2947,"-1"72"-2499,-1-27-202,0 5 1,-2 3 235,-6 8-68,0-4-222,-5-4-192,6-10 0,1-12 0,3-14 0,3-11 0,1-5 0,11-3 0,9-13-125,11-5-647,7-16-517,1-3-1120,1 1-7422,0 4 9313,-2 10 1,-17 10 0,-5 6 0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37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95 292 23157,'10'0'3250,"-2"0"-3071,-8 0-123,77-62-34,-44 24-2137,13-5 1,-5-2 2125,-26 1 849,-8 12-860,-15 13 0,-13 11 78,-13 16 79,-12 15 90,-2 19 111,3 14-10,5 8 10,6 3-100,9-2-113,7 3-145,9-6 0,5-4-179,7-6-504,15-8-595,12-13-1344,23-14-7209,14-18 8473,9-28 1,-31 15-1,-8-12 1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37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 26160,'-23'54'672,"-1"0"1,-14 32-516,38-70-124,5-9 23,8-6 45,8-13-56,6-5-23,1-9-11,-5 4 23,-5 8 22,-7 8 302,-5 24-257,-3 10-101,-2 20-67,-2 1-583,-1-8-582,1-11-1446,-1-13-7153,14-10 9017,10-17 0,-6 7 0,3-8 0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38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26720,'-16'48'398,"-1"0"0,-9 28-320,26-69-44,9-4 78,9-13-56,14-6-11,5-10 11,1 0 11,-6 8 23,-7 9 10,-4 6 24,-8 3 10,-2 6-56,-7 9-78,-1 10-100,-3 8-640,0-1-1131,0-7-5356,0-11 7227,14-7 0,-10-7 0,10 0 0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38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24311,'6'0'2700,"0"0"-2296,-4 90-292,-1-41-112,0 10 0,1 2-213,-2-8-448,0-3-818,0-7-2667,0-3 4146,0-8 0,0-14 0,0-5 0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2:42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962 1 25297,'-86'18'661,"1"0"0,1 1 1,3 0-433,16-1 1,2 1-51,3-2 0,3 0-78,5-3 0,3-1 123,-31 12-77,17-4-147,14-1 0,16 0 0,14 0 0,11 3 0,19 8 0,22 4 0,28 9 0,-16-21 0,4-2-575,4 2 0,2-2 575,2 0 0,1 1 0,-3-3 0,-1 2 0,-5 0 0,-2 0-727,30 22 727,-16 5 0,-23-1 0,-17 6 0,-17 4 0,-38 5 0,-28 10 0,12-33 0,-5-2 0,-5 2 0,-2-2-522,-2 0 1,0-3 521,5-7 0,2-2 0,8-5 0,0-3 637,-45 0-637,42-8 0,7-14-2813,47-23-4717,36-17 7530,27-26 0,-18 30 0,-1 4 0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2:42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0 28671,'-5'92'0,"-1"-1"0,-4 1 0,-3-4 0,-6-16 0,-2-2-435,-1 5 0,0 0 435,1 1 0,1-1 0,4-3 0,3-3 0,2-7 0,2-3-1278,1 38-1164,5-30-7389,10-24 9319,5-23 0,-3-12 0,2-8 0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2:44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293 0 27359,'-3'40'538,"-9"20"-482,1-12 0,-2 4-644,-4 8 0,-1 3 610,0 4 1,-1 1-18,0 5 1,0-1-6,0 1 0,2-2 0,1-2 0,1-2-56,1-5 0,1-2-414,-8 37-3982,7-23 3376,5-23 682,4-26-2834,4-13-6603,1-21 9812,5-23 1,-3 14 0,3-11-1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2:44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23191,'0'-10'1994,"0"2"-1580,0 8-54,0 0-58,28 104 45,-15-30-624,5 7 1,0 3 444,-10-28 1,-1-4-46,1 1 0,1-1 11,0-2 1,1-1 123,15 36-268,5-16 178,4-18-67,6-26 22,7-15 24,13-48-147,13-29-559,-29 15 0,-2-6 559,2-4 0,-1-1 0,-1 1 0,-2 1 0,-5 6 0,-2 2 0,-5 5 0,-2 2 520,18-27-520,-9 17-57,-5 16-914,-2 15-923,3 12-2319,6 7 4213,3 4 0,-15 2 0,-5 0 0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2:44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310 131 24300,'11'5'3093,"-2"-1"-2556,-9-4-189,-68 55-80,30-10-206,-9 2 1,-1 5-63,3 26 0,8 6 0,9 1 0,14-5 0,9-5 0,27-10 0,14-13 0,29-17 0,12-18 0,6-16 0,-1-24 0,-6-20 0,-10-23-3392,-14-18 3392,-30 39 0,-5-2 0,-5-2 0,-3-1-71,-3-1 0,-3 0 71,-3 1 0,-4 0 0,-14-43 0,-12 11 0,-9 20-1805,2 22-4481,6 21 6286,7 13 0,12 7 0,4 0 0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46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0 27561,'-31'90'229,"0"-1"1,11-23 0,0 2-1,3 1-165,4 4 0,3 2 0,0 2-1376,-1 11 0,0 2 0,2 2 1312,1-18 0,1 1 0,1 0 0,0 1 0,0 2 0,1 1 0,1 0 0,0 0 0,0 0 0,1 0 0,0 0 0,1-1 0,0-2 0,0 0 0,1-1 0,0-1 0,0 18 0,0-1 0,2-2 0,0-8 0,1-1 0,1-4-365,4 22 1,4-7-26,3-18 1,6-8-1897,29 16-7545,8-42 9686,-4-62 1,-22 14 0,-13-23-1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46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1 530 26933,'74'-13'347,"-1"0"1,1 0-1,11-2 1,3-1 0,2-1-348,-14 4 0,1 0 0,2 0 0,2-2-1416,12-2 1,4-1 0,1 0 0,1 0 1415,-13 3 0,1 0 0,1 0 0,0 1 0,0-1-216,1 1 1,0 0 0,0 0-1,0 0 1,-1 2 215,-2 1 0,0 1 0,-1 0 0,0 1 0,-1 1-41,15 0 0,0 1 1,-2 0-1,-1 2 41,-6 1 0,-1 0 0,-1 1 0,-1 1-277,-4 0 1,-2 1 0,0-1-1,-2 1 277,21-1 0,-1 0 0,-3 0 0,-6-1 0,-2 0 0,-2 0 123,-7-1 0,-2 1 0,-1-1-123,-8 0 0,-1 0 0,-1-1 488,24 0 0,-3-1-488,-10 1 0,-3 0 0,-8 1 0,-4 0 0,33-2 1140,-32 1-1140,-28 4 2336,-19-1-2336,-8 2 2000,-3 0-2000,-1 0 791,0 0-791,-1 0 395,-1 0-395,-1 4 0,-1 23 0,-1 25 0,-14 40-1696,6-31 0,-2 5 1696,-7 12 0,-1 4 0,-2 13 0,2 4-389,5-26 0,0 1 0,1 3 389,-1 4 0,1 3 0,0 0 0,1 5 0,1 1 0,0 1 0,1 3 0,0 0 0,1 0 0,0 2 0,2 0 0,0-1 0,1-1 0,-1 0 0,1-2 0,2-5 0,0-2 0,-1-2 0,0-6 0,0-3 0,-1-2 0,-1 21 0,-4-1-219,-6 7 1,-1-4 218,6-30 0,1-3-465,-4 8 0,2-6-5261,6 0 5726,5-15 0,2-24 0,0-9 0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47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270 7 22484,'0'-3'3295,"0"0"-3059,-6 95-57,1-20-1510,0 4 1,-2 4 1386,1-23 0,-1-1 5,-2 2 1,-2-1 418,-2-1 1,-2-1-414,-1-1 0,-1-1-6,0-4 1,-2-2 5,-15 32 481,5-22-413,6-26-46,7-19-66,7-45-23,5-29 0,2 9 0,4-6 0,8-8 0,4-2 11,2-4 0,6 0-11,9 3 0,6 2 133,1 6 0,4 4-127,0 8 0,2 5-1,1 6 1,2 4-88,-3 6 0,0 4 93,39-12 34,-10 16 22,-17 11 34,-17 7 33,-18 3 124,-16 35-258,-19 2-68,-11 37-480,-9-8-730,7 0-1042,13-5-7511,8-18 9263,29-17 1,-16-15 0,15-11 0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48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1 24042,'-37'62'877,"1"0"1,2-4 0,8-4-328,7 13-304,10-15-201,8-18-23,14-17 1,7-15-23,21-27-79,10-18-178,7-26-113,2-1 90,-9 8 100,-10 17 136,-15 22 32,-10 12 1,-7 9-34,-6 17-156,-2 10-360,-1 19-693,0 4-3677,0-2 4931,0-13 0,0-15 0,0-10 0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48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25387,'-11'55'392,"1"1"0,-7 32-392,16-79 12,1-5-1,1-4-11,9 0-202,4-1-426,11-3-637,3 0-2321,5 0 3586,2 1 0,-15 2 0,-2 0 0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48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54 263 22720,'5'-14'2767,"-1"3"-2575,-4 11 401,0 0-313,-28 52-67,21-29-112,-20 38 33,29-47 91,13-7 66,10-4-246,14-17-45,3-10-291,-2-16-281,-6-9-549,-7-5-1332,-3-7 2453,0-13 0,-11 33 0,1 1 0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48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 22743,'2'0'1742,"-3"45"0,-7 25-1260,-9 20-1179,3 4 1,-2 5 740,0-28 1,0-3-45,2-1 0,0-1-342,3-4 1,1-2-694,4-8 1,0-2 1034,1 30 0,4-38 0,1-18 0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48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115 368 25555,'51'-66'56,"0"-1"0,-5 6 0,-13 7 292,-26 7 111,-7 9 0,-13 16-111,-8 10 33,-14 17 145,-8 22-99,-2 19-427,-2 19 0,6 9 0,10-2 0,13-6 0,10-9 0,15-15-1021,21-14-1578,23-15 2599,41-9 0,-41-4 0,6 0 0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52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0 245 26577,'88'2'30,"-1"0"0,0 0 1,0 0-1,0 0 1,-2-3-1,1-1 0,1-2 1,2 1-1,2-2 1,1 1-644,-3-1 0,2 0 0,2 0 0,1 0 0,1-2 1,2 1-1,2-1 613,-10 1 0,1-2 0,1 1 0,2-1 0,0 0 0,2 0 0,1 0 0,0 0 0,1 1-80,-9 1 0,0-1 1,1 1-1,1 0 1,1 1-1,0-1 1,1 0-1,0 1 1,1 0-1,0 0 1,0 0 79,-2 1 0,0-1 0,0 1 0,1 0 0,1 0 0,-1 1 0,2-1 0,-1 1 0,1-1 0,-1 1 0,1 0 0,1 1-31,2-1 1,0 0-1,1 1 1,0-1-1,1 1 1,-1 0-1,1 0 1,0 1-1,0-1 1,0 1-1,0 0 1,0 1 30,-6-1 0,0 1 0,0 1 0,0-1 0,0 1 0,0 0 0,0 0 0,0 0 0,0 0 0,1 1 0,-1-1 0,0 1 0,0 0-67,0 0 0,0 0 0,0 1 0,1-1 0,-1 1 0,0-1 0,0 1 0,0 0 0,0 1 0,0-1 0,0 1 0,0 0 0,-1 0 67,7 0 0,0 1 0,0 0 0,0 1 0,0-1 0,0 1 0,-1 0 0,1 0 0,-1 0 0,0 1 0,0-1 0,0 1 0,-3-1 0,0 1 0,1 0 0,-1 0 0,-1 0 0,1 0 0,0 0 0,-1 1 0,0-1 0,0 1 0,-1 0 0,0 0 0,6 0 0,-1 1 0,0 0 0,0 0 0,0 0 0,-1 0 0,0 0 0,-1 0 0,0 1 0,0-1 0,-1 0 0,4 1 0,0 0 0,0 0 0,-1 0 0,0 0 0,-1 0 0,0 1 0,-1-1 0,0 1 0,-1-1-132,4 2 0,0-1 0,-1 1 0,-1 0 0,0 0 0,0 0 0,-2 0 0,-1 1 0,0-1-778,3 2 1,-1-1 0,0 1 0,-2 0 0,0 0 0,-2 0 0,0 1 0,-2-1 909,3 2 0,2 1 0,-2 1 0,-2-1 0,-3 0 0,-4-1 0,-6-1 0,14 2 0,-7 0 0,-5-2 0,-4 1 0,-4 2 0,1 0 0,-1 0 0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57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25510,'-1'76'347,"1"0"1,-1 1-1,0-2-274,0-12 0,0-1-820,1 9 1,-1 2 858,1 7 0,0 2 6,3 9 0,1 4-490,-1-25 0,0 2 0,2 1 443,0 6 0,1 2 0,1 1-19,-1 9 0,1 2 0,-1 2-38,-2-20 0,1 1 0,-1 0 0,0 2-263,-1 3 1,1 1 0,0 0 0,-1 2 265,0 2 0,0 2 0,1 0 0,-1 0-3,1 2 0,0 0 0,0 1 0,0-1 2,1 3 1,1 1 0,0 0 0,1-1-444,-1 2 0,2-1 0,-1 0 0,2 1 441,-1 1 0,2 0 0,0-1 0,0 1 11,0 0 0,1 0 0,0 0 1,0 0-4,0-1 0,1 0 1,-1 0-1,1-1-16,0 1 0,1-1 0,-1-1 0,1 1-6,0-3 0,-1 0 0,1-1 0,1 0 0,0-2 0,0 0 0,1-1 0,1 0-28,0-4 0,0 0 0,1-2 1,0 0 27,1-4 0,1-1 0,0-1 0,1-1 0,7 19 0,1-2 0,2-2 0,-2-9 0,2-2 0,5 1 0,-2-10 0,5 1 0,1-2 0,0-4-32,1-2 1,1-4-1,3-1 32,12 11 0,5 0 0,0-10 0,11-7 0,4-10 0,7-3 0,4-4 0,4-5 0,3-3 0,-27-9 0,1-1 0,0 0 0,-1-2 0,-1 0 0,5 1 64,0 0 1,5 2-1,0 0 1,-3-1-65,5 0 0,-4-1 0,4 0 0,-3-1 0,4 1 0,0-1 0,-4-3 109,9-1 0,-4-3 1,2-2-110,10 0 0,1-1 0,3-3 0,-16-1 0,2-1 0,1-2 0,1-1 0,6-1 0,2-1 0,1-2 0,1 0 0,-16 0 0,0-1 0,1-1 0,4 0 0,4-2 0,-4 0 0,6-1 0,3-1 0,2 0 0,0-1 0,-3 1 0,-4 1-194,-2 0 0,-3 0 0,-2 1 0,0 0 0,2 0 0,4-1 194,3 0 0,5-1 0,2 0 0,0 0 0,0 0 0,-4 2 0,-5 0-126,8 0 1,-5 1 0,-3 2 0,-1-1 0,1 1 125,-1 0 0,-1 1 0,0 0 0,-1 0 0,0 1-113,-3 0 1,0 1 0,-2 0-1,1 1 1,-2 0 112,15 0 0,-1 1 0,-1 0 0,-1 1-71,-6 0 0,-1 1 1,-1 0-1,-2 1 71,19-1 0,-3 1 0,3 2 58,-15 3 0,3 1 1,-2 1-1,-5 0-58,1 0 0,-6 0 0,2 2 231,13 4 0,2 3 1,-8 0-232,-3 1 0,-7 1 0,-1 0 0,-1 0 0,-5-4 0,0-1 0,-5-1 0,-1-1 736,-7-2 1,1-1-737,5 3 0,-3 0 0,17 3 0,0 6 0,-45-3 2203,-6 0-2203,-3-1 2278,-1 0-2278,1-4 0,0 0 0,2-4 1311,-4-2-1311,0-2 0,-9-1 0,-2-2 0,-4 0 0,-3 0 0,1 0 0,-1 1 0,0 8 0,-4 10 0,-5 20 0,-3 22 0,-2 25-1696,9-32 0,0 3 1696,2 13 0,0 3 0,1 11 0,1 4-402,1-20 1,-1 3 0,1 2 401,0 11 0,0 3 0,0 2 0,1-15 0,-1 2 0,2 2 0,-1 1-410,1 8 1,0 3 0,0 1 0,1 1 409,0-12 0,0 1 0,1 2 0,0 0 0,0 1 0,0 5 0,0 2 0,1 0 0,0 1 0,-1 1 0,1-11 0,-1 1 0,1 0 0,-1 1 0,1 0 0,-1 1-222,0 3 1,1 1 0,-1 0 0,0 1 0,0 0 0,0 0 221,0 3 0,0 0 0,-1 0 0,1 0 0,-1 1 0,0 0 0,0 2 0,0 0 0,0 1 0,-1-1 0,0 1 0,0-1 0,0-1 0,-1 0 0,0 0 0,1 0 0,-2-1 0,1 1-85,0-3 1,0 1 0,-1 0 0,0-1-1,1 0 1,-1-1 84,0-4 0,0-1 0,0 1 0,0-2 0,0 0 0,0 0-26,0 10 1,0-1 0,0-1 0,0 0 0,0-2 25,0-7 0,0-1 0,0-1 0,0-1 0,0-2 0,0 10 0,1-1 0,-1-3 0,0-2 0,1 13 0,-1-3 0,0 0 179,-1 0 1,-1-1-1,-2-9-1025,-3-8 0,-1-7-4043,2 8 0,-5-29 4889,-3-61 0,9 7 0,5-23 0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58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1 511 21476,'2'-5'3384,"-1"1"-2779,-1 4 314,0 0-594,72-20 0,-8-3-196,4-1 0,5-5-1095,-14 1 1,-1-2 1099,2-6 1,-1-3-62,-6 0 0,-3-2-40,-9 3 1,-6 1-34,5-24-246,-23 23-1525,-44 20-2643,-15 21 4414,-31 29 0,30-15 0,6 13 0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59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1 25129,'-10'81'37,"-1"1"1,-1-4-1,0-4-15,2-23 1,-1-3-190,-1 1 0,-1 0 279,-11 44 192,6-19-169,6-25 90,8-20-46,3-19 34,1-7-11,0-17-90,10-11 0,6-22-68,16-10 221,4-1-254,4 6 22,0 12 1,-3 12 56,1 10 45,1 8 33,1 5 56,3 3 134,22 1-291,-15 1-44,12 0 44,-30 0-34,-8 0 1,-11 6-12,-6 11 1,-4 17-23,-3 14-56,0 11-1782,-8 20-257,6-33-4886,5 0 6981,27-52 0,-13 3 0,11-9 0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00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211 104 23493,'-7'-12'2376,"2"2"-1872,5 10-168,-72 60-56,43-14-174,-13 2 1,4 4 17,26 14-35,7-6-44,26-12 11,16-20 56,28-12-11,16-19-68,5-23-299,-3-18 282,-43 12 1,-4-3 73,21-42 168,-19 2-102,-21 3-55,-13 13-45,-23 15-56,-13 18-22,-20 15-68,-6 10-201,0 12-303,11 5-593,14 8-967,18-1-7677,21-6 8305,23-3 0,-10-8 1,7-2-1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00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486 1 25051,'5'0'2599,"-1"0"-2173,-4 81-213,-1-16-611,-2 4 1,-2 3 458,0-17 1,0-3 0,-1 4 0,1-1-62,1-1 0,1-1 0,2 44 0,4-15 300,6-20-300,6-25 0,3-18 154,-6-13-154,-5-8 0,-6-10 0,-10-7 476,-11-9-476,-15 6 0,-14 8 0,-11 10 0,-4 25 0,-5 10 0,3 22 0,7-1 0,13-5 0,17-13 0,15-8 0,13-9 0,21-8-673,14-3-1478,23-4-3867,5-2 6018,1-6 0,-28 5 0,-10-5 0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00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0 409 26183,'65'-33'268,"0"0"1,-5 2 0,-8-1-135,0-18 24,-12 0-57,-11 0-57,-15 6 24,-6 7-12,-8 11-12,-10 11 91,-9 7-46,-15 8 23,-9 20 124,-6 9 55,-2 24-77,4 4-214,6 2 0,12-1 0,10-4 0,10-1 0,5-3 0,12-3 0,10-5-461,12-11-1174,9-14-1335,5-9 2970,-1-18 0,-17 8 0,-6-8 0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01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4 22967,'4'-2'3204,"-2"1"-2722,-14 89 23,-4-31-270,4 8 0,-1 2 168,-14 12-123,6-6-33,4-14-191,6-15 1,5-21-57,5-11 0,1-11 0,9-23 0,9-12 0,11-25 0,4-2 0,-3 9 0,-6 10 0,-3 16-192,0 5-1645,1 1-1670,5 3 3507,1-3 0,-11 10 0,-3 1 0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01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0 27382,'-19'71'306,"0"0"0,1-6 0,0-6-93,-4 4-55,4-15-158,9-16 0,5-16 0,4-10 0,4-7 0,10-17 0,9-7 0,10-15 0,1 4 0,-1 9 0,-5 14 0,-5 7 0,-5 6 0,-4 0 0,-5 7 0,-3 7-57,-5 11-828,-1 5-1245,3-1-4312,6-4 6442,10-7 0,-7-8 0,1-5 0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01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96 27942,'-25'67'156,"-1"0"1,4-5 0,6-6-135,13 4-22,6-10 45,13-8-22,8-16 55,16-12-11,3-9-43,1-25-24,-1-16 0,-4-26 0,-11-12 0,-8-3 0,-12 4 0,-5 7 0,-15 12 0,-8 13 0,-13 15-113,-6 14-1086,2 8-1333,1 8-7299,4 10 7613,6 9 1,11-6-1,7-1 1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02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0 198 24379,'74'-13'1686,"-21"6"0,8-2-1414,11 1 1,9-1 0,5 0-1663,-11 2 0,4 0 1,2-1-1,3 1 1390,-6 0 0,3 1 0,2 0 0,2 0 0,1 0-180,-6 1 1,2 0-1,1 0 1,1 0-1,2 1 1,-1 0 179,8 0 0,0 0 0,1 1 0,1-1 0,1 1 0,0 1-63,-9-1 0,1 1 0,0-1 1,1 1-1,1 0 0,0 1 0,0-1 63,4 0 0,1 1 0,1 0 0,-1 0 0,2 0 0,0 0 0,0 0-127,-8 0 0,0 0 0,0 0 1,1 1-1,0-1 0,0 0 1,1 0-1,0 1 127,4-1 0,0 1 0,0-1 0,1 1 0,0 0 0,0-1 0,1 1 0,-1 0 0,3-1 0,-1 1 0,1 0 0,1-1 0,-1 1 0,0 0 0,0 0 0,1 0 0,-1 1 0,0 0 0,1 0 0,0 0 0,-1 1 0,0-1 0,0 1 0,-1 0 0,-2 1 0,0-1 0,-1 1 0,0 0 0,0 0 0,-1 1 0,0 0 0,-1 0 0,8 2 0,0 0 0,-1 1 0,-1 0 0,0 1 0,-2 0 0,-1 1 26,-8 0 1,-1 1-1,0 0 1,-1 0-1,-2 1 1,-1 1-1,-2 1-286,20 3 0,-2 1 0,-3 2 0,-2 0 0,-5 2-544,3 3 0,-4 1 0,-4 2 0,-8 1 804,-5 5 0,-7 1 0,-8-1 0,-4-3 0,-15-1 0,-21 11 0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03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2497 28524,'-4'-65'49,"-1"0"0,7-13 0,7-3-49,7 15 0,5-3 0,0-1-467,1-6 1,1-1 0,0-2 466,1-2 0,-1-1 0,0 0-480,-2 1 0,-1 1 1,0 0 479,-3 3 0,0 0 0,-1 1 0,-1 5 0,-1 1 0,-1 2 0,6-27 0,-2 3-223,-1 9 1,-1 3 222,-1 11 0,-1 2-80,-2 11 0,0 3 80,6-30 0,1 28 0,0 20 517,12 18-517,22 10 0,44 5-79,-23 2 0,8 0 79,-11 0 0,4-1 0,4 0 0,13-1 0,5 0 0,2-1-192,-15 1 1,2 0 0,1-1 0,2 1 191,7-1 0,1 0 0,1-1 0,2 2-322,-15-1 1,1 1 0,0 0 0,2 1 0,-1-1 321,5 0 0,1 1 0,1-1 0,0 1 0,0-1-317,4 1 0,1 1 0,0-1 0,1 1 0,0-1 317,-14 1 0,1 0 0,0-1 0,1 1 0,-1 0 0,0 1-102,1 1 1,-1 0 0,1 1 0,-1 0 0,1 1 0,-1-1 101,0 1 0,0 0 0,0 0 0,-1 0 0,0 1 0,0 0-61,12 2 1,-1 1 0,0 0-1,-1 1 1,-2 0 60,-5-1 0,-2 1 0,0 0 0,-2-1 0,-2 1-50,11 1 1,-1 0 0,-3 0 0,-3 0 49,14 2 0,-4-1 0,-4 0 0,-13-1 0,-4-1 0,-2 0 283,19 2 0,-5-2-283,-10-3 0,-1-1 523,13-2 0,-2 0-523,-27-2 0,-3-1 0,10 0 0,-5 0 1665,0 0-1665,-9 0 0,-3 0 0,-1 3 2661,18 11-2661,-19-2 0,12 8 1426,-25-6-1426,-4 0 693,-1 3-693,-5 0 89,-1 1-89,-4-2 0,0 2 0,-11-8 0,-1-1 0,-8-5 0,-1-1 0,-10 7 0,-7 10 0,-14 18 0,3 14 0,-1 8 0,5-7 0,2 3-727,-10 27 0,1 2 727,10-14 0,3-1 0,0 1 0,2 1 0,2-2 0,1 1 0,1-2 0,2 0-1455,2-2 0,2 0 1455,0-1 0,2 1 0,2 1 0,1 5-275,1 2 1,0 5 0,1-3 274,0 11 0,0 1 0,0-11 0,0 3 0,0-7 0,0-6 0,0-6 0,0-9 0,-3-2-2984,-17 25 2984,-23-23 0,14-25 0,-6-14 0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06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15 115 21420,'-8'0'3754,"1"0"-3317,7 0 919,0 0-953,44 0-111,-14 0-91,38-2-100,-22-2-45,3-4-22,4-3-34,5-4 0,1-2-258,-1-2-257,-8 1-471,-15 6-359,-16 5-1434,-11 6-7052,-16 13 8179,-11 8 1,7-4 0,-5 0-1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07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119 183 25107,'-12'-21'336,"3"5"-280,9 16 258,0 0-202,-1 4 67,-1 8-112,-2 12-33,-1 16-12,-3 17 1,0 16-1,-4 15-575,2 9 565,-1 2-1,1-6-19,3-14 8,1-16 12,1-18-12,4-16 33,-1-14 57,2-9 100,0-5 101,0-2 463,0-15-652,-1-14 6,-1-20-29,1-17-23,-1-10-23,2-10-10,12-4-1,7 1-22,17 3-762,8 6 762,7 6 0,3 9-241,0 10 241,-4 12 11,-4 15 11,-4 13-10,-4 10-1,-2 5-11,-5 4 22,-5 4 743,-6 6-698,-8 4 351,-7 3-239,-5 4-78,-18 8-56,-51 29-45,-1-11-149,19-17 0,1-3-131,-13 5-235,18-9-314,15-7-639,16-7-2006,7-3-6357,5-2 8832,2 0 0,0-2 0,0-2 0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08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0 25970,'-38'57'212,"0"0"1,3-3 0,9-3 67,19 8 34,3 5 101,13 1-68,12-5-168,15-11-78,10-13-79,5-18 46,-5-9-12,-1-17-23,-3-16-33,-1-16-22,1-13-314,-5-1-381,-7 6-493,-7 10-639,-10 6-4448,0 9 6297,0 1 0,-5 12 0,0 2 0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08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10 22081,'3'-5'2746,"0"1"-2366,-3 4 12,-24 72 35,-2-24-209,5 6 1,-2 0 206,-14 3-133,10-13-79,11-15-101,7-17-45,8-7 23,1-5-34,8-11-12,7-2-44,12-10-56,5 2-313,0 7-494,2 4-605,5 1-1905,11-2 3373,14-6 0,-26 8 0,-4 0 0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08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16 23224,'0'-2'2432,"0"1"-1491,0 1-639,-57 74-43,42-37-175,-17 11 0,6 0-28,35-13 44,11-7 80,13-12-80,9-8-32,0-6-12,-5-16-34,-9-9-22,-10-18-34,-10-9-257,-5-1-460,-18 1-605,-7 11-3473,-18 14 4829,-8 12 0,20 11 0,3 2 0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10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3871 303 24479,'-78'-36'412,"0"0"0,0-1 1,-6 3-1,-1 2 1,-1 5-1287,3 6 0,0 5 1,-2 2 918,12 3 0,-1 3 0,-2 0 0,0 2-629,-5 0 0,0 1 1,-1 2-1,0 1 598,-2 1 0,-1 3 0,0 1 0,1 2 0,-2 2 0,0 2 0,0 3 0,1 1-134,0 3 0,0 2 0,0 2 1,1 2 133,-1 3 0,-1 3 0,2 1 0,0 2 22,2 1 0,1 1 1,0 2-1,2 0 6,3-1 0,2 1 0,1 1 0,2 0-5,-12 9 1,3 1-1,5 1 8,13-6 0,5 1 0,7 2-149,-3 16 1,13 4 147,17 0 1,17 3 61,26 6 1,18-1-225,-2-18 0,8-2 1,7-3 128,19 5 1,10-5-1,5-4-11,-9-10 0,5-3 0,3-3 0,2-2 0,-9-7 0,2-1 0,3-3 0,0-1 0,2-2 0,5-1 0,2-3 0,0-1 0,2-2 0,-1 0-61,3-1 0,1-1 0,1-1 1,-1-2-1,0-2 61,-3-1 0,-1-1 0,0-1 0,1-3 0,3-2-145,-3-2 0,3-2 1,2-2-1,-1-2 1,-4 0-1,-5-1 145,9-5 0,-6 0 0,-3-3 0,2-3 60,-9 1 1,3-2-1,0-2 1,-8-1 0,-12-3-61,-6-8 0,-11-3 0,-8-2 301,5-22 1,-13-4-302,-13 1 0,-16 0 407,-20 0 1,-14 3-503,-12-1 0,-11 4 9,7 20 0,-6 3 0,-8 1-169,-10 0 0,-10-1 0,-3 3 1,5 2 321,-2-1 0,3 4 0,-4-1-362,6 5 1,-6-1 0,3 3 0,9 5-782,-8 0 1,11 7-8089,-19-3 9164,48 22 0,28 1 0,11 6 0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11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93 26787,'0'-52'595,"0"11"-472,0 52 34,0 18-34,0 27-112,-2 26 23,-6 17-34,3-45 0,-2 0-6,-2-2 0,0-1-16,-9 38 11,6-21-90,5-25-22,4-22 100,3-12 23,5-20 12,11-15 10,13-20-22,8-12 11,8-2 0,-4 7-11,-1 8 0,-4 12 0,-8 7 0,-6 9 0,-4 5 12,-4 3-12,3 1 0,0 5-90,11 0-268,-10 17-337,5 6-482,-13 18-1153,1 1-4797,6-1 7127,13-13 0,-14-12 0,5-9 0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11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279 1 25129,'-58'48'377,"0"0"0,5-4 1,9-1-132,13 15 1,11-9-68,9-9-123,7-14-45,14-12 23,10-10-12,14-23-22,9-9 23,-3-16-12,-7 4 22,-9 11 13,-11 14 32,-3 10-11,-4 10 12,1 13-79,2 10-112,1 9-460,6-2-773,6-9-1535,9-11-6951,13-11 9076,13-28 0,-23 17 0,-2-16 0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11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294 4 23112,'3'-2'2465,"0"0"-2106,-3 76-213,0-20-96,0 3 1,0 2 5,0 11-56,0-13-12,0-16-167,5-16 67,0-12 112,3-8 135,-4-4-46,-3-4 46,-1-5 10,-11 0 57,-9-1 22,-16 6 56,-11 20 79,-3 7-34,-2 19-124,9 0-134,9-4-67,16-9-67,8-4-459,9-6-617,17-1-1334,13-8 2477,23-4 0,-20-5 0,-1-2 0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12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92 364 25667,'44'-66'7,"0"0"1,-4 7 0,-11 5 14,-18 6 57,-7 11 201,-8 15 67,-9 11-134,-9 11 55,-9 22 136,-6 17 78,-1 24-90,-3 11-157,7 4-190,9-1-45,11-6-493,9-5-717,21-9-818,12-9-5334,21-7 7362,18-10 0,-30-13 0,0-7 0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12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0 27135,'-11'65'-49,"0"0"0,-1-2 1,-1-4-1083,-16 23-2327,1-1-6373,8-7 7995,9-12 0,7-28 1,4-12-1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12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0 24143,'0'2'1737,"0"-1"-1687,-25 38 1,-8 13-17,12-15-34,-12 16 0,5-3-56,21-32 56,6-9 44,11-8 113,10-10-22,14-5 66,7-8 34,0 3-11,-5 8-21,-6 6-80,-7 5-123,-4 7-45,-2 6-527,-1 8-851,0 7-4605,4-1 6028,6-1 0,-11-13 0,0-3 0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13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 26933,'-8'89'287,"0"1"1,0-5 0,-2-7-288,-6 13-213,-3-8-549,2-13-380,7-18-1772,5-18 2914,8-17 0,-3-10 0,3-7 0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13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23045,'5'-10'3070,"-1"2"-2644,-4 8-56,0 0-348,71 60-22,-43-37-219,14 13 1,-2-3-970,-24-19-1983,-7-2 3171,-5-5 0,-4-3 0,0-2 0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13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22003,'0'0'0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13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22003,'0'0'0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13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1 26429,'-71'-1'762,"9"15"-527,28 31 12,8 6-102,10-4-33,8-8-78,6-9 44,10-7 1,9-6-12,14-5-22,9-5 22,8-5-67,-2-4 112,-3-10 56,-9-6-77,-10-11-91,-12-5 0,-7-3 0,-8-3 0,-8 3-427,-5 4-391,-7 11-302,-1 10-1256,0 8-5221,3 11 7597,6 5 0,7-2 0,5 1 0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13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27202,'37'83'1008,"-11"-11"-761,-34-35-33,0-11-214,4-11 0,3-9 0,1-4 0,6-12 0,9-9 0,8-10 0,7-4-326,-3 5-525,-2 3-348,-3 8-1155,1 1-5176,5 2 7530,4 0 0,-13 5 0,-3 4 0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14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117 178 24591,'66'7'295,"1"1"0,-6-1 0,-8-4-261,-9-16-1,-7-7-10,-12-11-1,-12-3-22,-6 2 23,-10 1 101,-10 9 156,-10 8 56,-16 8 212,-8 12 147,-12 19 123,-6 18-559,-3 20-259,6 7 0,12-3 0,15-7 0,17-11 0,10-8 0,11-5-192,17-6-1432,17-5-1256,21-6 2880,15-10 0,-33-5 0,-3-4 0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14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0 27171,'-32'49'67,"0"-1"1,-8 27 460,65-71-528,6-4 141,2-7-208,-6-4 99,-9-8-43,-4-1 281,-7 0-270,1 4 0,-4 5 0,1 5 67,-1 5 79,0 1 113,5 1-259,2 9 0,3 6 0,4 9 0,4 5 0,5-2 0,7 2 0,4-2 0,7 3 0,1-2 0,-1 0 0,0-2-584,-2-4-940,4-8-3809,-2-3 5333,-1-4 0,-20-5 0,-6 0 0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49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2369 28283,'28'-83'0,"0"0"0,0 0 0,1 0 0,0 0 0,0 2-839,-1 8 0,1 2 0,-2-1 839,1-5 0,-1-1 0,-2-1-338,-1-3 0,-2 0 0,-1-1 338,-2-1 0,0 0 0,-3 0 0,-1 2 0,-1-1 0,-1 2 0,-2 6 0,0 1 0,-1 2 55,2-21 1,-2 6-56,0 19 0,-2 6 52,2-19-52,-4 39 1103,0 24-1103,1 12 1633,10 27-1633,13 27 0,-9-3 0,1 8-273,4 17 1,0 7 272,-7-15 0,-1 3 0,-1 2 0,1 8 0,-1 2 0,-2 1 0,0 7 0,-1 1 0,-1 1 0,-1 2 0,0 2 0,-1-1 0,0 2 0,-2 1 0,1-1 0,-1 0 0,-1-1 0,0-1-623,-1-2 1,0-1-1,0-2 623,-2-5 0,0-2 0,0 0 0,-2 4 0,0-1 0,-1-6-337,1-3 0,-1-5 337,-1 0 0,-1-12-1625,0-31-3305,-1-23 4930,-15-23 0,10 10 0,-9-9 0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49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28671,'98'8'0,"1"0"0,0 0 0,-2 2 0,-15 3 0,-2 0 0,3-1 0,-1-1-1241,-5-1 1,-3-2 1211,-6-1 1,-4-1-1266,-8-2 0,-4 0-8537,31 5 9132,-21-3 0,-31-1 0,-13-2 0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49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272 0 26989,'0'78'560,"0"-1"1,-4 7 0,-3 1-561,-1 2 0,-3 1-552,0-22 0,0 1 1,-2 1 551,-1 2 0,-1 2 0,0-1-344,-1 0 0,0 0 0,0-1 344,1-4 0,0 0 0,0-3 0,-5 20 0,3-5 0,5-18 0,3-6-648,-2 11-1548,19-42-3765,14-59 5961,12-35 0,-10 17 0,-4-2 0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50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25966,'2'80'251,"1"-1"0,0 0 0,-1 1 0,0-1 0,1-3-604,-1 22 1,1-2 352,2 3 0,0 1 0,3-3 0,1-2 0,2-6 0,3-3 0,1-8 0,4-4 0,-1-10 0,3-5 0,0-11 0,3-5 662,22 14-662,1-29 352,0-44-352,3-41 0,-23 8 0,-1-6-894,3-15 0,0-4 894,1-6 0,-1-2 0,-1 0 0,0 0 64,-3 5 0,-1 3-64,-5 9 0,0 3 0,-4 11 0,-1 2 0,6-26-1348,-3 18-2170,-4 9 3518,3 8 0,-7 17 0,-1 8 0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50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27818,'80'-3'284,"1"0"0,-3 0 1,-5-2-285,-22-1 0,-3-1 0,49-5 0,-10 3 0,-15 4-1278,-21 2-1244,-21 3-7309,-16 9 8008,-10 4 1,-4-2 0,0 0-1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50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238 0 26997,'-31'81'549,"0"-1"1,2 0-1,3-2-1712,7-13 0,2-2 1163,1 1 0,1 0 0,1-3 0,2-1 303,3-6 1,2-2-1952,-2 37-1926,7-16 3675,7-17 1,-4-26-1,5-11 1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50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225 9 25779,'0'-5'2892,"0"1"-2892,-34 85 0,7-12 0,-1 0 0,-1 5-295,8-18 1,3-2 69,1-2 1,1-1-1647,-5 40-2781,10-16 4652,8-19 0,3-26 0,0-12 0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51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566 0 27158,'-80'44'504,"1"0"0,4-1 1,10 3-1317,29-6 1,5 3 811,0 2 0,2 2 0,2 1 0,3 0 177,2 1 0,3 0-177,-8 43 0,12-7 0,10-8 0,18-8 0,14-14 0,22-14 0,22-21 0,13-10-572,11-24-1333,0-8-1961,-6-21 3866,-11-10 0,-36 21 0,-13 5 0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51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323 1 25342,'-14'87'2779,"-4"-1"-2544,1-4 0,-3 7-877,1-11 0,-1 1 642,-2 5 0,-1 2 0,0 0 0,1 1 0,0-4 0,1-1 0,2-7 0,2-3 0,3-11 0,3-4 0,-3 26 433,8-36-433,10-25 224,16-31-224,17-27 0,20-22 0,9-15 0,-1 3 0,-7 15 0,-14 22 0,-10 16 707,-11 13-707,-6 17 0,-8 12 0,-5 20 0,-8 14 0,-9 7 0,-4 1 0,-8 0 0,2-3-1671,8-3-4077,5-6 5748,16-7 0,-3-23 0,6-7 0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3:51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691 584 22555,'78'-40'597,"1"1"1,-5-1 0,-7 0-402,-20 4 0,-7-1 218,19-37 1098,-28 1-884,-34 8-202,-32 8-426,-28 15 0,-26 15-748,38 17 0,-2 6 748,-3 7 0,-1 5 0,-1 8 0,-1 6-52,-3 9 1,2 7 51,-3 10 0,2 4 0,-1 5 0,2 3 0,4 2 0,4 2 0,5-2 0,7 1 0,11-3 0,6-1 0,5-5 0,10-1 384,31 40-384,29-13 0,-7-43 0,7-4-268,8-1 1,4-2 267,5-1 0,0-2-309,0 0 1,-2 0-1659,-8-3 1,-5 0 1966,21 16 0,-37-18 0,-26-8 0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31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28671,'60'4'0,"0"-1"0,-4 1 0,-2 3 0,18 21 0,-4-1 0,-7-3-741,-5 1-2015,-6-1 2756,-8 7 0,-17-15 0,-10 1 0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32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27683,'63'31'-87,"0"-1"1,0 0 0,-1-1-833,-10-3 1,0 0-3998,0 1 1,0 2 4795,2 4 0,-5-1 0,7 4 0,-14-2 0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32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355 0 21256,'-43'56'115,"-1"0"0,0 0 0,-17 24 0,7-8-563,2 8-1244,16-11-2512,16-22 4204,20-21 0,1-17 0,6-9 0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4:32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290 1 27225,'-45'64'373,"1"1"0,3-5 1,5-3-385,-1 22-381,9-5-404,12 0-1624,3 2 2420,-1 3 0,8-35 0,-4-8 0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6:56.6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64 8191,'2'-13'0,"51"4"5020,-3 9-5020,21 0 0,12 0 0,4 0 0,3 0-84,-18 0 0,2 0 0,-3 0 84,19 0 0,-2 0 0,12 0 0,-5 0 956,-39 0 0,-2 0-956,26 0 0,-2 0 0,8 0 0,6 0 0,-50 0 5338,7 0-5338,-23 0 38,0 0-38,-8 0 4042,6 0-4042,-6 0 286,18 0-286,3 7 0,10 2 0,0 7 0,13 2 0,4-9 0,13 9 0,-1-16 0,1 16 0,0-16 0,-13 7 0,-4-9 0,-13 0 0,0 0 0,0 0 0,-11 0 0,9 0 0,-9 0 0,11 0 0,0 0 0,-10 0 0,7 0 0,-8 0 0,25-9 0,-11-1 0,10 0 0,0-7 0,-9 15 0,9-14 0,-24 14 0,-2-11 0,-10 12 0,0-5 0,-1 0 0,-6 5 0,27-5 0,-23 6 0,35-7 0,-29 5 0,-1-5 0,-4 7 0,-13 0 0,6 0 0,-7 0 0,-1 0 0,0 0 0,-1 0 0,0 0 0,-1 0 0,2 0 0,-1 0 0,2 0 0,-1 0 0,1 0 0,-1 0 0,0 0 0,1 0 0,7 0 0,-6 0 0,10-4 0,-11 3 0,4-4 0,-5 5 0,1-4 0,-2 3 0,-2-6 0,-3 2 0,-3 1 0,0 1 0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7:07.0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1 370 25718,'81'-7'140,"0"0"0,0 0 1,0 0-1,4-1 1,1 0-1,1 0 1,-1 0 104,2-1 1,0 1 0,1-1 0,2-1-50,-10 2 1,1 0-1,1-1 1,1 0 0,1 0-1,8 0 1,1 0-1,2 0 1,0 0 0,1 0-34,-13 1 1,1 0 0,1 0 0,0 0 0,0 0 0,1 1-1,-1-1 1,1 1 0,0 0 0,1 0 0,-1 0 0,0 1-1,-1 0 1,1 0 0,-1 0 0,0 1 0,0 1 0,0-1-131,14 0 1,-1 1-1,-1 0 1,1 1 0,-1 0-34,-1 0 0,0 1 0,0 0 0,0 1 0,-1 0 0,0 0 0,0 1 0,0 0 0,0 0 0,0-1 0,-1 1 0,1-1 0,-1 1 0,0-1 0,0 1 0,-2-1 0,0 1 0,0 0 0,0-1 0,-1 1 0,-4 0 0,1-1 0,-1 1 0,-1-1 0,-1 1 0,-3 0 0,-2 0 0,0-1 0,-1 1 0,-1 0 0,14 0 0,-1 0 0,-2 0 0,-2 0 0,-6 0 0,-2 0 0,-1 0 0,-2 0 0,17 0 0,-3 0 0,-2 0 0,-10 0 0,-3 0 0,-2 0 0,23 1 0,-5 1 0,-12 0 0,-3 0 0,-11 1 0,-1-1 0,-7 2 0,-1-2 0,-4-1 0,0 0 0,45 0 0,-6-1 0,-12 0 0,-12-1 0,-12-5 0,-9-1 0,-4-3 0,22 2 0,-16 3 0,16 2 0,-28 3 0,-4 0 0,-10 0 0,-5 0 0,-3 0 0,0 2 0,7 5 0,4 0 0,7 8 0,3-3 0,3 3 0,4-5 0,-1-2 0,-4-4 0,-2-2 0,-4 0 0,-5-2 0,-6 0 0,-7 0 0,-56-32 0,-8 16-492,-3-2 0,-6 1 295,-5 11 0,4 3 1,-9 2-1,0 1 0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7:08.15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1 521 27275,'83'-28'245,"1"1"1,-20 9 0,3 1 0,2 3 81,10 3 1,3 3 0,4 1-83,-12 2 1,3 2 0,2-1 0,1 1-1,9 0 1,3-1 0,1 1 0,2 1-50,-13 0 1,1 2-1,1-1 1,2 1 0,0 0-82,5-1 0,2 1 1,1-1-1,0 1 1,0 0-116,3 0 0,0-1 0,0 1 0,0 0 0,0 0 0,0-1 0,0 1 0,0 0 0,-1 0 0,0 1 0,-3-2 0,-1 1 0,0 0 0,0 0 0,-1 1 0,-5 0 0,-1 0 0,0 1 0,0 1 0,-1-1 0,16 1 0,0 0 0,-1 1 0,-1-1 0,-5 1 0,0 1 0,-1-1 0,0 0 0,-5 0 0,0-1 0,0 0 0,-2 0 0,-2-1 0,0-1 0,-2 0 0,0 0 0,-4-1 0,-2 1 0,0 0 0,-1-2 0,22-2 0,-2-1 0,-2-1 0,-5 0 0,-2-1 0,-2-1 0,-5-2 0,-2-1 0,-1 0 0,-7 0 0,-2 0 0,-1 1 0,22-3 0,-4 2 0,-10 2 0,-2 1 0,-9 1 0,-1 1 0,-5 2 0,-1 0 0,-3 0 0,1-1 0,-1 0 0,-1 0 0,-2-1 0,2-1 0,13-1 0,-1-1 0,28-4 0,-36 4 0,0 0 0,16-1 0,7-1 0,6 3 0,8 2 0,3 1 0,-1 2 0,-8 0 0,-33 2 0,-2 0 0,23 0 0,11-2 0,-35-2 0,-4-3 0,-5-1 0,-2 0 0,-2-1 0,14 0 0,-12 2 0,13 0 0,-19 2 0,15-1 0,-19 1 0,14 1 0,-19 2 0,6 2 0,1 0 0,4 0 0,1 0 0,-2 0 0,-4 3 0,-6 1 0,-8-1-483,-70-10-501,-5-9 787,-8 0 0,1 0 1,4-3-1,4 0 0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7:09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312 34 28671,'65'-28'0,"10"23"0,17 37-727,-42-5 1,-2 6 726,1 4 0,-3 4-1690,0 3 0,-3 2 1690,-2 1 0,-2 2 0,-1 0 0,-1 0 340,-1 0 1,-1-2-341,0-1 0,1-1 0,-2-3 0,0-2 0,26 31 0,-11-13 0,-19-7 0,-14-7 0,-30 1 0,-27 2 0,-34 0 168,26-23 1,-3-3-169,-5-2 0,-2-3 1364,-1-3 0,0-4-1364,-1-2 0,0-2 192,3-2 0,-1-3-192,3-7 0,1-3 0,4 1 0,1-4 0,-36-27 0,21-6 0,26-6 0,35 2 0,12-4 0,10 9 0,8-1 0,15-21 0,8 1 0,7 13 0,7 5-12,4 0 0,2 3 12,2 5 0,0 6 236,-4 7 1,2 6-237,9 5 0,-4 8 0,19 17 0,-11 25 0,-66 32 0,-51 25 0,7-35 0,-6 1-1167,-18 7 0,-7 1 1167,-5 4 0,-4 0 0,-2 0 0,-1-1 0,-1-2 0,1-2 0,6-7 0,-2-1-121,-11 5 1,1-4 120,23-19 0,2-4 0,-7 4 0,5-5 0,-1-11 0,17-10 0,15-59 0,17-17 0,14 2 0,7-6 823,5-3 1,5-2-824,9-7 0,5-1-317,4-3 0,2 0 317,3 2 0,2 2 0,-1 3 0,1 1 0,1 5 0,0 2 0,-2 7 0,-1 2-96,-4 6 0,2 4-2056,9 1 1,-1 8-7680,16-5 8997,9 17 0,-56 31 1,-8 3-1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7:10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21858,'61'22'127,"0"-1"0,-4-1 0,-5 2 1853,9 17-2216,-8-1 500,-10-1-2258,-9 0-4951,-13-2 6945,-9 1 0,-8-16 0,-4-5 0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7:11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26731,'68'47'-41,"-1"0"0,-1-4 0,-3-8-3813,22-12-5977,10-6 9726,-43-7 1,-2-2-1,8 0 1,-11 0-1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7:11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255 0 27718,'-38'58'-199,"-1"0"1,3-4 0,3-5-1482,-9 11-5065,8-7 6745,14-13 0,8-16 0,12-13 0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7:11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358 0 27158,'-27'73'477,"-1"1"1,2-6 0,2-4-478,-8 15-33,1-7-595,-3-6-1119,0-6-5447,-3-7 7194,-4-1 0,18-26 0,2-5 0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7:13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836 407 12399,'-77'-16'1023,"0"-1"1,4 1-1,5 1 2093,-18-5-2287,9 0 1353,16 4-1510,17 4-178,23 3 771,10 5-896,39 2 46,26 2-331,-2-1 1,8 2-85,20 0 0,8 0-440,-14 1 1,4 0 0,3-1 439,-8 0 0,3 0 0,2 0 0,2 0 0,12 0 0,3 0 0,3 0 0,2 0-269,-10-1 0,1 0 0,2 0 0,1-1 1,2-1 268,-9 0 0,1 0 0,1-1 0,1 0 0,1 0 0,1-1-151,-9 1 0,2 0 0,1 0 0,0 0 0,1 0 0,0-1 0,0 0 151,3-1 0,1 0 0,0-1 0,1 1 0,0-1 0,0 0 0,1 1 0,2-1 0,0 1 0,0 0 0,1 0 0,0 0 0,0 1 0,-1-1 0,1 1 0,-1-1 0,1 1 0,-1 0 0,0 0 0,1 0 0,-2 1-51,-1 0 1,0 0-1,0 1 1,0 0 0,-1 0-1,0 0 1,-1 1 50,-3-1 0,-1 0 0,1 1 0,-2 0 0,1 0 0,-2 1 0,0 0-42,8 1 1,0 0 0,0 1 0,-2 0 0,-1 1-1,-1 0 42,11 1 0,-2 0 0,-2 1 0,0 1 0,-3 0-37,-8 1 1,-1 0 0,-2 1 0,-1 1 0,-1 1 36,8 3 0,-1 1 0,-2 0 0,-3 2 0,14 2 0,-3 2 0,-4 1 0,-13-1 0,-2 1 0,-5 1 288,17 7 1,-9 1-289,-21-5 0,-8 1 1300,4 14-1300,-148-14 0,32-17 0,-10-4 312,-12-4 1,-11-4-1,-1-2-312,23 1 0,0-1 0,-2-2 0,-2 1 0,-9-2 0,-3-1 0,-2 0 0,-1 0 0,11 1 0,0-1 0,-2 0 0,0 1 0,-1-1 0,-6 1 0,-1 0 0,0 0 0,-2 1 0,0-1 0,12 2 0,0-1 0,-1 1 0,0 0 0,0-1 0,0 1-178,-1 0 0,0-1 0,0 1 0,0 0 0,1-1 0,0 1 178,-15-2 0,0 1 0,1-1 0,0 1 0,2-2-252,4 1 1,1-1 0,1 1-1,0-2 1,2 1 251,7 0 0,0-1 0,1 0 0,1 0 0,1 0-123,-11-3 1,1 0 0,1 0 0,2 0 122,6 0 0,1 0 0,1 0 0,2 0 50,-20-3 1,1 2-1,2 0-50,3 2 0,2 2 0,0 1 0,3 2 0,1 2 0,1 0 0,2 2 0,0 1 0,2 2 0,4 3 0,1 3 0,2 1 404,-27 4 1,5 4-405,16 6 0,7 4 0,18-1 0,9 4 0,-2 26 1343,71 4-1343,9-27 0,16-3 0,14-6 0,17-3 0,7-2 0,-3-1-75,-7-2 1,-1-2 0,3-2-1,6 1 75,-6-2 0,5 0 0,3-1 0,2 0 0,-1-1 0,-3-2 0,9-1 0,-1-1 0,-1-2 0,0 0 0,2 1 0,-11-1 0,0 0 0,1-1 0,0 1 0,1-1 0,-1 1-144,2-1 1,0 0 0,1 0-1,-1 0 1,0 0 0,0 0 143,-2 0 0,0 0 0,0-1 0,-1 1 0,0 0 0,-1-1 0,10 0 0,0 0 0,-1 0 0,-1 0 0,-3-1 0,12 1 0,-1-1 0,-4 1 0,-3-1 0,11-1 0,-5 0 0,-7-1 0,11 0 0,-13 1 107,5 0-107,-90-3 0,-87 3 0,9 0 0,-11 1 49,11 0 0,-6 2 0,-3-1-49,-13 0 0,-4 1 0,-3-1 0,16 1 0,-2 0 0,-2 0 0,-1 2 0,11 0 0,-1 1 0,0 0 0,-2 0 0,-1 1 0,-6 0 0,0 0 0,-2 0 0,-1 1 0,-1 1 0,11 0 0,-1 1 0,0 1 0,-1-1 0,-1 1 0,0 0 0,-2 0 0,-2 0 0,0 0 0,0 1 0,0-1 0,-1 1-42,-1 0 1,-2 1 0,1 0 0,-1 0 0,1 0 0,-1 0 41,2 0 0,-1 0 0,1 0 0,-1 0 0,1 1 0,1-1-177,2 1 0,0-1 1,1 1-1,0 0 0,0 0 1,2 0 176,-14 2 0,1 0 0,0 0 0,2 0 0,1 0 0,6 0 0,2-1 0,0 1 0,2 0 0,0-1 117,-12 3 1,1 0-1,1 0 1,-1 0-118,13-2 0,-1 0 0,0 0 0,3 0 0,6-1 0,-12 2 0,8-1 0,1-1 0,-4 0 0,2 0 0,24-3 0,32-2 0,104-7 0,2-4 0,13-3 0,-3 2 0,7-1 0,5-2 158,-9 0 0,4-2 0,3 0 0,3 0-158,-11 1 0,4 0 0,1-1 0,1 1 0,1-1 10,-11 1 0,-1 0 0,1-1 0,3 1 0,3-1 0,5 0-10,-11 1 0,6 1 0,4-1 0,2-1 0,2 1 0,0 0 0,-2 0 0,-3 1 0,-3 0 0,7-1 0,-3 1 0,-2 0 0,-1 1 0,0-1 0,3 1 0,4-1 0,-17 2 0,4 0 0,2-1 0,1 1 0,1 0 0,0 0 0,-1 0 0,-3 1 0,-3 0 0,-4 1-119,23-1 1,-5 2-1,-3-1 1,-3 2 0,0 0-1,0 2-113,-4 0 0,0 1 1,-1 0-1,-2 2 1,0 0-1,-2 1 242,10 2 0,-1 1 0,-2 1 1,-4-1-1,-8 1 0,9 0 0,-8 0 1,-7 2-1,5 5 0,0 1 0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7:37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24334,'49'23'-1967,"-1"-1"1,27 20 0,-68-29 0,-5-2 0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7:38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24793,'77'23'74,"-1"0"1,-1 0 0,-3-1-501,-20-5 1,-3 0-2050,6 0 1,1 1 2474,0 3 0,-3-2 0,10 2 0,-16-1 0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7:38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332 3 21600,'10'-1'3070,"-2"-1"-2533,-8 2-245,-89 92-5953,47-46 5661,-14 13 0,1 0-246,20-14 960,7-4-2809,7-4 2309,8-4 1,5-14 0,6-6 0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7:38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255 1 26899,'-45'66'-564,"-1"1"0,3-4 0,9-4-3806,10 7 4370,-5 9 0,13-32 0,-1-5 0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7:41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7 23538,'8'-4'2398,"-1"1"-1827,-7 3 113,0 0-628,8 91-56,-16-37-112,8 9 0,-3 1-594,-14-1-941,4-8-2925,7-7 4572,3-8 0,3-18 0,0-7 0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7:42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23628,'13'0'2823,"-2"0"-2565,-11 76-191,-2-34-67,1 10 0,-2 3-414,-4 2-774,0 2-2778,1-2 3966,5-5 0,1-23 0,0-9 0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7:42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3 25163,'10'-2'2935,"-4"100"-2890,-14-37-740,4 10 1,-1 1 34,-7 5-864,3 0-6249,-1 2 7773,-4 15 0,6-44 0,-3-1 0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8:10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27998,'1'0'313,"2"0"-313,8 6-157,2 4-436,-2 10-741,-1 2-1501,-3 3 2835,-1-2 0,-2-10 0,-2-3 0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8:10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27662,'61'34'112,"0"0"0,-4-3 0,-6-3-292,1 3-671,-5-8-1334,-3-9-7646,-4-7 7882,-1-6 0,-18-1 1,-6 0-1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8:10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0 25947,'-39'71'-26,"-1"1"0,4-7 0,5-8-1184,7-3-8621,2-6 9033,8-7 1,4-19-1,7-8 1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8:11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453 1 26821,'-53'65'82,"0"1"0,3-5 0,2-2-1505,12-17 1,0-3 1309,-8 5 0,3-4 0,-5 6 0,0-7 0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9:28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0 115 28671,'96'-12'0,"0"1"0,-26 3 0,1 0 0,2 1 0,3-1 0,1 1 0,2 0-1887,10 0 0,2 1 0,3 0 1887,-20 2 0,2 0 0,0 0 0,1 1 0,4 0 0,0 1 0,1 1 0,1-1 80,2 1 0,1-1 1,1 1-1,-1 1-80,1 0 0,0 1 0,0 0 0,0 1-109,-2 1 1,1 0 0,-2 1 0,0 1 108,-6-1 0,-1 1 0,-1 1 0,-3 1 0,12 3 0,-4 2 0,-5 0-144,14 4 0,-12 4-3665,3 24 4333,-78 8 1,-11-21 0,-25-1-1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9:30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8 654 25241,'-8'-14'599,"39"-19"1,21-3-101,1 15 0,8 2-1206,11-9 0,8-5 1,3 5 862,6 7 1,2 6 0,5 2-678,-13 2 0,3 1 0,2 2 1,3 0 520,-9 2 0,3 0 0,1 2 0,2 0 0,1 0 0,-6 1 0,2 0 0,2 1 0,0 0 0,3 0 0,0 0 0,-4 1 0,1-1 0,1 0 0,1 0 0,1 1 0,2-1 0,0-1-139,-4 1 0,2-1 0,1 0 0,0 0 0,1-1 1,1 1-1,1-1 0,1 1 139,-5-1 0,1 1 0,1-1 0,1 0 0,0 0 0,1 0 0,1 0 0,0-1 0,0 1-138,-3-1 0,0 0 0,1 1 0,0-1 0,1-1 0,0 1 1,1 0-1,0 0 0,0 0 0,1 0 138,-5 0 0,0 1 0,0-1 0,1 0 0,0 0 0,0 1 0,1-1 0,-1 0 0,1 1 0,1-1 0,-1 1-54,3-1 0,1 0 0,0 1 0,0-1 0,0 0 0,1 1 0,-1-1 0,1 1 0,0 0 0,0-1 0,0 1 54,1 0 0,1 0 0,0 0 0,-1 0 0,1 0 0,0 0 0,0 1 0,0-1 0,0 0 0,0 1 0,0 0-12,-8 0 0,0 0 0,-1 0 0,1 0 0,0 1 1,0-1-1,0 1 0,0-1 0,-1 1 0,1 0 1,0 0-1,-1 0 12,8 0 0,0 0 0,0 0 0,0 0 0,-1 1 0,1-1 0,-1 1 0,1-1 0,-1 1 0,-1 0 0,1 0 0,-4 0 0,1 0 0,0 0 0,-1 1 0,0-1 0,0 0 0,0 1 0,-1 0 0,0 1 0,-1-1 0,1 1 0,4 1 0,0 0 0,0 0 0,0 1 0,-1 0 0,0 0 0,-1 1 0,-1-1 0,0 1 0,0 0 0,3 0 0,0 0 0,-1 1 0,0-1 0,-1 1 0,0 0 0,-2 1 0,0 0 0,-2 1 0,4 0 0,-1 2 0,-1 0 0,-1 1 0,-1 0 0,-1 0 0,-2 1 0,-1 0 15,2 0 0,-1 1 0,-1 0 0,-2 0 0,-1 1 0,-3 1 0,-1 0-179,17 3 0,-3 2 1,-3 0-1,-3 1 1,-5 2-1056,0 1 1,-4 2-1,-5 1 1,-8 3 1218,21 22 0,-17-1 0,-1 8 0,-66-15 0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9:36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1 470 26885,'63'-43'271,"-1"0"0,1 0 0,4 3 1,2 2-1,0 7-1234,-1 11 1,0 7 0,4 2 970,12-2 0,5 2 0,2 2-8,-14 2 0,3 1 0,1 1 0,2 0 0,10 1 0,3 0 0,2 0 0,1 1-253,-12 0 0,2 1 1,1 0-1,1 0 1,2-1 252,-10 1 0,2-1 0,1 1 0,0-1 0,1 1 0,1-1-214,5 0 1,1 0 0,1-1-1,0 1 1,1-1 0,1 1 213,-11-1 0,0 1 0,1-1 0,0 1 0,1-1 0,-1 0 0,1 1-209,1-1 1,0 1 0,1 0 0,-1-1 0,1 1 0,-1 0 0,1 1 208,-1-1 0,0 1 0,0 0 0,0 0 0,0 0 0,0 0 0,-1 1-93,13-1 0,-1 0 1,1 0-1,-2 0 1,0 2-1,0 1 93,-4 1 0,0 1 0,0 1 0,-1 1 0,-1 0 0,-1 0 0,-4 1 0,-1-1 0,0 2 0,-1-1 0,-1 3 0,-1 0-7,12 4 0,-1 2 1,0 1-1,-2 1 1,-2 1 6,-5-1 0,-1 1 0,-1 1 0,-2 0 0,-1 1 0,12 5 0,-2 1 0,-2 1 0,-2 0-393,-8-2 1,-2 1-1,-2 1 1,-3 0-2159,10 6 0,-5 1 0,-4 1 2753,15 13 1,-12-2 0,6 6 0,-42-15 0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9:39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4219 20636,'0'11'3698,"0"-3"-3183,0-8 516,0 0-460,9-114 12,-3 18-1297,-2 30 0,0-9 0,0 1 1022,-2-21 0,0 0-200,-1 22 1,-1-3 0,0 0-109,1-8 0,-1-2 0,-1-2 0,-1-7 0,-1-2 0,0-2 0,1 23 0,0-1 0,-1-1 0,-1 0 0,-1-4 0,-1-1 0,0 0 0,0 0 0,0 0 0,0 0 0,0 1 0,-1-1 0,1 2 0,-1 1 0,1-1 0,0 2 0,-1-22 0,0 2 0,2 2 0,0 8 0,2 2 0,0 2-224,1 8 1,0 2 0,1 2 223,1-22 0,0 3 0,0 11 0,0 4 0,0 10 0,0 4-357,0 9 1,0 4 356,-1-30 0,-1 26 0,-2 19 1658,-1 18-1658,-2 10 1478,-1 6-2902,-2 17-36,0 18-8371,-6 33 9047,5-18 1,0 0 0,-2 8-1,-2 0 1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0:02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1 28367,'-3'87'101,"-8"10"-101,-5-39 0,-4 0-6,2 0 1,0 0-1,-1 11 1,2-3-40,-6 18 45,4-3-23,13-62-77,2-12-91,2-28 1,1-17 145,10-31 23,12-14-46,14 0-3357,8 14 3402,1 17 12,-3 21 11,-7 13-11,-4 12 11,1 5 0,4-2 11,13-2 0,7-7 1,9-1-12,-2-2 0,-4 5-23,-12 4-10,-11 5 21,-10 2 24,-6 11-1,-2 4 3392,-4 15-3403,-2 4 0,-3 10-280,-5 3-2085,13 21-649,9-32-6756,23 4 9770,19-59 0,-27 12 0,-2-16 0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0:02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311 1 22709,'-60'63'810,"1"0"1,3-3-1,9-2-1029,8 20 734,9-4-134,17-9 130,6-14-174,17-15 155,13-18-178,18-13-112,17-35-158,3-20-10,-5-30 11,-19-6-34,-17 13 113,-28 17-247,-15 24-157,-14 16-258,0 12-561,11 11-1668,12 2 2767,15-1 0,1-1 0,3-7 0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0:02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388 1 26955,'-16'70'266,"-1"1"1,1 0 0,-1 0 0,-2 1 0,0-4-2310,-11 19 0,-2-2 2060,0 5 0,0 2-17,1 0 0,1-1 167,5-6 1,4-2-476,4-8 0,3-2-348,5-12 1,3-3-1665,1 27-6520,20-39 9033,9-29 0,-4-17 1,1-4-1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0:02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0 26286,'-13'80'287,"0"0"1,1 2 0,-1 0-271,1-8 0,1 0-990,-1 7 0,1 0 956,0 2 1,-1-1-203,1 1 0,1-2-408,0-4 0,0-1-729,4-8 0,0-3 1356,-1 35 0,6-46 0,1-28 0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0:03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1 124 26787,'41'-38'-4134,"6"3"-1368,20 18 5502,-4 0 0,-28 7 0,-10 3 0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0:03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23786,'-19'63'601,"0"1"0,1-5 1,4-6-64,6 2-136,3-9-10,6-20 161,15-11-4,8-11-144,18-13-214,4-13-140,-1-11-51,-4-12 0,-10 6 0,-13 1 0,-8 6 0,-11 5-46,-14 3-268,-7 8-436,-14 7-998,2 5-6757,0 8 8505,9 12 0,10-8 0,9 7 0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0:04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314 66 18597,'-2'-6'5614,"1"2"-4786,1 4 248,0 0-639,-12-24-22,8 17-124,-10-17-100,10 24-113,-4 8-44,-3 19-1,-8 21 23,-1 27-56,-3 14 0,10-39 0,1 2-6,-2 1 1,1 2-357,-2 2 0,0 1 362,0-1 0,0-2-1575,0-2 1,1-1 1586,-10 36-12,7-26-12,8-19-32,6-26-46,1-17 45,6-39-44,13-31 44,-6 15 0,3-4-11,4-4 0,4-2 8,9-18 0,3 3 48,-8 24 0,1 3 5,8-6 1,3 6 2696,18-2-2690,2 6-27,3 5 37,-6 6 45,-8 13 12,-11 11 78,-12 9 335,-11 21 397,-9 7-844,-19 19 427,-9 2-618,-12-3-559,3-2-786,10-8-1300,11-4 2791,7-7 0,5-8 0,0-5 0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0:04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4 25869,'-32'56'410,"0"1"1,0-4 0,13-5 71,30-3-56,15-5-202,22-11-79,18-13-55,15-12-34,8-25-34,-3-10-10,-8-19-12,-22-1 33,-22 2-33,-18 3 0,-22 5-33,-18 9-79,-20 12-135,-17 9-234,-9 14-472,3 15-974,8 8-6085,21 5 8012,18-7 0,13-12 0,7-8 0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0:04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 23639,'4'-2'3115,"-2"1"-2555,-2 85-5974,0-17 5442,-1 3 0,0 5-28,0-20 0,0-2 485,-2 2 0,0 0-883,2-2 0,0-1-1618,-1 40-6467,2-20 8706,7-21 1,-5-26-1,6-13 1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0:04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22732,'50'-12'-905,"-1"0"0,19-5 0,-48 14 0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0:04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163 231 23303,'52'-44'29,"0"1"1,-6 4 0,-10 4 351,-23 2 146,-9 12-124,-20 9-167,-9 8-1,-17 12 34,-5 19 179,-1 16-3403,1 21 3302,5 5-692,5-1 401,9 3-56,8-9-34,10-2-604,6-11-908,16-15 706,13-15 840,22-26 0,-18 4 0,0-10 0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0:05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19146,'6'-2'5311,"0"1"-4852,-6 1-291,0 0 34,-2 27 179,11-20-45,8 15-201,14-35-12,7-4-33,-1-4-1,-3 9-44,-4 5 22,-6 5 12,-4 2-23,-6 7-56,-6 6 0,-3 10-45,-4 5-750,-1 4-1223,-3-5 2018,-1-8 0,0-9 0,0-9 0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0:05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24871,'1'-12'2779,"1"3"-2263,-2 9-236,17 89-180,-13-33-83,5 9 0,-1 2-17,-8 8-202,0-3-593,0-9-628,0-14-729,0-12-5321,0-18 7473,0-9 0,0-9 0,0-1 0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0:05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20132,'48'-2'0,"-10"1"0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0:05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465 329 26227,'25'-66'33,"1"1"1,-5 5 0,-12 9-34,-34 11 90,-16 13 111,-14 12 180,-7 11 191,-3 27 22,-6 19-567,35-8 0,2 6-27,0 5 0,4 3-1622,2 1 1,5 1 1621,7 0 0,5-1 0,-4 36 0,43-18 0,17-23 0,39-22-115,-34-15 1,2-4 114,4-9 0,2-5 0,0 0 0,0-3-1314,-1-6 1,-1-3 119,-1-2 1,-1-2-3569,-2-2 0,-1-1 5165,2-2 0,-4 1 0,9-7 0,-14 8 0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0:09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25 5441,'-12'-14'-631,"3"3"0,9 11 0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0:10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308 435 22620,'-52'-31'862,"0"0"1,4 2-1,5 6-88,6 7-113,5 4-56,7 1-146,13 5-268,5-3 122,42-4 91,35-9-376,-5 6 1,10 1-634,-12 4 1,4 0 0,2 1 604,11 0 0,3 0 0,1 1 0,8 0 0,1 0 0,1 1 0,2 2 0,0 0 0,-1 1 0,-2-1 0,0 1 0,-2-1 0,-6 2 0,-2 1 0,-1-1 0,-9 1 0,-2 0 0,-2 0 0,21-1 0,-5 1 0,-16 0 0,-6 1 0,26-3 0,-36 2 0,-31-2 0,-23-2 0,-36-4 0,-38 3 0,15 5 0,-6 0 240,-17 0 1,-5 3-298,20 4 1,-2 2 0,-1 1-654,-6-2 1,-2 1-1,0 2 710,-1 3 0,-1 1 0,2 0 0,2-2 0,1 0 0,2 0-472,-26 3 0,4 0 511,14-2 1,4-2-220,16-3 0,3-1 180,-28 4 495,32-8-495,29 1 1746,35-2-1746,55-6 0,-2 0 0,8-3-391,-4 1 1,6-1 0,3 0 390,14-3 0,4 1 0,2-1 0,-19 3 0,1 0 0,1 0 0,0 0 0,0 2 0,2-1 0,-1 1 0,-2 1 0,22 0 0,-2 1 0,-2 1 0,-7 0 0,-2 1 0,-1 1-803,-6 3 0,-1 0 0,-1 1 829,-2 2 1,-1-1 0,-8 1 0,-3-1 0,-7 1 0,37 5 0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0:15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2 238 22417,'-2'-14'3115,"81"3"-2600,-27 8 1,7 0-2039,13 1 0,10 0 1,4 0 1664,-12-1 1,2-1 0,3 0 0,4 1-36,-5 1 1,4-1-1,2 2 1,2-1-1,1 0-273,-3 0 1,1 1 0,2-1-1,2 1 1,1-1 0,1 1 165,-5 0 0,1 0 0,1 1 0,2-1 0,0 1 0,2-1 0,0 1-63,-5-1 0,2 0 1,0 1-1,2-1 0,0 0 1,0 0-1,2 1 0,-1-1 63,-4 0 0,0 0 0,1 0 0,0 0 0,1 0 0,0 0 0,1 0 0,0 0 0,1 0-117,5-1 0,1 0 0,0 0 0,1 0 0,1 0 0,0 0 0,0 0 0,1 0 0,-1-1 117,-6 1 0,0 0 0,1 0 0,0-1 0,0 1 0,0-1 0,1 0 0,-1 1 0,1-1 0,0 0-7,3 1 0,-1-1 0,1 0 1,1 0-1,-1 0 0,0 0 1,1 0-1,-1 0 0,1 0 1,-1 0 6,0 0 0,1 0 0,-1-1 0,1 1 0,-1 0 0,1 0 0,-1 0 0,0 0 0,0 0 0,-1 0-1,-2 0 0,1 1 0,-1-1 0,-1 1 0,1 0 0,-1 0 0,0 0 0,0 0 0,-1 0 0,0 0 1,6 0 0,-1 0 0,1 0 0,-2 0 0,1 0 0,-1 1 0,-1-1 0,-1 1 0,0 0 0,5-1 0,-1 1 0,-1 1 0,0-1 0,-1 0 0,-1 1 0,-1-1 0,-1 1 0,5-1 0,-2 1 0,0 0 0,-1 0 0,-1 0 0,-2 0 0,-1-1-286,6 1 0,-2 0 0,-1 0 0,-2 0 0,-2 0 1,-1 0-457,5 0 0,-2 0 0,-2 0 1,-3 0-1,-2 0 814,6 0 1,-2 0-1,-5 0 1,-8 0 0,20 0-1,-13 0 1,-33 0 0,-1 0-1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2:18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149 402 27449,'-14'-35'918,"3"84"-885,9 0 1,0 10-1207,-5 21 0,-2 1 1190,-1-21 0,-3-4-17,-1-5 0,-1-4 0,-9 20 718,8-32-718,8-41 11,4-44-11,4-39-89,5 30 1,1-3 88,1-4 0,3 1 0,4 1 0,2 1 0,2 6 0,2 2 0,0 6 0,3 2 0,28-32 0,7 15 0,6 15 23,0 14-282,-6 13 259,-7 9 1142,-14 8-1109,-13 4 79,-12 6-99,-12 12 606,-21 14-619,-13 15 0,-19 6 314,-1 3-954,3 11-469,25-25-874,10 2-3743,37-33 5726,9-5 0,-6-5 0,-2 0 0</inkml:trace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2:18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130 233 26328,'49'-24'11,"0"0"1,31-26-102,-64 6 68,-8 3 10,-16 11 12,-11 15 101,-14 11 112,-10 22 224,-4 14 11,2 16-145,4 9-102,6-1-167,8 0-34,8-4 0,9-5-470,5-12-505,20-15-1210,16-10-7171,26-30 9356,19-13 0,-30 6 0,-6-2 0</inkml:trace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2:18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56 27505,'-32'39'431,"-1"0"0,-11 8-431,60-66-392,13-16-762,13 2-1636,5 0 2790,10 3 0,-26 12 0,-4 5 0</inkml:trace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2:18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0 24255,'-9'0'3093,"-20"69"-2712,14-6-1295,-2 1 1,0 5 980,5-13 0,1-1-67,-1 4 0,2-1 168,0-3 1,1-2-639,-6 44-415,6-19-1244,0-15-6264,2-15 8494,-1-12 1,3-18 0,1-7 0</inkml:trace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2:18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26418,'60'-14'-2790,"0"-1"0,-4 2 0,-2 2 2790,16 7 0,-30 1 0,-10 1 0</inkml:trace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2:19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398 230 25207,'41'-49'127,"-1"1"0,1-1 0,-17 9 322,-34 19 33,-12 1 100,-20 17 135,-11 20-134,-10 12-313,-4 22-270,-3 11 0,6 7 0,4 3 0,18-2 0,11-4-3392,18-8 3392,7-9 0,19-13 0,11-10 0,16-11-1088,6-5-4033,-5 6 5121,-15 8 0,-11-8 0,-12 2 0</inkml:trace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2:20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287 88 23392,'-6'-6'3541,"1"1"-2768,5 5 192,0 0-965,-24 52 0,8 9 0,-3-3 0,-1 4 0,5-2 0,2 1 0,-1 1 0,-1 0-372,1-1 0,0-1 372,1-6 0,1-2 0,-10 39 0,1-19 0,3-20 0,4-20 0,6-17 0,4-30 0,8-30 0,15-41 0,-5 27 0,2-2 0,6-10 0,2-1 0,-1-3 0,0 0-234,-1 4 0,-1 1 234,-2 6 0,-2 4 0,10-34 0,-6 28 0,-6 27 0,-2 23 0,-2 12 0,3 61 0,-7 4 0,-2-4 0,-1 3 100,-4-3 0,0 0-100,0 2 0,0 0 0,-1-2 0,2-1 0,9 40-223,12-30 223,19-31 0,46-56 0,-18-22 0,-21 7 0,-2-5 0,8-28 0,-7 8 0,-8 14 896,2 10-3069,5 11-1267,10 4-1476,-6 7 1,3 0-2486,22-8 10336,-25 8 0,-4 1 5269,-3-3-4765,-17 5-1713,-15 3-628,-8 4-303,-3 2-234,-8 2-147,-7 7 303,-37 43-470,6 0-191,14-6 1,1 2-57,-6 25 0,16-2 0,11-6 0,25-11 0,17-11 0,24-15 0,15-12 0,5-20 0,-3-20 0,-6-20 0,-12-16 0,-18-5 0,-18 0 0,-13 3 0,-27 11 0,-12 13 0,-24 19 0,-2 12 0,6 18 0,16 10-2287,17 7-4044,20-5 6331,27-8 0,-14-10 0,13-2 0</inkml:trace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2:20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82 27550,'9'66'373,"0"1"1,-1-7 0,-2-7-374,-8-10 0,0-14 0,-1-15 0,5-24 0,16-25 0,10-26 0,15-18 0,0 4 0,-7 14 0,-9 28 0,-12 17 0,-8 35 0,-3 12 0,-4 19 0,1 2 0,8-9 0,7-15 0,16-13 0,13-10 0,16-19 0,13-12 0,9-17-144,-39 18 1,0-1 143,42-22-1244,-2 8-3989,-4 9 5233,1 11 0,-38 10 0,-5 7 0</inkml:trace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2:21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723 1 25679,'-26'78'493,"0"0"0,2-6 0,5-4-736,6 19 388,4-17 116,9-18-250,3-19 104,-3-15-82,-1-7-33,-25-5 0,-17 0 56,-27 2 79,-8 4 100,0 2-22,3 8 56,7 4 14,8 5-283,12 1 0,14-1 0,15 0 0,10-5 0,17-4-147,14-4-1422,20-4-2150,18-5 3719,10-2 0,-30-6 0,-8 0 0</inkml:trace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2:21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117 320 25577,'74'-52'101,"0"1"0,-7 4 0,-11 3-11,-14-6 167,-20 11 147,-24 15-35,-27 12 1,-18 12-22,-19 18 21,-3 14-111,4 15-90,7 9-10,11 0-158,11 1 0,16-4 0,10-5-80,8-7-917,17-10-1334,15-10-6666,27-11 8997,19-7 0,-31-3 0,-4 0 0</inkml:trace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2:21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0 26922,'-47'49'433,"0"0"0,6-6 1,9-6-289,22-16-33,8-10-45,21-7-55,7-15-12,17-7 0,-2-8 22,-4 0-22,-9 10 11,-7 7 12,-7 5 10,-3 16-9,-7 12-24,-2 18 0,-14 17 0,-5 3 0,-11 0 0,4-14-248,6-14-861,10-18-964,8-11-2879,24-29 4952,18-19 0,-11 10 0,1-3 0</inkml:trace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2:21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 24603,'2'0'2980,"-1"0"-2644,-19 89-280,-1-27-56,1 5 0,-1 1-45,-10 11-627,6-13-1278,11-20-3137,14-22 5087,19-14 0,-9-10 0,7 0 0</inkml:trace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2:21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0 28020,'-20'60'104,"-1"-1"1,1-4 0,4-8-397,7-13-951,2-5-1424,6-6 2667,1-8 0,0-6 0,0-6 0</inkml:trace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2:22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254 1 25712,'-52'45'257,"0"1"1,5-1 0,9 1 100,15 34 46,5-1-23,5-8-34,6-13-201,3-21-101,11-18-1,13-13-21,16-25-12,15-11-11,9-14-11,-1 1 0,-6 16 11,-14 13 22,-14 14 0,-10 18 12,-10 14-23,-2 15-11,-3 6-246,0-7-628,0-7-1087,0-18-4101,12-10 6062,14-27 0,-9 11 0,6-12 0</inkml:trace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2:22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0 26418,'-19'79'310,"0"0"0,1-3 0,0-4-271,3-19 0,0-3-39,0 1 0,0 0-179,-12 42-1143,8-18-2376,8-26 3698,16-24 0,-3-16 0,7-9 0</inkml:trace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2:22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0 27650,'-2'71'119,"0"-1"1,-1-3 0,-2-4-143,-9 25-369,-6-4-807,-2-5-1960,-2-10 3159,3-9 0,9-28 0,5-9 0</inkml:trace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2:22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96 23068,'59'-27'-1936,"0"1"0,25-17 1,-64 43-1</inkml:trace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2:23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6 22529,'1'-3'2656,"0"0"-2286,-8 67 213,-8-23 78,-10 52 34,-3-43-1,2-9-211,8-14-483,9-14 0,5-8 0,7-15 0,13-7 0,8-12 0,13-1 0,1 5 0,-4 7-1177,-1 5-1849,2 4 3026,8-1 0,-19 5 0,0 0 0</inkml:trace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2:23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0 28311,'-29'56'120,"0"0"0,4-5 0,4-7-289,8-6-2509,8-8 2678,2-4 0,3-15 0,0 0 0</inkml:trace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31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0 26519,'-57'58'112,"0"-1"0,8-5 0,9-3-1333,13 7-2052,22-12 3273,30-15 0,-14-15 0,12-7 0</inkml:trace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31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292 329 27561,'-28'63'109,"-1"1"1,1-1-1,-11 25 1,2-7-110,14-29 0,1-5 330,-15 28-330,9-27 113,14-26-113,7-48 0,18-29 0,0 6 0,2-5-343,7-7 0,3-2 343,6-3 0,2 1 0,2 2 0,1 2 0,3 4 0,0 3 0,-1 8 0,0 3 0,35-26 97,-7 21-97,-5 18 0,-12 15 0,-9 8 0,-19 7 0,-8 13 0,-20 13 750,-17 22-750,-5 1 0,-5 4 0,-19 28-136,18-26 0,5 0-671,3 10-1636,15-9-7388,20-17 9484,21-17 1,-11-13 0,9-9 0</inkml:trace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32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125 327 26799,'60'-26'41,"0"0"0,-5 0 0,-9-4-75,-14-31 12,-14 2-12,-15 9 68,-23 18 33,-13 15 169,-20 21 77,-8 22 135,1 16-89,4 19-34,12 2-268,10 2-57,12-6 0,12-4 0,5-6 0,14-6-371,15-7-929,25-12-1131,23-12-5850,18-18 8281,-39-5 0,-3-2 0,9-2 0,-12-6 0</inkml:trace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32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0 27393,'-21'34'437,"10"-6"-34,44-18-56,-4 2-256,-5 5-91,-8 7 0,-8 6 0,-5 9 0,-18 7 0,-13 10 0,-20 4 0,-8 2 0,1-6 0,7-7-181,11-12-1544,15-13-1267,11-13 2992,21-12 0,-7-1 0,10-3 0</inkml:trace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32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27505,'-24'50'352,"0"0"1,-14 30-319,40-69-34,13-6 11,10-14-33,17-10-113,7-13 1,1-6 67,-1 2 0,-6 11 67,-6 11 0,-7 7-12,-8 10 12,-8 13 0,-5 7 0,-6 15-100,-2-1-909,-1-2-1086,1-10-3306,6-9 5401,5-9 0,-4-4 0,2-3 0</inkml:trace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33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6 21488,'5'-3'4089,"-1"0"-3483,-4 3-282,0 0-77,-28 73-79,21-50-157,-21 51 45,33-71-22,11-19-34,9-8 0,12-15 0,1 2 11,-3 10 67,-3 11 1,-7 9 44,-6 7-11,-5 13-100,-8 5-24,-1 12-347,-5-2-1422,0-5-5727,0-9 7508,5-7 0,-4-6 0,4-1 0</inkml:trace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33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17 23628,'0'-9'3507,"0"1"-2779,0 8-145,0 74-358,-4-18-225,1 3 0,-1 5 0,-7 23 0,-2 3 0,-1-4-113,1-6-1456,2-10-4448,-1-11 6017,7-11 0,0-23 0,5-8 0</inkml:trace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33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1 329 24042,'4'-8'2219,"0"2"-1905,-4 6-292,71-15 12,-42 11-34,58-11-168,-57 15-202,5 0-157,4 0 202,8 0-145,7-7-315,3-4-167,-2-10-594,-8-2 1434,-15-2 100,-10-1 24,-13-1 32,-3-1 617,-5 0 348,-1 1-35,-1 4 225,-9 5-100,-7 8-135,-13 5-192,-6 3-199,-6 17-573,-3 13 0,-1 24 0,2 13 0,8 8 0,7-1 0,14-5 0,8-11 0,14-14 0,16-12 0,14-16 0,16-8 0,-1-6-438,-5 0-1635,-16 0-4695,-14 0 6768,-23 14 0,3-11 0,-8 11 0</inkml:trace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34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565 33 21826,'-71'-13'522,"0"0"1,5 7 0,6 8-232,-7 29 309,5 25-320,7 12-55,10 9-57,11 0 33,13-1-167,11-9-23,8-11 714,18-17-758,13-19-68,25-14 67,12-29-55,5-12 89,-2-20-2570,-13 1 2570,-14 10 501,-16 15-490,-10 15 432,-5 9-320,-4 23-22,-2 15-45,-2 29 3336,-2 12-3594,-1 5-403,0-10-874,0-16-1804,0-22 3283,6-18 0,-4-11 0,4-3 0</inkml:trace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34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1 25084,'-19'67'672,"1"1"0,-1 3 1,0 0-1779,1-3 0,0 1 1106,-1 4 0,2 0 0,3 0 0,1-1-73,3-5 0,2-2-650,2-9 1,3-4-3099,9 23 3936,16-36 1,-9-22 0,6-17-1</inkml:trace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34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241 0 24759,'-2'0'2387,"-36"83"-2073,10-3-2004,-1-1 1,0 7 1694,9-13 1,2-1-6,1 3 0,1-1-101,3-4 0,2-2-420,3-6 0,2-3-1054,0 36 1575,10-23 0,-3-36 0,2-16 0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34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1 183 26675,'66'-40'-688,"0"0"1,-2 1 0,-8 8 0,-13 12 0,-9 6 0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35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1 27460,'-13'55'74,"0"0"1,-1 0 0,-1-2-400,-22 34-706,4-4-1266,11-15-7534,10-15 8033,9-18 1,3-18 0,0-8 0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35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0 28188,'-57'80'190,"8"-11"-201,30-36-11,9-5-45,5-7 11,5-3-23,7-4 79,4-3-11,8-2 22,1-3-3380,-5 0 3593,-6 0 57,-5 2-281,-3 3 0,-8 7 0,-8 6 0,-10 8 0,-5 3 3392,2 1-3392,4-5-1323,8-5-1154,7-9 2477,7-8 0,2-5 0,2-3 0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35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21 25219,'0'-11'2532,"0"2"-2274,0 9-101,0 0-146,-50 9-11,37-3 0,-37 8 0,52-6 22,9 1 23,2 0 22,7-1 0,-3 4 135,-3 1-111,-3 3-91,-7 4 0,-2 2 0,-4 3 0,-7 2 0,-4-3-24,-5 1-995,2-6-695,4-3-1468,3-6-6649,4-4 9014,3-4 0,2-2 0,0 0 0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35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27516,'2'68'-437,"0"-1"0,1-7 0,-1-9-2129,-6-11-7265,7-20 8938,14-11 0,-10-9 1,9 0-1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36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26563,'-24'49'510,"0"1"0,-14 29-465,33-67-11,4-5 22,2-7-56,10-9 11,5-3-11,9-7 0,-2 2 0,-2 7 11,-4 5-11,-2 3 0,-5 2-11,-3 0 0,-3 5-157,-3 8-460,-1 7-1109,0 7-3731,3-4 5468,9-5 0,-6-9 0,6-6 0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36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335 42 23045,'5'-11'3093,"-2"2"-2444,-3 9 24,-40 102-102,16-31-705,-3 7 0,2 3 241,14-30 0,4-2-107,-2 43 0,14-20 169,16-24-169,14-25 0,14-25 0,5-32 0,0-21-654,-4-30 654,-27 40 0,-3-2 0,10-45 0,-12 5 152,-11 14-152,-10 10 0,-15 15 0,-14 13 0,-17 18 0,-13 12-651,-7 30-1164,-8 17-555,36-9 0,0 4 2441,-3 7 0,3-2 0,-8 8 0,10-7 0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9:46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4 269 22967,'-2'-2'3036,"1"1"-1243,1 1-1132,72 25-1215,12-8 554,-20-9 0,16 1 0,5-1 0,-4-2-881,12 0 1,-1-3-1,7-1 881,-14-3 0,7-1 0,3-1 0,0-1 0,-2 0-451,-4-1 1,-2 0-1,0-1 1,1 0-1,2-1 451,-9-1 0,1 0 0,1-1 0,1 0 0,0 0 0,1-1-253,2 1 0,0-1 1,2 1-1,-1-1 1,0 0-1,0 1 253,0-1 0,0 0 0,0 0 0,0 0 0,-1 0 0,0 1-119,13-2 1,-1 0-1,0 1 1,-1 0-1,-1 1 119,-5 1 0,0 0 0,-2 1 0,0 0 0,-1 1-9,-6 0 1,-1 0 0,0 0 0,-1 1 0,-1 1 8,14 0 0,0 1 0,-1 0 0,-2 0 0,-4 1 0,-2 0 0,0 0 0,-1 1 0,-5 0 0,-1 0 0,-1 1 0,-1-1 0,20 1 0,-2 0 0,-1 0 178,-7 0 1,-1 0 0,-2 0-179,-5 0 0,-2 0 0,-2 0 0,27 0 0,-4 0-365,-12 2 1,-5 0-757,-12 1 1,-5 1-4695,31 5 5815,-35 2 0,-30-6 0,-18-1 0</inkml:trace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9:49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24639,'83'-1'506,"0"0"1,0 0-1,7 1 1,1 3 0,2-1-507,2 2 0,2 1 0,4 0-965,-10-1 0,3 0 0,3 0 0,2 0 965,-9-1 0,2 0 0,2-1 0,1 1 0,1-1 0,-10 0 0,1-1 0,1 0 0,1 0 0,0 0 0,0 1 0,3-1 0,1 1 0,0-1 0,0 1 0,0 0 0,0 0-205,-1 0 1,1 1-1,-1-1 1,1 1-1,-2 0 1,1 1 204,-3 0 0,-1 0 0,0 0 0,0 1 0,0 0 0,-2 0-99,15 2 1,-2-1-1,0 1 1,-1 1-1,-1-1 99,-6 0 0,0 1 0,-2-1 0,0 1 0,-2-1-241,13 1 1,-1 1 0,-2-2 0,-3 0 240,-11-1 0,-3 0 0,-1-1 0,-5 0 206,7-1 0,-5 0 0,-6-1-1221,4-1 1,-11-4 1363,-2-20 0,-41 13 0,-22-12 0</inkml:trace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9:50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2894 247 20403,'-66'-38'809,"1"0"1,-1-1 0,-16-7 0,-2 9-558,-5 14 0,-2 9-1036,14 7 0,1 4 1036,-7 1 1,-2 3-52,-4 4 1,-2 2-74,-7 4 1,-1 3-77,29 0 1,-2 3-1,0 2-15,-5 2 1,-1 2-1,-1 2 11,-4 2 1,0 2 0,1 0 29,0 2 0,1 0 1,1 2-75,4-2 0,1 2 0,3 0-4,9-3 0,1 1 0,5 1 0,-14 12 0,7 3 529,14-3 1,8 3-530,13 1 0,8 3 0,6 6 0,5 1-47,4 8 0,6 3 47,8 7 0,6 3 0,4 6 0,7 0-555,11 6 0,9-1 555,-11-28 0,4 0 0,2 0 0,6 1 0,2-2 0,2 0 71,4 2 1,3-2 0,2-1-72,2-2 0,3-1 0,2-2 0,1-3 0,2-3 0,2-3 0,0-4 0,2-2 0,2-5 0,1-5 0,1-4 0,1-3 0,0-5 0,1-4 0,1-2 0,0-3 0,0-3 0,0-2 0,1-4 0,0-4 0,-1-2-491,1-3 1,-1-3 0,-1-5 490,1-3 0,0-5 0,-2-4 0,-2-5 0,-1-3 0,-2-5-88,-3-2 1,-3-4-1,-2-4 88,-6-1 0,-3-4 0,-4-2 0,-5-2 0,-4-2 0,-5-2 0,-6-3 0,-3-2 0,-6-2-41,-5-3 0,-4-1 0,-5-2 41,-2-4 0,-4-2 0,-6 0 0,-7-1 0,-5 0 0,-4 1-1,-3-1 0,-4 1 0,-6 3 1,-5 5 0,-6 3 0,-3 5 0,-2 7 0,-3 3 0,-3 7 0,0 7 0,-3 6 0,-2 6 0,-27-2 0,-3 10 0,4 8 0,0 11 0,3 15 0,1 8 0,5 1 0,2 9 260,18 7 0,0 8 1,6-1-727,-1 8 1,6 3-845,-7 16 1,13 3 1309,26-13 0,8-4 0,-1 8 0,6-7 0</inkml:trace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0:59:52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0 519 24483,'91'-19'343,"0"1"1,-1-1 0,-12 5-1,2 1 1,1 1 0,2 1-1335,7 1 1,1 2-1,3 1 1,4 0 990,-20 0 0,3 1 0,1-1 0,3 1 0,1-1 0,1 0 0,-3 0 0,2 0 0,1-1 0,2 1 0,1 0 0,0-1 0,2 1-109,-4-1 0,0 1 0,2 0 0,0 0 0,1-1 0,1 1 0,1-1 0,0 1 109,-5 0 0,0 0 0,1-1 0,1 1 0,0 0 0,0 0 0,1 0 0,1 0 0,-1 0-41,4 1 1,1-1-1,0 0 1,0 1 0,1-1-1,0 1 1,1 0-1,-1 0 1,1 0 40,-8 0 0,1 1 0,0 0 0,0-1 0,1 1 0,-1 0 0,1 1 0,0-1 0,0 1 0,0-1-87,1 1 0,1 0 0,0 1 0,0-1 1,0 0-1,0 1 0,0 0 0,0 0 1,1 0-1,-1 1 87,0-1 0,1 1 0,0 0 0,0 0 0,-1 0 0,1 1 0,0-1 0,0 1 0,0 0 0,-1-1 0,1 1 0,-1 0 0,1-1 0,-1 1 0,1 0 0,-1 0 0,1 0 0,-1 1 0,0 0 0,-1 0 0,-1 1 0,0 0 0,0 0 0,-1 1 0,0 0 0,1 0 0,-2 0 0,1 0 0,0 0 0,-1 1 0,8 0 0,-1-1 0,1 1 0,-1 0 0,0 1 0,-1-1 0,0 1 0,0 1 0,-1 0 0,-3 0 0,0 1 0,-1 0 0,-1 0 0,1 1 0,-1 0 0,-1 1 0,0-1 0,0 1 0,7 1 0,-1 0 0,0 0 0,0 0 0,-2 1 0,1 0 0,-2 1 0,0-1 0,7 2 0,0 1 0,-2 0 0,0 0 0,-1 0 0,-1 1 0,-1 1 0,8 1 0,-2 0 0,0 1 0,-2 0 0,-2 1 0,-1 1 0,-10-1 0,-1 0 0,-2 1 0,-1 0 0,-2 1 0,-3 1 97,21 8 0,-3 0 0,-4 2 0,-7 3-546,3 5 1,-8 3-1,-10 3-3004,2 15 1,-26 5 3452,-44-3 0,-14-2 0,0 6 0,-41-14 0</inkml:trace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0:25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26 229 16075,'-10'2'6645,"2"-1"-5558,8-1 1053,0 0-1378,-8 0-56,21 6-101,9 1-135,37 5-289,29-1-737,-27-7 0,5-2 556,14 2 0,6-3-560,-19-4 0,3-1 0,2 0 560,8-2 0,2-1 0,2-1 0,6-2 0,1-2 0,1-1-800,4 1 0,2-1 0,0 1 800,-22 3 0,0 0 0,0 0 0,1 1 0,-1 0 0,0 0 0,1 1 0,0 1-282,0-1 1,0 1 0,0 0 0,0 0 281,-1 1 0,0 0 0,0 1 0,0-1 0,22-1 0,0 0 0,5 0 0,-23 3 0,4 0 0,3 0 0,0 0 0,0 0 0,-1 0 0,2-1 0,-1 1 0,0 0 0,0 0 0,0 1 0,0 0 0,0 0 0,-1 0 0,-2 0 0,13 0 0,0 0 0,-4 0 0,-6 1 0,-2 1 0,-7 0 0,0 0 0,0 2 0,-1 0 0,0 0 0,-2 0 0,0 1 0,-1 0 0,0 1 0,-1-1 0,0 1 0,-3 0 0,0 0 0,-2-1 0,30 0 0,-2 0 33,-7-1 1,-3-1-34,-9 0 0,-2 0 0,-8-1 0,-2 0 0,-10 0 0,-2 0 901,35 0-901,-16 0 0,-11 0 0,-9 0 0,-9 0 0,-13 0 2325,-14-2-2325,-36-4-3205,-40 1 3205,-3 2 0,-2 0 0,-11 0 0,-12 3 0</inkml:trace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0:26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23684,'0'-5'3182,"0"1"-2599,0 4 391,0 0-726,23-9-248,-4 6 0,23-5 0,-12 18 0,1 5 0,-2 5 0,-2 1-57,-3-2-862,-5-1-526,-3-2-1446,1-4 2891,4-6 0,-9-3 0,0-3 0</inkml:trace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0:26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24759,'1'-2'2802,"1"1"-2578,-2 1-157,92 7-67,-19-5-359,6 1 1,6 0-2354,-20-2 0,0-2 2712,8 1 0,-5 0 0,15 0 0,-18 0 0</inkml:trace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0:26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1 27684,'-48'59'-120,"0"0"1,5-6 0,8-9-1125,19-20-3373,7-8 4617,9-8 0,1-4 0,1-4 0</inkml:trace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0:26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24871,'9'1'1972,"-1"1"-1972,-8-2-1423,0 0-8168,-17 73 9591,13-50 0,-13 52 0,17-71 0</inkml:trace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0:27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1 27886,'-25'54'-367,"1"-1"1,0-3 0,3-7-1796,1-12-7669,-2-3 7736,-4-2 1,12-13 0,1-3 0</inkml:trace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1:13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0 226 21712,'96'-8'45,"-1"1"0,1 0 0,-18 2 0,1-1 0,0 1 0,2-1-45,4-1 0,1 0 0,2-1 0,2 1-171,-8 2 0,2 0 0,2 1 0,2 0 1,0 0 170,-6 1 0,1 0 0,1 0 0,1 0 0,1 0 0,1 0 0,6 0 0,1 1 0,0-1 0,2 1 0,0 0 0,0-1-34,-10 1 0,1 0 0,0 0 0,1 0 1,-1 0-1,1 0 0,1 0 34,1 0 0,0 0 0,1-1 0,0 1 0,0-1 0,0 1 0,0-1-16,0 1 0,0-1 1,0 0-1,0 1 0,0-1 1,0 0-1,-1 1 16,0-1 0,-1 1 0,1 0 0,-1 0 0,0-1 0,0 1 0,-1 0-51,11-1 1,1 0 0,-2 0-1,1 0 1,-2 1 0,0-1 50,-5 1 0,1 1 0,-2 0 0,0-1 0,-1 1 0,-2 0 90,11 0 0,-1-1 0,-2 1 1,-1 0-1,-2 0-90,-10 1 0,0-1 0,-2 1 0,-1 0 0,-3 0 60,7 0 1,-2 1 0,-3-1 0,-3 2-61,8 0 0,-4 1 0,-5 1 0,11 1 0,-9 1 1358,21 8-1358,-53-5 2030,-56-3-3969,-53-4 1939,-1-1 0,-2-1 0,-13 0 0,-10 0 0</inkml:trace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1:14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2024 16311,'5'10'5322,"-1"-2"-4391,-4-8 245,0 0-582,42 22-34,-26-16 22,31 16-133,-38-29-35,0-4-78,-3-11-11,4-6-67,-2-6 0,3-8 11,0-9-56,1-16-113,2-19-55,-5 31 0,1-2-1730,2-12 0,2-4 1696,2-11 1,1-3-12,2-9 0,-1-2-311,-6 31 1,0 0-1,-1 0 311,5-32 0,-3 2 6,-4 9 0,-2 3-1,-2 10 1,-2 4 5,-2 10 0,0 4 0,-1-35 191,0 23-44,0 19-158,0 15 2919,0 12-2919,2 8 1427,27 8-1427,8 9 0,38 11 0,13 8 0,-33-6 0,4 1-486,5 0 0,9 0 486,14-1 0,10 0 0,0-3-819,-9-2 0,-1-2 1,7-1 818,-16-1 0,4 0 0,3-1 0,1-1 0,-3 0-549,14-2 1,-1-1 0,-1-1 0,3 1 548,-13-1 0,2 0 0,0 0 0,1 0 0,-1 0 0,3-1 0,0 1 0,0-1 0,0 1 0,0-1 0,0 0 0,0 1 0,0-1 0,-1 0 0,0 1 0,-5-1 0,1 0 0,-2 0 0,0 1 0,-2-1 0,13 0 0,-3 1 0,1-1 0,2 0 0,-6 1 0,3 0 0,0 0 0,-2 0 0,-5 0 0,-5 0 0,-5 0 0,-1 0 0,3 0 0,13 0 0,3 0 0,-2 0 0,-8 0-210,22 1 1,-9-2 209,-5 0 0,-4-2 0,-6 1 0,-3-2 0,-8-1 0,-3-1 0,-7 1 0,0 0 114,4 0 1,-3 1-115,19 1 1596,4 0-1596,-41 3 2860,0 0-2860,3 0 887,11 0-887,7 0 468,5 0-468,14-1 0,-31 1 0,2-2 0,-37 2 0,-3 0 0,-3 0 0,2 0 0,3 0 0,1 3 0,3 4 0,11 14 0,-4-2 0,7 9 0,-8-10 0,-2 1 0,-3-3 0,-1-2 0,-3-2 0,-2-3 0,-2-1 0,0 0 0,0-2 0,-3-1 0,-1-2 0,-3 0 0,-1-3 0,-2 1 0,-1-1 0,-1 3 0,0 7 0,-1 16 0,-11 22 0,-10 23 0,6-25 0,-2 2-261,-2 5 1,0 2 260,-2 4 0,1 1 0,-2 2 0,0-1 0,-1 0 0,-1 0 0,-2 0 0,0 0 0,0-3 0,0-2 0,-1-3 0,0-1 0,2-4 0,0-4-605,-27 31 605,-3-20 0,25-26 0,4-14 0</inkml:trace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1:16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1 727 25207,'11'-69'549,"-1"0"0,3 3 1,4 5-124,33-16 44,6 2-145,4 2-67,0 8 44,-6 11-267,-5 14-35,-9 10 0,0 10 0,-6 6 0,0 5 0,-7 6 0,-4 1 0,-5 2 0,-2 11 0,-1 10 0,-1 19 0,-5 14 0,-4 15 0,-3 11 0,-9 11 0,-6 7 0,2-47 0,-2 1-130,-2 0 1,-2 1-1642,0 1 1,0 1 1770,0 2 0,0-3 0,-2 8 0,4-12 0</inkml:trace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1:16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1 111 25869,'69'-28'-849,"-1"1"0,17-3 0,-38 4 0</inkml:trace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1:17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1587 190 23874,'-70'10'730,"0"0"1,1 0 0,-3 5-1,-1 4 1,1 4-548,-5 9 0,1 6 0,0 3-1288,-2 5 0,2 3 0,1 4 1153,0 4 1,2 4 0,4 2-49,3 2 0,4 3 0,4 3 0,6 0 0,4 3 0,5 1 0,7 0 0,4 1 0,6 1 0,6 1 0,5 0 0,3 1 0,3-3 0,3 1 0,6-2 0,8-3 0,5-1 0,6-2 0,2-4 0,5-2 0,6-4-108,10-5 1,7-5 0,5-4 107,7-5 0,6-5 0,3-5 0,9-5 0,4-7 0,2-3 0,6-1 0,1-5 0,2-5-231,4-7 0,1-6 0,-1-2 231,-1 0 0,-1-2 0,-2-4 0,-4-4 0,-3-5 0,-1-1 0,-7-1 0,-2-1 0,-3-3 0,-7 0 0,-3-1 0,-4-4 0,21-19 0,-9-6-303,-12-6 0,-11-6 303,-14-6 0,-11-6 0,-12 21 0,-6-3 0,-6-2-135,-10-8 1,-8-2 0,-4-1 134,-6-9 0,-4-1 0,-6 1 0,2 17 0,-3 1 0,-4 0 0,-1 1-246,-3 1 0,-3 1 0,-1 1 1,-2 3 245,-1 5 0,-2 1 0,-1 3 0,0 4 0,-17-10 0,-2 5 0,-1 7 94,5 11 1,-2 7 0,0 6-95,5 4 0,0 5 0,0 8-449,1 10 1,0 8 0,1 3-1846,-2 5 1,1 3 0,1 6 2293,-7 9 0,1 6 0,7-3 0,3-2 0,6-2 0,8-1 0,0 0 0</inkml:trace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1:19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16 21376,'-2'-5'4616,"1"1"-4067,1 4 594,0 0-897,-8-7-33,6 11-34,-6 3-100,17 18-68,4 9-22,10 6-23,0 3-1142,6-1-1300,7-3 2476,12-11 0,-20-13 0,0-8 0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1:20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23852,'0'-7'2980,"0"2"-2654,0 5-147,0 0-179,87 63-11,-32-30-270,9 9 1,2 1-2308,9 1 2588,0 0 0,-34-17 0,-9-6 0</inkml:trace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1:20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1 22473,'3'0'3631,"0"0"-3216,-3 0-79,0 0-325,-52 74-11,21-33-2490,-4 11 0,-2 2 485,1-1-7826,10-2 9304,9-12 1,11-17-1,6-11 1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1:21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9 23717,'0'-5'2723,"0"1"-2656,0 4-33,0 0-292,-51 82-885,28-28-1021,-12 8 1,0 3 2163,3 15 0,12-33 0,3-9 0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1:47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20 274 28065,'-10'-49'303,"1"-1"0,18-33-303,68 58 0,-21 14 0,6 2-2831,14 1 1,5 2 2830,15 1 0,5 1-96,-29 2 0,3 1 1,6 1 95,10-1 0,10 0 0,2 0 0,-5 0 0,-16 0 0,-4 0 0,2 1 0,3-1-82,2 0 0,5 0 1,1 0-1,-1-1 0,-6 1 82,-1 0 0,-5 1 0,-2-1 0,0 0 0,21 0 0,-1-1 0,-3 1 0,-10 1 0,-1 0 0,-4 0 0,19 0 0,-6 0 0,-20 0 0,-6 0 0,25 0-1894,-47 4 2375,-58-2 0,5 2 0,-26-3 0</inkml:trace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1:48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3572 185 25973,'-70'-33'358,"0"1"1,0 0-1,-4 3 1,-1 2-1,0 8-235,5 11 0,0 6 1,-2 2-753,-9-2 0,-3 2 0,-1 1 704,-6 2 0,0 2 0,-1 1-499,0 0 1,0 1 0,2 1 423,3 2 0,1 1 0,2 0 0,4 1 0,2 0 0,1 1 0,3 1 0,1 1 0,1 1 0,-3 2 0,1 2 0,0 1 0,-4 4 0,1 2 0,-1 1 0,-3 2 0,0 1 0,2 2 0,1 0 0,2 1 0,2 0 0,7-1 0,1-1 0,4 1 0,-14 10 0,8 1 0,18-5 0,8 1 425,-3 34-425,29 8 0,45 12 0,-6-41 0,7-1-588,18 7 0,9-3 588,11 2 0,7-4 0,-15-18 0,4-2 0,3-3 0,9-1 0,3-4 0,3-2-495,10-2 1,4-4-1,2-4 495,-17-4 0,1-3 0,2-2 0,1 0 0,6 0 0,1 0 0,1-3 0,1-1-155,-15-3 0,1-1 0,1-2 0,0-1 1,0 1 154,1-1 0,0-1 0,0 0 0,-1-1 0,1-2 0,-2-2 0,0-1 0,-1-1 0,0-2 0,-2-1 0,14-4 0,-1-2 0,-3-2 0,-1-1 0,-10 0 0,-1-2 0,-3-1 0,-3-1 0,10-10 0,-4-2 0,-7-3 0,-12 2 0,-6-2 0,-7-2 61,5-19 1,-22-6-62,-35 6 0,-19-6 0,-7 6 0,-23-12 0,-16 6-107,16 22 0,-7 0 0,-6 2 0,0 7 107,0 9 0,-2 5 0,-2 4 0,-2 0 0,-7 0 0,-3 2 0,-1 2 0,-1 2 0,-4 2 0,-1 3 0,-2 1 0,1 1-127,-1 2 1,-1 0 0,0 3 0,2 2-426,3 3 0,2 1 0,-1 3 1,-2 4 551,6 2 0,-4 5 0,0 1 0,5 0 0,9-2 0,4-3 0,8 0 0,-1 2 0,-11 9 0,0 0 0,1 0 0</inkml:trace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1:49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83 26765,'85'-15'306,"1"0"1,0 0-1,-14 5 1,2 0-1,2 2 1,1 2-1710,8 3 1,1 2 0,3 2 0,3-1 1402,-7 0 0,2 0 0,2 0 0,2 0 0,2 0-102,-7 0 0,1 0 0,2 0 1,1 0-1,1 0 0,1 0 102,-8 0 0,2 0 0,1 0 0,0-1 0,0 1 0,2 1 0,-1-1-86,5 1 0,0 1 1,0-1-1,2 1 1,-1 0-1,1 0 1,0 1 85,3 0 0,0 0 0,1 0 0,-1 0 0,1 1 0,0 1 0,-1-1-159,0 2 1,0-1 0,0 2 0,0-1 0,0 1 0,-1 0 0,0 1 158,-2 0 0,0 0 0,0 0 0,-1 1 0,0 0 0,0 0 0,-1 1 0,-4-1 0,0 0 0,-1 0 0,0 1 0,-1 0 0,0-1 0,-1 1 0,9 1 0,-1 0 0,-1-1 0,-1 1 0,-1 0 0,0 0-31,9 2 0,1-1 0,-3 0 0,-1 1 0,-2-1 12,-10-1 1,-1-1 0,-2 1 0,-2 0 0,-2-1-779,6 2 0,-2-1 0,-3 0 0,-5 0 797,3 1 0,-5-1 0,-7-1 0,-7 0 0,-9-2 0,-2 0 0</inkml:trace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12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254 1 25499,'-13'60'728,"-1"1"0,0-2 1,1-1-191,-8 29-365,10-38 1,-1 1-123,-1 4 0,0 1-1203,0 2 0,0 1 1152,1 2 0,0-2 0,2-1 0,0-2 352,0-3 0,1-1-352,-6 35-254,2-21-1180,6-25-1334,2-19-7063,8-29 9953,10-24 1,-6 11-1,5-7 1</inkml:trace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13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0 166 28671,'73'-31'0,"0"0"0,2 2 0,0 8 0,-8 14 0,1 5-757,3 0 0,1 0 757,-1 1 0,1 1 0,5 0 0,2 0 0,7 0 0,3 0-885,-19 0 0,3 0 1,2 0 884,9 0 0,2 0 0,2 0 0,6-1 0,1 0 0,1-1-107,2 0 1,0-1-1,-2 0 107,-3-1 0,-2 1 0,-1-1 0,-8 1 0,0-1 0,-3 1 0,-7 1 0,-1 0 0,-3 1 0,25 0 0,-4 1-953,-9-1 1,-2 2 952,-8-1 0,-1 0 0,-7 0 0,-2 0 135,-7 0 0,-2 0-135,33 0 1507,-24 0-1507,-20 0 1141,-19 0-1141,-11 0 3352,-7 0-3352,-3 0 123,0 0-123,-6 0 0,0 0 0,-4 0 0,3 0 0,1 0 0,-3 0 0,1 0 0,-4 1 0,0 3 0,-1 2 0,0 5 0,0 2 0,-1 7 0,1 13 0,-4 17 0,1 20 0,-2 15 0,7-17 0,0 3-527,3-16 1,0 1 526,-3 17 0,1 0 0,2-21 0,0-1-20,0 0 0,-1 0 20,1-1 0,-1-1 0,-5 42 0,2-10 0,3-15 0,1 1 0,2-27 0,1 1 0,0-23 1048,-6-3-1048,-10 0 45,-18 0-45,-22 0 0,-33 1 0,26-11 0,-12-2 0,2-1-919,9 1 0,0-1 1,-4 0 918,-1-1 0,-7-1 0,0 0 0,4 0 0,-8 0 0,3-1 0,0 1-416,0-1 0,1 1 0,0-1 416,3 1 0,0-1 0,1 1 0,4-1 0,1 1 0,0-1 0,2 1 0,1 0 0,0 0 0,-28 0 0,2 0 0,8 1 0,0-2-194,19 2 1,-2-1-1,5-2 194,-4-2 0,2-2 0,-14 0 0,5-3 0,-13-11 0,8 2 0,11 9 0,16 4-282,25 5-9549,13 0 7533,27 0 0,-8 0 0,9 0 0</inkml:trace>
</inkml:ink>
</file>

<file path=ppt/ink/ink1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34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0 198 25812,'85'-32'389,"0"1"1,0-1 0,9 3 0,2 2 0,3 7-281,-23 11 0,2 5 1,2 2-1,2 0-977,10-1 1,2 1 0,5 1 0,8 0 867,-27 0 0,6 0 0,5 1 0,2 0 0,2 0 0,0 0 0,-3 0 0,-3 0-281,0 0 0,-2 0 0,-2 0 0,0 0 0,1 0 0,3 0 0,4 0 281,-2 0 0,4 0 0,3 0 0,2 0 0,1 0 0,0 0 0,-1 0 0,-2 0 0,-4 0-93,-1 0 1,-3 0-1,-1 0 1,-1 0 0,-1 0-1,1 0 1,1 0-1,1 0 93,5 0 0,1 0 0,1 0 0,-1 0 0,2 0 0,0 0 0,0 0 0,1 0-131,-7 0 0,0 0 1,1 0-1,0 0 1,0 0-1,1 0 1,-1 0-1,2 0 1,-1 0 130,3 0 0,0 0 0,0 0 0,1 0 0,0 0 0,0 0 0,0 0 0,0 0 0,0 0-37,-8 1 0,0-1 0,0 1 0,0-1 1,0 1-1,1 0 0,-1 0 0,1 0 1,-1 0-1,0 0 37,1 0 0,0 0 0,0 0 0,0 1 0,0-1 0,0 1 0,0-1 0,0 1 0,0 0 0,-1 0 0,10 1 0,-1 0 0,0-1 0,1 1 0,-1 1 0,0-1 0,-1 0 0,1 1 0,-1 0 0,-2 0 0,1 0 0,-1 0 0,-1 0 0,1 0 0,-1 1 0,0 0 0,0-1 0,-1 1 0,-3 0 0,0 0 0,-1 0 0,0 0 0,0 0 0,-1 0 0,0 1 0,-1-1 0,0 1 0,5 0 0,0 0 0,0 0 0,-1 0 0,-1 0 0,0 1 0,-2 0 0,0-1 0,6 2 0,-1 0 0,-1 0 0,0 0 0,-2 0 0,-1 0 0,-2 0 0,6 1 0,-2 0 0,-2 1 0,0-1 0,-3 1 0,0 0 26,5 1 0,-2 1 0,-1-1 0,-3 1 1,-2 1-27,7 1 0,-3 0 0,-3 1 0,-3 0-307,10 2 1,-4 2-1,-5-1-1368,16 7 0,-10 1 1675,-31-2 0,-8-2 0,4 3 0,-41-6 0</inkml:trace>
</inkml:ink>
</file>

<file path=ppt/ink/ink1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35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297 56 25634,'-46'-23'717,"9"3"-314,43 16-67,9-1-33,11 2 33,8 2-135,1 1 12,0 8 0,-3 11-157,-1 17 78,-7 16-134,-9 15 45,-8 11 0,-6 13-454,-10 7 409,2-46 0,-2-1 0,-3 1 0,-3-1 11,-1-3 1,-2 0-35,-20 40 23,-1-11-11,0-8 11,4-14 0,7-13 22,8-20-10,11-12-12,4-40 0,5-24 0,3-43 0,-2 37 0,-1-2 0,2-5 0,0-1-1486,-1-1 1,-2 1 1485,-2 3 0,-1 2 0,1 6 0,-1 1-5,-6-3 0,-2 4 5,-5-14-191,-13 6-2375,2 47 2566,-8 16 0,17 1 0,1 4 0</inkml:trace>
</inkml:ink>
</file>

<file path=ppt/ink/ink1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42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205 118 21532,'0'-10'4583,"0"1"-3799,0 9 12,-68 9-213,41-6-190,-49 7-393,60-8 0,6-1 0,5-1 0,2 0 0,3 0 0,12 0 0,19 0 0,25-2 0,25-9 0,14-5 0,-43 4 0,-1-2-141,0 2 0,-1 0 141,45-9-70,-14 7 70,-17 7 0,-18 4 0,-18 3 0,-13 0 0,-9 2 279,-5 11-279,-34 38 0,0 6 0,3-12 0,-2 2-199,-19 36 199,3 3 0,27-39 0,0 0 0,-15 43 0,4 0 0,4-6-96,9-31 0,1-1-1517,-4 19-1984,0 5 3597,18-49 0,4-14 0,0-10 0</inkml:trace>
</inkml:ink>
</file>

<file path=ppt/ink/ink1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43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12 23325,'2'-6'3362,"-1"1"-2948,-1 5-66,0 0-180,-8 102-157,-3-34-323,2 9 1,-1 3 311,-6 12-539,2-5-693,4-10-1064,3-12 2296,-1-5 0,5-31 0,-1-5 0</inkml:trace>
</inkml:ink>
</file>

<file path=ppt/ink/ink1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43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99 27583,'63'-28'-8,"1"1"1,-6 1 0,-7 8-621,-7 18-604,-9 14-1502,-12 11 2734,-11 22 0,-8-18 0,-4 0 0</inkml:trace>
</inkml:ink>
</file>

<file path=ppt/ink/ink1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43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25858,'-7'52'-421,"0"-1"1,-4 44-1048,11-46-6185,0-1 7653,0-10 0,0-16 0,0-9 0</inkml:trace>
</inkml:ink>
</file>

<file path=ppt/ink/ink1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43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15 25028,'54'-8'353,"1"1"1,40 14-108,-56 34-56,-8 20-10,-12 6 111,-10 2 146,-7-3 0,-16-7-101,-8-4-157,-18-7 12,-6-7-135,-3-10-23,1-8-33,4-11-269,5-6-347,7-4-538,8-9-1110,11-10 2264,7-14 0,6 10 0,0 1 0</inkml:trace>
</inkml:ink>
</file>

<file path=ppt/ink/ink1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44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15 24244,'4'-8'2879,"0"2"-2318,-4 6-281,0 0-168,-13 74-112,-5-15-73,3 3 0,-1 3-381,1-17 1,0-1-1015,-13 44-1132,5-6-7231,2-12 8893,9-17 1,4-25 0,6-14-1</inkml:trace>
</inkml:ink>
</file>

<file path=ppt/ink/ink1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44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27538,'57'82'34,"-10"-9"-695,-39-23-875,4-14-2049,4-13 3585,5-12 0,-9-8 0,-1-3 0</inkml:trace>
</inkml:ink>
</file>

<file path=ppt/ink/ink1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44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15 23101,'3'-8'3037,"0"1"-2578,-3 7-213,1 78-89,-8-23-124,4 5 1,-1 2-34,-8 11-67,5-9-493,3-14-549,4-13-415,0-8-3384,0-9 4908,0-5 0,0-8 0,0-3 0</inkml:trace>
</inkml:ink>
</file>

<file path=ppt/ink/ink1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44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3 143 21835,'-1'-4'3092,"0"0"-2599,1 4-122,0 0-80,22-31-291,-4 18-494,21-25-1086,-7 27-5579,4 0 7159,12-4 0,-23 8 0,3-2 0</inkml:trace>
</inkml:ink>
</file>

<file path=ppt/ink/ink1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44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0 163 27292,'46'-44'-26,"0"0"0,-5 4 0,-4 10-613,-5 26-829,-8 3-2364,-7 4 3832,-7 7 0,-5-5 0,-4 5 0</inkml:trace>
</inkml:ink>
</file>

<file path=ppt/ink/ink1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45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43 23908,'-6'0'2577,"2"0"-2431,4 0-146,0 0-437,61-19-908,-29 14-2835,45-14 4180,-49 19 0,-13 0 0,-7 0 0</inkml:trace>
</inkml:ink>
</file>

<file path=ppt/ink/ink1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45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68 24390,'-25'53'593,"-1"0"1,-13 37-347,36-61 190,19-12-90,8-8 34,17-12-145,3-16-1,-3-13-11,-5-13-202,-10-7-22,-8 3-22,-9 4-662,-6 11-1187,-3 12-7960,0 11 8014,1 6 0,0 5 0,0-2 0</inkml:trace>
</inkml:ink>
</file>

<file path=ppt/ink/ink1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45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0 26933,'-12'81'205,"1"-1"1,1-5 0,-2-6-251,-9 13-740,1-7-1131,-2-11-3518,0-8 5434,3-12 0,8-19 0,4-10 0</inkml:trace>
</inkml:ink>
</file>

<file path=ppt/ink/ink1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45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 25735,'46'-22'-4916,"0"-1"1,29-8 3829,-66 46 0,-5-7 0,-4 6 0</inkml:trace>
</inkml:ink>
</file>

<file path=ppt/ink/ink1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45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303 1 25301,'-59'63'556,"0"0"1,5-4-1,8-3-197,8 16 192,11-3-215,14-10 10,7-8-346,13-10 27,15-16-27,17-10 0,19-10 0,5-18 0,1-8 82,-10-14-296,-13-2-850,-16 3-606,-13 4-1725,-9 6 3395,-17 7 0,10 9 0,-10 3 0</inkml:trace>
</inkml:ink>
</file>

<file path=ppt/ink/ink1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45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85 27214,'60'-2'-2738,"0"1"0,-4-5 0,-5-3 2738,14-19 0,-30 9 0,-9 0 0</inkml:trace>
</inkml:ink>
</file>

<file path=ppt/ink/ink1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46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6 24681,'2'-3'2645,"-1"0"-2309,-32 75 44,10-23-246,-3 6 1,0 2 89,-2 14-88,3-2-136,7-6 0,6-11 0,5-8 0,4-12 0,5-11 0,6-6 0,7-9 0,6-2-13,1-4-1118,2-1-1088,2-12-7612,7-10 8625,7-17 0,-17 16 0,-3 1 0</inkml:trace>
</inkml:ink>
</file>

<file path=ppt/ink/ink1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46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3 25487,'0'-2'3138,"0"1"-3092,-19 91-46,3-30 0,0 6 0,-1 2 0,-3 8 0,1-8-203,9-15-1881,4-11-3317,5-14 5401,1-12 0,0-8 0,0-7 0</inkml:trace>
</inkml:ink>
</file>

<file path=ppt/ink/ink1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46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25286,'0'-9'2924,"0"1"-2576,0 8-235,0 0-113,66-7 0,-34 5 0,54-6-147,-56 8-816,-2 0-718,-10 2-2140,-6 2 3821,-7-1 0,-4 1 0,-1-3 0</inkml:trace>
</inkml:ink>
</file>

<file path=ppt/ink/ink1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46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 27751,'-37'57'306,"1"0"1,3-2 0,6-4-307,7 10 0,7-3 0,6-11 0,4-8 0,3-10 0,9-9 0,1-8-517,11-6-570,0-4-885,2-2-4537,-2-4 6509,2-4 0,-11 2 0,-1-1 0</inkml:trace>
</inkml:ink>
</file>

<file path=ppt/ink/ink1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47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243 1 27751,'-39'57'280,"0"1"0,2-4 0,5-1-269,-2 21-11,8-4-123,6-7-4688,11-11 4072,4-9 141,3-12-1889,2-9-5918,0-12 8405,9-5 0,-7-5 0,6 0 0</inkml:trace>
</inkml:ink>
</file>

<file path=ppt/ink/ink1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47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24961,'4'-11'2219,"0"2"-2152,-4 9-67,61-12-292,-30 9-895,50-10-987,-44 13 2174,2 0 0,-16 0 0,-4 0 0</inkml:trace>
</inkml:ink>
</file>

<file path=ppt/ink/ink1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47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1 149 28671,'70'-1'0,"0"0"0,6-1 0,2 1-1982,0 2 1,2-1 1981,16-7 0,3-2 0,-26 2 0,1 0 0,1-2-115,3-3 0,0 0 1,0-1 114,-3 2 0,0 0 0,-1 2 0,-6 0 0,-1 2 0,-2 0 0,20 1 0,-4 1 433,-13 3 1,-4 0-434,-12 2 0,-3 2 0,27 4 0,-21 6 0,-17 6 541,-14 5-3320,-12 4-2805,-7 1 5584,-4-1 0,-1-13 0,0-5 0</inkml:trace>
</inkml:ink>
</file>

<file path=ppt/ink/ink1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48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29 24535,'-6'-7'2600,"1"2"-2174,5 5-101,0 0-12,-23 76-156,11-24-112,-2 5 0,-1 3 55,2 13 25,1-3-3517,-4-4 3392,-1-5 0,-1-10 0,2-12 0,4-14 0,7-12 0,2-17 0,8-23 3392,7-23-3392,8-25 0,3-17-363,0 0 363,-3 2 0,-2 14 0,0 15 0,-4 18 0,1 14 0,-7 16-471,-2 5-534,-4 21-1684,-2 16 2689,-4 23 0,3-18 0,-2-1 0</inkml:trace>
</inkml:ink>
</file>

<file path=ppt/ink/ink1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50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42 28671,'-77'0'0,"16"0"0,61 0 0,0 0 0,0 1 0,0 16 0,0 10 0,0 24 0,-1 9 0,-2 4 0,-1-3 0,-1-6 0,0-13 0,3-11 0,1-10 0,1-12 0,0-4 0,0-22 0,7-17 0,7-28 0,9-18 0,3-5 0,-2 9 0,-5 15 0,-6 21 0,-6 19 0,-4 12 0,-2 21 0,-1 7 0,0 12 0,0-4 0,0-5 0,10-11 0,7-5 0,33-7 0,-7-3 0,16 1 0,-22 0 0,-4 3 0,-7 0 0,-5 2 0,-5 4 0,-2 0-1390,4 10-1356,-4-5-7085,9 7 8316,-3-7 1,-8-4 0,-1-3-1</inkml:trace>
</inkml:ink>
</file>

<file path=ppt/ink/ink1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50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1 217 25562,'63'-42'246,"1"1"1,-7 3 0,-7 5-169,-9 7 438,-18 8-32,-12 9-238,-16 4-96,-9 5-105,-8-3-32,-5 3-2,3-1-4,2 1 27,2 0 33,0 12 78,1 15 68,0 23-45,1 20-45,2 9-111,3 4-12,6-8 0,3-13-247,4-11-593,1-15-751,14-12-1714,12-11 3305,21-12 0,-19-2 0,0-3 0</inkml:trace>
</inkml:ink>
</file>

<file path=ppt/ink/ink1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51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63 183 19358,'3'-11'5021,"-1"2"-4081,-2 9 92,0 0-640,-20 34-79,9-17-10,-14 25-90,17-30 33,6-6-44,1-4-112,1-17 10,7-8-10,5-18 0,9-4-1,2 0-55,-1 4 44,-3 10-11,-6 10-54,-2 11-13,-5 6 0,-3 13 0,0 13 0,-3 16 0,0 20 0,-5 10 0,-6 14 0,-7 2 0,0-2 0,5 0 0,7-37 0,18-9 0,5-37 0,14-19 0,2-14 0,4-16-3392,0-6 3392,-1 1 0,-2 5 0,-3 7-830,-3 7-1299,2 9-5591,1 8 7720,4 4 0,-15 9 0,-2 1 0</inkml:trace>
</inkml:ink>
</file>

<file path=ppt/ink/ink1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51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8 23986,'0'-4'2488,"0"0"-2107,0 4 34,0 0-292,-40 87-22,27-44-51,-9 13 0,3-3 40,16-19 11,12-11 156,6-14 1,13-5-168,5-12-57,3-8-10,-6-14-23,-9-9 33,-9-3-22,-7 3-11,-5 2-44,-6 9-483,-2 8-403,-5 10-1636,2 7 2566,6 5 0,2-1 0,3 1 0</inkml:trace>
</inkml:ink>
</file>

<file path=ppt/ink/ink1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51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0 26194,'-46'75'422,"0"-1"0,8-17 0,9-5-120,17 5 124,21-33 0,9-8-369,14-8-57,15-6 0,9-13 0,8-9 0,1-14-24,1-7-782,-1 0-696,-2 4-1781,-1 7 3283,-5 14 0,-25 8 0,-9 8 0</inkml:trace>
</inkml:ink>
</file>

<file path=ppt/ink/ink1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51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0 25869,'-10'27'1154,"9"-5"-762,32-20 34,-2 2 33,-10 1-88,-8 4-371,-7 6 0,-6 9 0,-14 10 0,-12 11 0,-15 3-35,-3 1-1287,5-8-1636,13-8 2958,12-15 0,10-9 0,6-6 0</inkml:trace>
</inkml:ink>
</file>

<file path=ppt/ink/ink1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52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9 22484,'1'-4'3217,"0"0"-2758,-1 4 79,0 0-449,-9 61 1,6-41-34,1 43 11,17-58-44,12-5-12,7-10-11,4-3-11,-5-8-12,-3 3 12,-8 5 11,-5 6 0,-5 4 34,-4 3 22,-4 13 79,-1 6 33,-2 17-79,-1 1-55,0-1-34,0-7-23,0-7-560,0-12-1019,0-4-2319,2-12 3921,10-15 0,-7 9 0,6-8 0</inkml:trace>
</inkml:ink>
</file>

<file path=ppt/ink/ink1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52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0 27740,'-2'69'52,"0"0"0,-1-3 1,-3-3-367,-19 28-1044,-2-6-703,1-9-7770,2-14 9366,4-18 0,8-20 0,5-13 0</inkml:trace>
</inkml:ink>
</file>

<file path=ppt/ink/ink1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52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1 149 22474,'52'-40'-2458,"0"-1"0,25-21 1,-64 57-1</inkml:trace>
</inkml:ink>
</file>

<file path=ppt/ink/ink1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52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18 23034,'0'-2'2958,"0"1"-2387,0 1-167,-44 67-23,27-34-11,-33 51-158,42-59-144,4-12-57,4-8-11,14-15-135,7-13-313,16-16 0,0-10 11,-1 5 280,-8 9 135,-6 13 22,-8 9 179,-8 8 56,-3 4 79,-3 9 22,0 12-33,-2 17 44,-4 11-89,0 8-214,-3 2-44,4 0-134,3-1-605,5 5-23,21 4-807,19 13 1496,-5-31 1,1-4 0,6 9 0,0-6 0</inkml:trace>
</inkml:ink>
</file>

<file path=ppt/ink/ink1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3:54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437 3043 26720,'36'-80'332,"0"-1"1,-1-4 0,-4-2-1572,-8 2 1,-5-2 1277,-4-7 0,-3-1 0,-2 0 0,-4-1-5,-11-2 0,-5 0-16,1 31 1,-1 0 0,-3 0-5,-4-3 1,-3 0 0,-2 0 26,-4-2 0,-1 1 1,-1-1 2,-1-1 1,-1 0 0,-1 2 7,0 1 0,-1 2 1,1 1-5,2 4 1,0 0 0,1 3-49,-9-19 0,3 5 0,6 10 0,4 5 399,-6-31-399,16 25 490,11 20-490,22 14 0,17 6 0,36 5 0,-21 12 0,5 2-216,14 0 1,6 2 215,17 1 0,5 0 0,-22 0 0,3 0 0,2-1 0,12 0 0,2-1 0,3 0 0,-16 0 0,0-1 0,3 0 0,0 1-385,7-2 1,2 1 0,1 0 0,0 0 384,4 0 0,0 0 0,1 0 0,-1 0 0,1 1 0,0 0 0,0 1 0,-2 0 0,-2 0 0,-1 0 0,0 1 0,-2 0 0,-6 0 0,0 1 0,-1 0 0,-2 1 0,-6-1 0,-2 1 0,1 0 0,1 0 0,10 0 0,3 0 0,-1 0 0,-6 0 0,-2 1 0,-6 0 0,2 0 0,10 0 0,2-1 0,-10 1 0,-15 0 0,-5 0-59,6 0 0,-3 0 59,18 1 0,5 1 0,-48 1 0,-12-2 0,-9 0 1393,-8-1-1393,0 0 2166,-1 0-2166,2 0 0,1 0 183,-3 0-183,-3 0 0,-3 0 0,-1 0 0,0 5 0,0 15 0,-7 21 0,-5 31 0,-7 25-697,9-39 0,1 3 697,1 4 0,2 3 0,2 5 0,0 1-280,3 3 0,0 0 280,1 4 0,0 1 0,0 0 0,0-1 0,0-1 0,0-2 0,0-2 0,0-1 0,1-3 0,0-1 0,2-2 0,0-1 0,0 1 0,1 0 0,0 0 0,0 1 0,-1 3 0,-2 0 0,1 2 0,-1-1 0,-1-1 0,0-1 0,0-7 0,-1 0-84,-4 2 0,-2-3 84,0 16 0,-10-3 0,8-47 0,-2-7 1279,-1-5-1279,0-4 635,-4 1-635,-2-2 208,-5 5-208,-5 0 0,-10 2 0,-13 2 0,-21 1 0,25-10 0,-5-1-294,-14 2 0,-6-1 294,-16 1 0,-4-1-537,20-4 0,-2-1 0,-1 0 537,-5 0 0,-3-1 0,1-1-664,-3 1 0,-1-1 1,0 0 663,0-1 0,-1 1 0,1-1 0,0 0 0,1 0 0,-1-1-366,1 1 0,-1 0 0,1-1 366,-1 0 0,0-1 0,1-1 0,3 0 0,0 0 0,1 0 0,4-2 0,1 1 0,3-1 33,-28 0 1,4 0-34,13-2 0,3 0 503,11 1 0,4 0-503,9-2 0,1 1 0,-8 0 0,4 0 0,-19-3 1983,-8 0-1983,50-1 1775,13-2-1775,12-5 457,7-10-3585,16-16 3128,16-18 0,-10 23 0,7 0 0</inkml:trace>
</inkml:ink>
</file>

<file path=ppt/ink/ink1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4:54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1 179 24635,'65'-16'571,"1"0"1,0 0-1,6 2 1,2 1-1,1 3-355,1 6 1,2 4 0,2 0-1614,16-1 1,4 1 0,2 0 1396,-15 0 0,1 1 0,3 0 0,0-1 0,-11 1 0,0-1 0,2 0 0,0 0 0,1 0-311,6 1 0,0 0 0,1-1 0,1 1 1,0-2 310,2 0 0,2-1 0,0-1 0,-1 0 0,1 0-121,2 0 0,-1-1 0,1 0 0,0 0 0,-2 0 121,-2-1 0,0-1 0,-1 1 0,0-1 0,-2 1-252,-6 0 0,-1 0 0,-1 1 1,-1-1-1,-2 2-17,10-1 0,-2 1 0,-3 0 0,-3 2-224,11-1 0,-4 2 0,-6 2-1647,14 4 0,-10 5 2317,-29 0 0,-8 2 0,0 7 0,-37-4 0</inkml:trace>
</inkml:ink>
</file>

<file path=ppt/ink/ink1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4:55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1 594 22799,'0'6'773,"87"0"392,-5-5-1908,3-2 1,8-2 1089,-6-3 1,2-2-824,-18 1 0,3-2 0,2 0 681,14-4 1,4 0-1,2-2-380,-13 2 0,2-1 0,2 0 1,2-1 245,-8 2 1,1 0 0,2-1-1,1 0 1,1 0 28,9-2 1,2 0 0,1 0 0,2 0 0,1 0-359,-9 2 1,0 0 0,3 0-1,0 0 1,1 1 0,0 0 257,-8 1 0,1 0 0,1 1 0,0 0 0,1 0 0,0 0 0,1 1-117,4 0 1,1 0 0,0 1 0,1 0 0,1 1 0,0 0 0,0 0 116,-10 1 0,1 0 0,-1 1 0,2 0 0,-1 0 0,0 1 0,1-1 0,-1 2-42,2-1 0,-1 1 0,1 0 0,0 0 0,-1 1 1,1 0-1,0 0 0,-1 0 42,0 1 0,1 0 0,-1 0 0,0 0 0,0 0 0,-1 1 0,1 0 0,-1-1-16,0 1 0,-1 0 0,-1 0 0,1 0 0,0 1 1,-1-1-1,0 1 0,0-1 16,10 1 0,-1-1 0,1 1 0,-2 0 0,1 0 0,-1 1 0,0-1 0,-3 1 0,0-1 0,-1 1 0,0 0 0,-1 0 0,0 1 0,-1 0 0,10 0 0,-1 0 0,0 1 0,-1 1 0,-1-1 0,-2 2 0,-5 0 0,-1 0 0,-1 1 0,-1 0 0,-2 1 0,-1 1-79,7 1 0,-1 1 1,-2 1-1,-2 1 1,-3 1-415,8 3 0,-3 1 0,-3 1 0,-5 2-2784,6 4 0,-5 2 0,-10 3 1666,-5 11 0,-11 0 0,1 6 0,-56-14 0</inkml:trace>
</inkml:ink>
</file>

<file path=ppt/ink/ink1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5:07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0 256 28671,'76'1'0,"0"-1"0,1 1 0,5-2 0,2 1 0,1-2-1172,6-1 1,2-1-1,3 0 1172,-15 0 0,2-1 0,2 1 0,1-1-551,9 0 1,2 0 0,0 0 0,3-1 550,-16 0 0,2 0 0,1-1 0,0 0 0,0 0 0,3-1 0,0 0 0,0-1 0,1 1 0,-2-1-113,-1 1 0,0-1 0,0 0 0,-1 1 0,-2-1 113,16-1 0,-1 0 0,-2 0 0,-2 1 0,-11 1 0,-2 1 0,-2 1 0,-3 0 0,12 0 0,-3 2 0,-5 0-1087,16 0 0,-9 2 1087,-25 2 0,-9 0 0,5 0 0,-37 0 0</inkml:trace>
</inkml:ink>
</file>

<file path=ppt/ink/ink1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20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3 24289,'1'-2'1983,"0"1"-2148,-6 44 1,-8 25 410,-7 10-106,2 8 0,-2 3-11,2-33 1,0-3-35,1-3 0,2 0-95,-10 34 22,12-19-44,7-20 232,6-16-210,2-12 129,3-9-129,2-3 0,6-5 11,5-9 338,9-9-349,12-13 0,8-3 0,10 4 11,2 11 11,1 9 23,16 6 190,-22 6 135,7 2-112,-31-1-145,-8 2-113,-5-3 0,-4-1 0,-1-1-875,16 0-638,0 0-1613,18-9 3126,-1-5 0,-19 2 0,-3-1 0</inkml:trace>
</inkml:ink>
</file>

<file path=ppt/ink/ink1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20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130 122 23997,'0'7'2410,"0"0"-2254,0-7-77,0 0-258,47-35 78,-30 12 78,32-24 23,-43 29 23,-18 8 10,-8 8 79,-13 13 101,-3 2 0,6 11 112,4-1 101,7 5-45,0 6 11,2 8-178,3 6-214,1 3 0,7-3 0,2-8-561,5-11-840,13-13-974,12-9-3799,19-15 6174,13-16 0,-24 9 0,-4-7 0</inkml:trace>
</inkml:ink>
</file>

<file path=ppt/ink/ink1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20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25353,'-26'66'673,"9"-21"-393,40-73-101,-1 2-22,2 8-34,-1 8 101,1 6 1,-1 4-80,-2 3-66,-5 6-79,-5 3-56,-5 9-471,-2-3-773,1 0-2308,7-7 3608,9-4 0,-8-4 0,1-3 0</inkml:trace>
</inkml:ink>
</file>

<file path=ppt/ink/ink1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20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25656,'-27'69'325,"0"0"0,3-7 0,6-7-146,13-6-56,8-14 90,13-18 11,12-8 23,11-18-79,3-14 101,-2-15 89,-9-12-145,-13 1-167,-8 5-46,-9 9 0,-8 10-57,-5 11-929,-4 7-1759,3 6 2745,5 10 0,7-7 0,1 7 0</inkml:trace>
</inkml:ink>
</file>

<file path=ppt/ink/ink1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21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278 449 26653,'-14'99'276,"1"0"1,-2-3-1,-1-6-114,-1-25 1,-2-3-46,-1-1 1,-1-2-40,-1-7 1,-1-3 56,-15 30-79,5-31-45,17-24 22,6-49-21,19-36-7,3 2 1,3-6-571,6-12 0,4-5 571,4-9 0,3 0-6,0-1 0,1 3 22,0 7 0,1 4 12,-1 11 0,3 4 5,-1 10 1,1 5-40,0 9 0,1 4 0,31-19 0,-5 16 0,-9 14 0,-9 12 0,-8 6 0,-11 5 0,-13 2 0,-7 15 1141,-19 12-1141,-14 22 0,-24 12 0,8-15 0,-2 0 0,-19 23-830,27-27 0,5-3-3988,11 2 4818,17-14 0,4-14 0,3-8 0</inkml:trace>
</inkml:ink>
</file>

<file path=ppt/ink/ink1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21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9 230 24513,'11'7'3429,"60"3"-2981,-20-16-376,1 0 1,2-4-28,18-22-11,-10-8 10,-18 0-31,-17 3-13,-17 7 0,-15 5 0,-18 12 0,-16 5 0,-20 15 0,-2 15 0,0 14 0,7 16 0,8 9 0,6 7 0,9 5 0,6 1 0,13-5 0,6-9 0,11-8 0,17-16-214,22-15-2318,32-15-3340,19-29 5872,-38 6 0,-4-2 0,10-10 0,-11 2 0</inkml:trace>
</inkml:ink>
</file>

<file path=ppt/ink/ink1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22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328 0 28501,'-58'56'0,"23"-11"84,76-41-84,3 5 29,-7 2-29,-7 6 14,-12 6-14,-7 6 43,-10 10-43,-22 9 0,-15 8 0,-28 7-361,-9 4 361,-2-7 0,11-10 0,18-15-1569,20-18-1726,15-8 3295,13-9 0,-1 0 0,4 0 0</inkml:trace>
</inkml:ink>
</file>

<file path=ppt/ink/ink1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22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27908,'-28'64'254,"1"0"0,2-6 1,7-7-255,12-8 0,5-12 0,12-10 0,8-12 0,18-6 0,8-18 0,5-10 0,-1-15 0,-5-4 0,-5 4 0,-8 7 0,-5 7 0,-8 11 0,-5 7 0,-6 5 0,-3 19 0,-3 10 0,-1 21 0,0 5 0,-3 3 0,0-9-461,0-8-1589,1-11-3284,2-14 5334,8-7 0,-5-6 0,5 0 0</inkml:trace>
</inkml:ink>
</file>

<file path=ppt/ink/ink1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22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31 23504,'1'0'3328,"1"0"-2028,-2 0-1065,-9 56-145,7-37-90,-6 39-23,8-53-122,10-15-12,9-10 123,10-12 34,4-5 23,-3 6 55,-3 8 113,-3 12-23,-6 6-55,-3 13-113,-8 11 0,-3 14 0,-4 11 0,-2 2 0,-3-6-393,0-6-1243,-2-14-2544,4-9 4180,0-8 0,3-3 0,0 0 0</inkml:trace>
</inkml:ink>
</file>

<file path=ppt/ink/ink1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22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28671,'-5'57'0,"1"0"0,-1-2 0,-1-5 0,-15 9-181,4-1-1017,3-10-1402,1-7-7231,4-9 9400,2-11 1,4-10 0,2-6 0</inkml:trace>
</inkml:ink>
</file>

<file path=ppt/ink/ink1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23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 24871,'49'-14'-1132,"1"-1"1,36-8-6029,-53 22 7160,5 1 0,-15 0 0,-3 0 0</inkml:trace>
</inkml:ink>
</file>

<file path=ppt/ink/ink1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23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381 360 26507,'34'-59'11,"0"1"0,-3 4 1,-8 5-12,-19 3 0,-3 7 168,-8 12-11,-11 10-34,-12 9-11,-12 5-90,-5 18 35,-4 9 212,-1 22 235,-1 8 101,2 12-818,1 4 213,6 4 0,9-1 0,17-7 0,9-7 0,24-10 0,14-9 0,24-13 0,14-12 0,7-9 0,1-4-539,-7-4-1612,-11 0-1916,-20 0 4067,-18-1 0,-11 3 0,-8 0 0</inkml:trace>
</inkml:ink>
</file>

<file path=ppt/ink/ink1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23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386 0 27627,'-15'70'71,"0"-1"1,0 0 0,-1 2 0,0 0 0,-1-1-72,-9 25 0,-1-1-745,9-28 0,0 0 0,1 0 745,0 0 0,0-1 0,1 0 0,-6 23 0,2-3-158,3-11 1,3-3 157,2-9 0,2-4-647,-3 30-2300,4-21 2947,0-28 0,4-20 0,0-13 0</inkml:trace>
</inkml:ink>
</file>

<file path=ppt/ink/ink1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24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1 186 28671,'61'-31'0,"0"0"0,-1 3 0,0 5 0,35 12 0,-43 4 0,1-1-262,2 1 0,2-1 262,1 0 0,0-1-538,1 4 0,0 1-672,-3 0 0,-2 2-8269,43 13 9556,-5 12 1,-46-7 0,-8 4-1</inkml:trace>
</inkml:ink>
</file>

<file path=ppt/ink/ink1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24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349 1 28671,'-23'65'0,"-1"1"0,1 0 0,-1 1 0,1 0 0,2-2-886,-4 18 0,2-1 886,-1 5 0,-1 0-612,2-3 1,1-2 611,3-8 0,2-3 0,5-9 0,3-3-254,-2 29-2301,12-26-7276,14-30 9493,10-16 0,-6-14 0,-1-2 1</inkml:trace>
</inkml:ink>
</file>

<file path=ppt/ink/ink1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24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127 528 25847,'61'-45'634,"-1"0"1,-2 0 0,-6 3-568,13-17-67,-5-7-257,-14 0 10,-15 2 169,-15 14 78,-23 20 45,-21 14 100,-22 34 113,-17 20-85,30-5 1,0 5-209,-1 5 1,0 3 163,1 3 1,1 1-130,2-2 0,3 0 0,3-2 0,3-1 0,-14 38 0,14-8 0,12-6 0,7-8 0,9-7-57,18-21-1601,21-13-2040,36-36 3698,-24-2 0,-3-2 0,13-9 0,-7-4 0</inkml:trace>
</inkml:ink>
</file>

<file path=ppt/ink/ink1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24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18 25062,'-45'57'1187,"1"1"1,-6 9 0,7-5-1142,4 2-46,2-4 0,56-46 0,20-37 0,31-14 0,-29 6 0,1-3 0,-1-1 0,-1-1 0,-1 1 0,-2 1 0,23-21 0,-13 14 0,-18 17 0,-7 13 0,-14 8 0,-3 21 0,-12 20 0,-15 31 0,-13 20 0,10-39 0,-1 2-328,-1 0 0,-1 0 328,0-1 0,1-1 0,2-3 0,0-2 0,-14 32 0,14-23-1188,12-22-875,23-19-2205,18-25 4268,19-17 0,-14 8 0,-4-4 0</inkml:trace>
</inkml:ink>
</file>

<file path=ppt/ink/ink1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25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0 28479,'-44'74'192,"-1"4"-192,3 4 0,4-3 0,11-10 0,9-15 0,10-14 0,6-17 0,14-11 0,10-9 0,16-14 0,7-9 0,3-12 0,-6-1 0,-5 8 0,-14 11 0,-9 7 0,-8 6 0,-4 7 0,-2 10 0,-1 13 0,-10 15 0,-8 10 0,-11 4 0,-1-4-35,5-12-2609,8-18-7187,11-12 8840,4-15 1,3 2-1,0-2 1</inkml:trace>
</inkml:ink>
</file>

<file path=ppt/ink/ink1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25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130 281 23052,'54'-57'26,"-1"1"0,-7 6 0,-10 6 1525,-22 9-991,-9 12 785,-17 12-673,-6 6-138,-16 21-534,-5 12 0,-2 22 0,-1 11 0,3 6 0,2 3 0,6-6 879,8-6-879,8-15 0,9-12-57,7-13-1960,16-10-3160,14-15 5177,20-16 0,-21 8 0,-1-4 0</inkml:trace>
</inkml:ink>
</file>

<file path=ppt/ink/ink1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25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 23493,'4'0'3642,"0"0"-2645,-21 91-458,0-39-539,1 11 0,-2 1 0,-9-6 0,4-12 0,5-14 0,9-14 0,4-10 0,3-5 0,2-3 0,4-7 0,8-7-158,6-7-1814,9-6-1367,0-1-6151,4-1 9490,1-5 0,-13 16 0,-2 2 0</inkml:trace>
</inkml:ink>
</file>

<file path=ppt/ink/ink1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26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52 233 23504,'8'0'3451,"0"0"-2789,-17 73-80,-1-28-375,2 7 1,-1 2-151,-3 0-57,5-11 0,5-16 0,9-13 0,11-11 0,12-18 0,8-4 0,0-18 0,-5 0 0,-10-2 0,-7-1 0,-9-4 0,-4-6 0,-3-3 0,-5-4-875,-10 3-1074,-13 3-3016,-17 9 4965,-16 10 0,26 14 0,0 8 0</inkml:trace>
</inkml:ink>
</file>

<file path=ppt/ink/ink1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5:56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1 395 24008,'68'11'718,"-10"-3"-539,-43-1 45,14-5-4139,19-19 4218,26-14-913,-27 6 1,1-2 698,5-4 1,1 1-51,-1 2 1,0 1 60,-7 4 1,-3 2 157,27-7-101,-18 10 11,-12 8 34,1 2-56,7 1-57,11-3-10,14 2-1,10 0-33,5 4 2003,0 3-2015,-5 1 35,-3 0-46,0-2 23,3-7-23,7-4-11,5-3-11,1 2 56,-36 10 0,0 1 34,22 4-23,10 9-22,-42 5-11,1 1-1,5-4 23,13-5-93,12 0 110,-13-1 0,3 1-45,-17 1 1,0 1-29,18 2 0,-2 3 0,20 12 0,1-4 0,-43-14 0,3-1 0,7-2 0,4-3 0,8-6 0,7-4-484,3-4 1,7-2 0,-3-1 483,14-3 0,-1-2-75,-14 2 0,3 0 0,-7 2-756,-5 6 0,-5 2-1259,-8 0 1,-2 6 2646,38 22 1,-44-15 0,-19 15 0</inkml:trace>
</inkml:ink>
</file>

<file path=ppt/ink/ink1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6:02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1 237 25095,'88'-38'425,"0"0"1,-1-1 0,-15 13 0,1 1 0,1 2 0,1 6-1051,3 5 1,0 5 0,2 3 0,2 1 671,7 0 1,2 1 0,2 2 0,0 3-670,5 2 1,1 2 0,1 3-1,1 0 633,-16-1 0,1 1 1,1 1-1,0 0 0,1 2-197,4 1 0,0 2 1,2 1-1,0 0 1,1 0 95,-11-2 0,0 1 1,1-1-1,1 2 1,0-1-1,0 1-450,5 0 0,-1 2 0,2-1 1,-1 1-1,1 0 0,0 1-799,2 0 0,0 1 0,1 0 0,0 0 0,-1 1 0,0-1 1309,1 2 1,2 1-1,0-1 1,-2 1-1,-5-1 1,-6-3 0,2 2-1,-7-2 1,-4-1-1,-2 0 1,6 2-1,0 0 1,0 1 0</inkml:trace>
</inkml:ink>
</file>

<file path=ppt/ink/ink1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6:03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1 367 25151,'57'-37'439,"1"-1"0,0 0 1,13 2-1,3 3 1,7 7-348,-7 12 1,5 7-1,4 3 1,2-2-1163,-1 0 1,3 0-1,2 0 1,4 1 0,1-1 1097,-1 1 0,2 0 0,2 1 0,2-1 0,2 1 0,2-1-130,-15 1 1,1 1 0,2-1 0,0 0 0,2 1 0,1-1 0,1 1 0,0 0 117,-2 0 0,0 0 0,2 0 1,0 0-1,1 0 0,1 1 0,0-1 1,1 1-1,0-1-60,-6 1 0,2 1 0,0-1 0,1 0 0,0 1 0,0-1 0,0 1 0,1 0 0,-1 0 0,1 0 44,0 0 0,2 1 0,-1-1 0,0 0 0,1 1 0,-1 0 0,0 0 0,0 0 0,0 2 0,-1-1-111,-2 1 1,-1 0 0,1 1-1,-1 0 1,0 1 0,-1-1-1,0 1 1,0 1 0,-1 0-1,0 0 14,4 0 0,0 1 0,-1 0 0,0 1 0,0 0 0,-2 0 0,0 1 0,-1 1 0,-1 1-181,3 2 1,-1 0-1,-1 1 1,0 1 0,-2 0-1,-1 2 1,-1-1 0,-2 2 277,4 1 0,0 2 0,-1 1 0,-2 0 0,-3 0 0,-4-1 0,-6-1 0,14 3 0,-6-1 0,-6-1 0,-4 2 0,-3 2 0,-1 1 0,0-1 0</inkml:trace>
</inkml:ink>
</file>

<file path=ppt/ink/ink1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01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9 512 25847,'-9'0'2824,"76"-16"-8485,29 3 5661,-6 1 0,17-1 0,-22 8 0,9 0 0,4 1 0,-3 1-270,-8-1 1,-3 2 0,3-1 0,5 0 269,-11 0 0,5 0 0,4 1 0,0-2 0,-1 1 0,-2-1-63,8 0 0,-2-1 1,0-1-1,0 1 0,2-2 63,-10 0 0,1 1 0,1-2 0,1 0 0,0 0 0,0 0-176,3-2 0,2 0 0,-1 0 0,1 0 0,0-1 0,-1 0 176,0 1 0,1-1 0,-1 0 0,0 0 0,-1 1 0,0-1 0,-5 1 0,1 0 0,-1 0 0,-1 0 0,-1 1 0,-1 0 0,8 0 0,-1 1 0,-2-1 0,-2 2 0,-2 0 82,8-1 0,-3 2 0,-3 0 0,-3 1-82,7-1 0,-4 2 0,-5 0 375,9 1 0,-9 1-375,-24 0 0,-8-1 995,4-4-3841,-30-5 3440,-38-9 1,9 9-1,-14 0 1</inkml:trace>
</inkml:ink>
</file>

<file path=ppt/ink/ink1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7:06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0 500 26395,'18'-8'1087,"1"-2"-818,0 4 22,-3 1-44,-1 2-23,-6 2-66,3 1-158,1 5 0,5 2 0,5 2 0,5-2 0,9-4 0,8-15 0,11-7 0,6-10 0,2 0 0,1 7 0,-5 11 0,1 6 0,1 6 0,1 10 0,5 1 0,0 9 0,-2-2 0,-3-4 0,-3-5 0,-1-5 0,0-3-3392,3-6 3392,1-9 0,-1-8 0,21-20 0,-21 14 0,14-5 0,-29 22 0,-3 4-2269,-5 5 2269,-5 1 2269,-2 0-2269,7 9 0,-9 2 0,7 10 0,-11-3 0,2-2 0,2-6 0,3-6 3392,4-3-3392,24-20 0,-10 3 0,18-16 0,-15 9 0,0-1 0,4 4 0,-2 1 0,3 2 0,20-2 0,-17 6 0,15-1 0,-23 7 0,3 0 0,0 2 0,0 1 0,-3 3 0,-2-2 0,-2 2 0,0-2 0,-3 0 0,0-1 0,-2-2 0,0 0 0,-2-3 0,1 3 0,0-2 0,-1 3 0,-3 3 0,-3 0 0,-4 2 0,-3 0 0,-1 0 0,0 0 0,-1 0 0,1 0 0,-2 0 0,10 0 0,-7 0 0,9 0 0,-7 0 0,6 0 0,8 0 0,7-1 0,4-8 0,0-2 0,-2-7 0,15 0 0,-16 4 0,12 2 0,-19 5 0,-1 3 0,1 0 0,-2 1 0,-2 2 0,0-1 0,17 4 0,-12 5 0,13 4 0,-20 6 0,-2-3 0,-6-1 0,-5-6 0,-5-2 0,-5-3-752,-7 2-1747,-4 1 2499,-17 8 0,8-6 0,-8 2 0</inkml:trace>
</inkml:ink>
</file>

<file path=ppt/ink/ink1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6:51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3906 510 24535,'-4'-60'862,"1"-1"1,-13 3 0,-12 5-560,-25 11 0,-13 8-779,-18-2 1,-8 4 531,18 11 0,-4 2 0,-3 2-772,-11 0 1,-3 3-1,-2 2 747,17 5 0,-1 1 0,-1 1 0,-1 1-432,-6-1 0,-2 1 1,0 1-1,0 3 401,-3 3 0,-1 2 0,1 2 0,-1 2-3,-1 0 0,0 2 0,0 2 1,1 3-344,1 3 1,1 3 0,0 2 0,2 2 359,5 2 0,0 2 1,3 1-1,1 3-14,6 0 0,2 1 0,1 2 0,4 2-249,-14 12 0,3 3 0,7 3 249,9 0 0,6 2 0,6 4 96,8-1 0,5 2 0,7 3-96,7 3 0,7 2 0,5 3 0,4 3 0,6 1 0,6 1 0,9 4 0,8 1 0,5-1 0,5 4 0,6 0 0,7-3 44,-4-20 1,4-3-1,5-1 1,2-3-45,5 1 0,4-3 0,4-2 0,2-3 0,8-1 0,3-3 0,3-4 0,3-3-63,-9-10 0,2-2 1,2-3-1,2-2 1,1-3 62,8-1 0,2-3 0,2-3 0,1-2 0,2-2-32,-11-3 0,2-1 0,0-2 0,2-1 1,-1-2-1,1-3 32,4-1 0,1-4 0,0-1 0,0-2 0,0-1 0,0 0 0,0-2 0,0 0 0,1-1 0,-2-2 0,1-1 0,-2-1 0,-2-2 0,0-2 0,-1 0 0,0-3 0,-2 0 0,-1 0 0,11-6 0,-2 0 0,-1-2 0,-2-1 0,-3-1 0,-9 3 0,-1 0 0,-2-2 0,-4-3 0,-5-5 50,11-18 0,-3-7 0,-9-3 1,-12 1-51,-11 4 0,-11-1 0,-16-3 321,-16-18 0,-18-4 1,-18 10-322,-25 15 0,-20 11 0,-6 3-69,11 7 1,-5 2-1,-3 2 1,-1 0 68,12 8 0,-1 0 0,-1 1 0,-1 1 0,0 1 0,0 1 0,0 0 0,-1 2 0,1 0 0,0 2 0,-13-4 0,2 1 0,-2 3 0,-2 2 0,10 7 0,-4 1 0,0 3 0,2 1 0,6 1 0,-14-1 0,7 3 0,-1 4 508,-11 4 0,1 5 0,17 8-2783,-9 37-5591,50 29 7866,62 17 0,-13-38 0,22-8 0</inkml:trace>
</inkml:ink>
</file>

<file path=ppt/ink/ink1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6:52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732 214 23000,'-61'-21'1146,"0"-1"1,6 3 0,6 2-228,3 0-146,17 5-426,15 1-155,32 1-192,32-5 0,47 0-535,-28 6 1,6 1 534,11 1 0,4 0-561,7 2 0,1 0 561,-1 1 0,-2 1 0,-8 2 0,-4 0 0,-13 0 0,-5 0 0,30 1 0,-44 0 0,-30 0 0,-51 0 710,-36 0-710,7 0 0,-7-1 41,-11 1 1,-5 0-42,-9-1 0,-2 0 0,-3 1 0,1 0 0,2 0 0,1 0 0,7 0 0,3 0 0,9 0 0,4 0-1465,11 0 1,5 0 1464,-24 0 0,33 0 0,24 0 0,37 0 154,28 0-154,44 0 0,-30 1 0,2 0 0,8 0 0,5 1-496,-7-1 0,4 1 0,-4 0 496,5 0 0,-3 0 0,15 0 0,-11 1 2269,-23-2-2269,-28 3 0,-57 3 0,-34 4 0,11-3 0,-10 0 0,-6-1 0,-8-1 0,2-1-405,-12 1 0,0-1 405,13-1 0,-3 0 0,7-3 0,8-3 0,7-2 2701,-38-4-2701,29-5 0,28 3 0,21 3 0,13 4 0,26 2 1173,22 1-1173,37 5 0,16 1 0,-7-4 0,7-1-479,-23 2 1,5 0 0,3 0-1,-2-1 479,17-1 0,-1-1 0,0-1 0,-18 1 0,0 0 0,1 0 0,-1 0 0,23 0 0,-1 0 0,-2 0 0,-8 1 0,-3 1 0,-1 7-833,2 8 0,-1 7 1,-12 2 832,-10 5 0,-9 3 0,6 3 0,-18 1 0,-41-1 0</inkml:trace>
</inkml:ink>
</file>

<file path=ppt/ink/ink1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6:54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6 107 24894,'-3'-3'2465,"0"0"-2129,3 3 571,0 0-838,21-7-69,8 1 0,28-6 0,14 4 0,14-3 0,12 0 0,-45 5 0,1-1 0,-2 1 0,0 0 0,41-4 0,-20 3 0,-22 4 0,-21 2 0,-16 1 0,-8 9 0,-4 11 0,-2 19 0,-11 15 0,-11 13 0,-17 9-3392,-12 6 3392,22-38 0,-1 1 0,-1 3 0,1 0-142,-2 3 0,2 1 142,1 1 0,2 2 0,2-1 0,2-1 0,2-3 0,3-1-43,-8 35-843,12-21-1288,9-29 2174,53-50 0,-35 9 0,34-27 0</inkml:trace>
</inkml:ink>
</file>

<file path=ppt/ink/ink1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6:54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27561,'10'68'370,"1"0"0,-2 0 0,-1-1-370,-8-10 0,0-1-823,0 3 0,0-1 823,-1 0 0,-1-1 0,1-3 0,-1 0-951,-2 43-831,0-17-964,3-18-7085,-1-22 8313,2-19 1,0-12 0,0-9-1</inkml:trace>
</inkml:ink>
</file>

<file path=ppt/ink/ink1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6:54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28535,'69'10'136,"-5"4"-136,-16 10 0,-4 3-1233,-8 1-1188,-9 8 2421,-11 7 0,-8-17 0,-7-1 0</inkml:trace>
</inkml:ink>
</file>

<file path=ppt/ink/ink1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6:54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0 28009,'-7'59'220,"0"0"1,-1-2 0,0-2-1272,-4 26 1051,-3-2-23,-1-6-558,1-11-1245,3-11-2293,1-12 4119,7-15 0,0-12 0,4-8 0</inkml:trace>
</inkml:ink>
</file>

<file path=ppt/ink/ink1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6:55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84 25443,'51'-23'470,"1"0"1,40-15-247,-39 41 23,-5 16 179,-11 13 111,-13 26 23,-12 11-267,-9 11-293,-12 3 0,-11 0 0,-14-9 0,-9-8 0,-5-15 0,2-12 0,5-13 0,7-12-69,7-7-2967,0-12-1390,15-12 4426,0-15 0,12 11 0,0-1 0</inkml:trace>
</inkml:ink>
</file>

<file path=ppt/ink/ink1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6:55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265 1 24367,'2'0'2488,"-1"0"-2354,-9 78-123,-5-13-1000,0 5 1,-2 6 966,-2-16 0,-3-2-1912,-2 6 0,-2 1 438,0-1 0,-1-2 1496,2-4 0,1-4 0,-4 8 0,11-22 0</inkml:trace>
</inkml:ink>
</file>

<file path=ppt/ink/ink1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6:55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24547,'0'-8'2678,"0"2"-2320,0 6-223,0 0-102,10 75-33,-8-28-196,3 8 0,0 1-1440,-5 5-2790,0-9 4426,0-13 0,0-19 0,0-10 0</inkml:trace>
</inkml:ink>
</file>

<file path=ppt/ink/ink1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6:55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25936,'0'73'0,"0"1"0,-2-4 0,-2-6-706,-2 12-2241,-5-6 2947,2-12 0,4-25 0,2-15 0</inkml:trace>
</inkml:ink>
</file>

<file path=ppt/ink/ink1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6:55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22249,'76'6'0,"-15"-1"0</inkml:trace>
</inkml:ink>
</file>

<file path=ppt/ink/ink1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6:56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1451 26731,'44'-58'381,"0"0"0,0 0 0,1-1 0,0 1 0,1 3-364,16-15 1,1 3-639,-17 18 1,1 0 0,1 1 620,1-2 0,2 1 0,1 1-372,1 2 1,1 1 0,1 2 371,1 2 0,1 1 0,1 4 0,29-11 0,3 5 0,-1 7 0,-1 6 0,-4 8 0,-2 5 0,-8 6 0,-2 3 262,-11 3 1,-3 3-263,28 1 0,-27 1 0,-27 2 0,-17-1 0,-17 0 0,-24-2 0,-25 0 0,-28-10 0,-19-7 177,46 3 0,0-2-177,-1 0 0,-1-1 0,1 1 0,0 1 0,0 2 0,-1 1 0,2 2 0,0 2-1772,-47-6 1772,12 8 104,21 2-104,22 24 0,37 16 0,40 33 0,1-24 0,7 1 0,14 4 0,5-1 0,8 3 0,3-1-46,3-2 1,1-3 45,-2-3 0,3-1-42,-15-11 1,3 1 0,-4-5-71,3 0 0,-2-3 72,9 2 1,-6-6 3202,-8-14-2995,-24-29 91,-14-17-259,-11-37 0,-5 27 0,-2-2-276,-2-7 1,-2-1 275,-1-1 0,-3-1 0,-8-11 0,-4 3 0,-13-18 0,-9 3 0,11 65-494,-2 17-2419,-7 38 2913,-11 28 0,22-19 0,0 3 0</inkml:trace>
</inkml:ink>
</file>

<file path=ppt/ink/ink1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6:58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5273 518 19829,'-72'-51'1397,"1"-1"0,-5 1 0,0 3-1050,5 10 1,-4 4-2904,-13-2 0,-5 5 2739,22 12 0,-3 3 1,-1 2 17,-9 2 1,-1 4-1,-3 1-418,-9 0 0,-2 3 0,-1 2 301,21 5 0,-2 1 0,0 3 0,-1-1-48,-4 1 1,-2 1 0,0 1-1,0 2 73,-3 3 0,-1 2 1,1 2-1,-1 0-302,-1 2 0,0 1 0,0 0 0,1 2 243,0 1 0,0 0 1,1 2-1,1 1-19,2 1 0,1 0 0,1 2 0,1 0 70,3 2 0,1 0 1,0 2-1,1 0-101,2 2 0,1 0 0,0 1 0,1 1 87,3 0 1,-1 1-1,2 1 1,0 1-88,3-2 0,-1 2 0,2-1 0,2 1 0,-16 12 0,3 0 0,5 1 159,10-5 1,4 1-1,6 1-159,-6 18 0,13 2 789,18-6 1,17 1-790,26-3 0,16-3 0,17 3 0,13-7-247,-2-16 1,7-5-1,5-2 247,13 2 0,6-3 0,4-3 0,-13-8 0,3-2 0,2-2 0,3-2-102,-10-4 0,1-1 0,2-2 1,1 0-1,2-1 102,5 0 0,1-1 0,1 0 0,5-3 0,5-3 0,-13-2 0,5-3 0,4-2 0,3-1 0,1-1 0,-2-1 0,-2 1 0,-4 1-112,9-2 0,-3 1 0,-2 0 0,-1-2 0,3 0 0,3-3 112,-9 1 0,4-2 0,3 0 0,0-2 0,0 0 0,-3-1 0,-4 0 0,-6-1-194,13-4 1,-5 0-1,-5-2 1,-3 0-1,0-2 194,-8 0 0,-1 0 0,-1-2 0,-3 0 0,-3-2-6,7-6 1,-3-1-1,-3-1 1,-5-4 5,7-10 0,-6-4 0,-9-3 217,-15 2 0,-7-3 0,-9-2-217,-3-32 0,-22-3 0,-19 30 0,-12-1 0,-8 3 23,-11-5 0,-11 2 1,-7 4-24,3 13 0,-6 2 0,-5 2 0,-1 3 0,-9-1 0,-4 2 0,-3 3 0,-1 3 91,14 8 1,-2 3-1,0 1 1,-2 2-1,1 1-91,-1 2 0,0 2 0,-1 2 0,0 1 0,1 2 0,-16 0 0,0 2 0,1 2 0,1 2-48,8 1 0,0 2 1,2 1-1,2 2-273,-14 1 0,4 3 0,3 1-269,16 0 0,3 2 0,6 2-1954,-9 4 0,9 4 2943,-14 21 1,46-15 0,21-2-1</inkml:trace>
</inkml:ink>
</file>

<file path=ppt/ink/ink1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6:59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1 228 28289,'82'-22'63,"1"1"1,-1-1 0,-9 6-1,0 0 1,3 1 0,2 2-1480,11 2 1,1 1 0,4 2 0,2 0 1415,-8 1 0,3 0 0,1 0 0,2 1 0,1 1-152,-8 0 1,2 1-1,0 0 1,2 1-1,0 0 1,1 0 151,6 0 0,1 0 0,1 1 0,0 0 0,1 1 0,1 0-72,-11 1 1,0 1 0,0 1 0,1 0 0,1 0 0,-1 1 0,0 0 71,2 0 0,0 1 0,0 0 0,0 0 0,0 1 0,0 1 0,0 0-151,-1 1 1,0 0 0,-1 0 0,1 1 0,-1 1 0,0 0 0,0 0 150,-4 0 0,0 1 0,0 1 0,0 0 0,-1 0 0,-1 0 0,0 1-316,9 1 0,-1 0 1,0 1-1,-1 0 0,-1 0 1,-2 1 315,10 1 0,0 2 0,-2 0 0,-5-1 0,-7-2 0,9 3 0,-8-2 0,-6 0 0,5 2 0,0 1 0</inkml:trace>
</inkml:ink>
</file>

<file path=ppt/ink/ink1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8:07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268 470 24614,'-55'-40'817,"-1"-1"1,6 5 0,6 7 45,3 9-336,20 9-415,29 5-10,68 3-102,0 0 0,12 0-1061,0 0 0,8-2 0,6-2 1061,-25 2 0,3-1 0,3-1 0,2 0 0,2-1-313,-4 1 0,2-1 0,2 0 0,2-1 0,0 0 0,1 0 313,-6 1 0,1-1 0,0 0 0,2 0 0,0 1 0,0-1 0,0 0-245,1 0 0,2 0 0,0 0 0,0 0 0,-1 1 0,1 0 0,-2 0 245,12 1 0,0 0 0,-1 0 0,0 1 0,-1 1 0,-2 0-192,-8 0 1,1 0 0,-2 0 0,-1 2-1,-2 0 1,-2 3 191,5 1 0,-1 2 0,-3 1 0,-2 1 0,-2 1 26,4 0 0,-2 2 1,-3 1-1,-4 3-26,7 6 0,-5 2 0,-6 3-32,11 8 1,-11 5-6535,6 26 6946,-56-10 1,-23-24-1,-15-12 1</inkml:trace>
</inkml:ink>
</file>

<file path=ppt/ink/ink1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8:09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12 151 22642,'-6'0'4549,"1"0"-3362,80 33-894,25-23-2083,-35 1 1,9 3 0,3-5 1789,9-9 0,3-6 0,3-1 0,-10 3 0,3-2 0,2 0 0,2-1-245,-12 0 1,2 0-1,1-1 1,2 0 0,-1 1 244,6-2 0,0 1 0,1 0 0,1 0 0,1 0-99,3 0 1,2 0 0,0 1 0,0 0 0,1 0 98,-13 2 0,0 0 0,0 0 0,0 0 0,1 0 0,0 1-175,2-1 1,0 0-1,1 1 1,0 0 0,-1 0-1,1 1 175,-1 0 0,0 0 0,0 1 0,0 0 0,-1 0 0,0 0 0,13 0 0,-1-1 0,-1 1 0,-1 0 0,-1 2 0,-6 1 0,0 1 0,-1 1 0,-2 0 0,-2 1 94,11 0 0,-3 1 0,-2 1 1,-3 2-95,16 3 0,-5 2 0,-4 2-8,-17-1 0,-3 2 0,-6 1-1774,6 6 1,-12 2 2089,1 21 0,-40-19 1,-28-10-1</inkml:trace>
</inkml:ink>
</file>

<file path=ppt/ink/ink1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8:39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28671,'58'-22'0,"0"0"0,2 9 0,0 9 0,-5 18 0,0 9-1421,8 8 1,0 6 1420,5 7 0,-1 5 0,4 4 0,0 2-118,-1 4 0,-1 2 118,1 0 0,-2-1 0,-2 0 0,-1-1 0,-5-5 0,-3 0 0,-6-6 0,-4-2 0,-10-6 0,-4 0 0,9 26-1707,-23-8 1707,-19-2 0,-1-26 0,-5-3 0</inkml:trace>
</inkml:ink>
</file>

<file path=ppt/ink/ink1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8:40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2113 28170,'37'-70'9,"-1"0"0,1 0 0,5-7 1,1 0-1,3-2-1337,-6 14 1,2-2 0,1 0 0,1 0 1327,2-3 0,1-1 0,1 1 0,1 0 0,0-1 0,2 1 0,0 1 0,0 0 0,-2 4 0,1 0 0,0 2 0,0 1 0,10-14 0,1 3 0,-2 3 128,-6 11-1,-1 2 1,-2 4-128,15-8 0,-3 8 0,-14 18 0,0 8-1087,28 2-4236,-18 56 5572,-14 30 0,-20-14 0,-9 3 0</inkml:trace>
</inkml:ink>
</file>

<file path=ppt/ink/ink1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9:07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28671,'97'17'0,"-44"-9"0,2-2-957,5-5 1,3-2 956,7-2 0,3-1 0,8 2 0,3-1 0,6-1 0,3 1 0,-26 1 0,2 1 0,0 0-593,5 1 0,0 0 0,1 0 593,3 0 0,0 0 0,1 0 0,0 0 0,1 0 0,-1 0 0,-3 0 0,1 0 0,-2 0 0,-2 0 0,-1 0 0,-2 0 0,27 0 0,-3 0 0,-9 0 0,-3 0 155,-10 0 0,-2 0-155,-8 0 0,-1-1 0,-6 1 0,-1 0 0,46-2-22,-4 2 22,-6 0 0,-26 7 0,0 1 0,29 5 145,-34 0 1,-4 1-146,10 5 1860,-15-1-1860,-12-4 608,-15-5-608,-11-3 32,-7-4-32,-20-1-1066,-65 1-5163,-8 7 6229,11-3 0,2 2 0,5 2 0,8 0 0</inkml:trace>
</inkml:ink>
</file>

<file path=ppt/ink/ink1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9:08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276 2080 23538,'-15'5'3294,"3"-2"-2655,12-3-68,-5-81-246,4 19-645,-1-8 0,-1-6 388,3 17 0,0 0-68,-1-9 0,-1-2 0,-3-6 0,-1-1-374,-2-3 0,-3-1 374,-4-2 0,-2-1 0,-1 1 0,-1 1-555,-3 2 1,1 1 554,1 6 0,2 2 0,3 9 0,2 2 0,-4-37 0,10 21 0,5 17 482,8 8-482,8 5 875,10 7-875,11 1 1308,2 9-1308,7 10 0,7 8 0,15 7 0,23 3 0,-31 0 0,4 2-915,14-1 1,5 0 914,10 0 0,4 0 0,-26 0 0,1 0 0,0 0-324,2-1 0,1 1 1,-1 1 323,0 1 0,0 1 0,-1 0 0,-1 0 0,0 1 0,-1 0 0,-2 2 0,0 1 0,0 0 0,31 3 0,0-1 0,-3 0 0,-1-2 0,-5 1 0,-2-2 0,-4-2 0,-2-2 0,-6 0 0,-2 0 0,-4-2 0,-1 0 0,-3 0 0,-1 0-135,-4 0 1,-2 0 134,-3 0 0,-2 0 0,38-3 0,-18 0 0,-16-2 0,-11 0 0,10 2 1560,-13 2-1560,9 1 1139,-14 1-1139,-6 5 370,-1 1-370,-6 3 0,-5-1 0,-5-3 0,-8-1 0,-1-1 0,-6-3 0,1 1 0,0-1 0,0 2 0,0 0 0,-1 2 0,0-2 0,0 10 0,0 1 0,-1 15 0,-4 6 0,-4 16 0,-3 12 0,-3 13 0,1 8 0,1 4 0,4-21 0,1 2 0,2-18 0,-1 0-122,-1 17 1,-1-2 121,-6 20-1656,5-32 0,-1 0 1656,-6 29 0,6-33 0,1-1 0,-5 24 0,1-2 0,0 5 0,0 3 0,-1-5 0,5-4 0,1-17 0,6-13-326,1-13-6296,13-1 6622,-1 9 0,2-16 0,-5 4 0</inkml:trace>
</inkml:ink>
</file>

<file path=ppt/ink/ink1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9:23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28671,'80'-6'0,"-12"9"0,-35 24 0,-8 3-125,-2-6-1219,-4-2-1188,2-5-7299,1-4 8557,-2-3 1,-9-6-1,-3-2 1</inkml:trace>
</inkml:ink>
</file>

<file path=ppt/ink/ink1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9:23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27684,'63'-3'104,"0"1"1,-4 0 0,-3 4-397,18 13-1075,4 7-3092,4 5 4459,4 6 0,-37-13 0,-8-3 0</inkml:trace>
</inkml:ink>
</file>

<file path=ppt/ink/ink1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9:24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0 28289,'-49'51'-41,"-1"0"0,6-5 0,9-5-1181,20-9-1960,8-9 3182,5-9 0,2-9 0,0-4 0</inkml:trace>
</inkml:ink>
</file>

<file path=ppt/ink/ink1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9:24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392 0 28671,'-44'62'0,"-1"-1"0,3-2 0,4-2 0,-7 26-1696,22-39 1,-1 1 1695,-8 9 0,1-4 0,-1 7 0,-3-5 0</inkml:trace>
</inkml:ink>
</file>

<file path=ppt/ink/ink1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09:27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1 135 28671,'71'-23'0,"-1"0"0,1 0 0,12 1 0,3 2 0,3 6-704,-14 8 1,4 5 0,1 2 0,3-1 703,-6-1 0,2 0 0,3 0 0,0 1 0,3-1-519,9 1 1,2 0-1,2 0 1,2 0-1,0 0 519,-9 0 0,0 0 0,2 0 0,1 0 0,0 0 0,1 0-134,-8 0 1,0 0-1,2 0 1,-1 0 0,2 0-1,-1 0 1,2 0 133,2 1 0,2-1 0,0 0 0,0 1 0,1 0 0,0-1 0,0 1-185,2 0 1,0 0-1,0 0 1,0 0-1,1 0 1,-1 1-1,0 0 185,-2 0 0,1 0 0,0 0 0,-1 1 0,0 0 0,-1 0 0,0 1-80,-6-1 0,0 1 0,0 0 0,-1 0 0,-1 1 0,-1 0 0,-2 0 80,6 0 0,-2 1 0,-1 1 0,-2 0 0,-2 0 0,-2 0 0,21 3 0,-3 1 0,-5 1 0,-5 0 0,0 2 0,-6 1 0,-10 3 507,0 3 0,-28 5-7342,-58 18 6835,-43-18 0,-14-7 0,-16 4 0,31-13 0,0-1 0</inkml:trace>
</inkml:ink>
</file>

<file path=ppt/ink/ink1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0:37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13 428 27567,'-6'-51'0,"0"1"0,18 0 0,16 7 0,37 16 0,17 10-232,-13 0 0,6 0 0,3 1 232,13-2 0,2 1 0,4 1-794,-18 4 0,2 1 0,1 0 0,1 2 794,3 0 0,1 1 0,1 2 0,0 0 0,2 1 0,0 0 0,1 2 0,0 0-95,1 3 1,1 0 0,-1 2-1,2 0 95,0 2 0,1 2 0,0 0 0,1 1-302,0 2 1,1 0 0,-1 1 0,1 1 301,-2 1 0,1 1 0,-1 0 0,-1 1 0,-6 0 0,-1 0 0,-1 1 0,-2 0 0,17 4 0,-3 1 0,-5 2 0,-17-3 0,-3 2 0,-5 2-370,10 8 0,-11 6-1983,-23-4 0,-9 4 2353,0 34 0,-26-30 0,-9-9 0</inkml:trace>
</inkml:ink>
</file>

<file path=ppt/ink/ink1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0:38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1 160 28671,'61'-29'0,"0"0"0,1 1 0,10 2 0,3 3 0,4 7-1870,13 8 1,5 7-1,2 3 1870,-18 0 0,2 1 0,0 1 0,2 0 0,5 2 0,0 0 0,2 0 0,0 2-276,3 1 0,0 2 1,1 0-1,1-1 276,-16-1 0,0 0 0,1 0 0,0 0 0,1-1 0,3 0 0,0 0 0,1 0 0,0-1 0,0-1-90,1 0 0,0 0 1,0-1-1,0 0 1,-1 0 89,-2-1 0,0 0 0,-1 0 0,-1 0 0,-2 0 0,13 1 0,-2-1 0,-3 1 0,-2 0-48,10 2 1,-3-1 0,-8 3 2,10 5 0,-14 4-6533,5 20 6935,-113 11 1,10-22 0,-41-3 0</inkml:trace>
</inkml:ink>
</file>

<file path=ppt/ink/ink1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0:53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7 23135,'3'-4'2857,"0"2"-2454,-3 2-100,0 0-46,-19 93-189,2-39-46,2 11 0,-2 2-22,-7-1-504,3-5-1748,4-6 2252,8-13 0,5-18 0,4-11 0</inkml:trace>
</inkml:ink>
</file>

<file path=ppt/ink/ink1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0:53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 22765,'-5'0'2554,"1"0"-2296,-28 69-145,17-27-113,-5 7 0,1 1 11,8-2-33,5-8-12,4-16 12,3-11-13,13-18-54,10-22-23,16-19 44,6-15-10,0-2 78,-2 10-45,-6 15 45,-7 16 56,-7 12 0,-8 9 247,-6 13 11,-6 8-146,-3 16 34,-1 11-202,-2 6 22,-5 6-44,-4-2-382,2-5-1535,3-13-6498,4-17 8437,16-12 0,-10-10 0,10 0 0</inkml:trace>
</inkml:ink>
</file>

<file path=ppt/ink/ink1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0:53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18 23034,'0'-9'1938,"0"1"-1848,0 8-90,0 78-314,0-25-678,-1 5 1,0 3-8840,-1 10 9647,-1-8 0,2-28 0,1-12 1</inkml:trace>
</inkml:ink>
</file>

<file path=ppt/ink/ink1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0:53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23728,'64'-4'-2768,"-20"2"1,-32 2 0</inkml:trace>
</inkml:ink>
</file>

<file path=ppt/ink/ink1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0:54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46 152 23751,'51'-24'213,"-1"0"0,35-16-179,-52 26 22,-7 3-23,-5-1-22,-10 3 404,-5 0-90,-8 4 67,-16 1 90,-9 7-146,-17 16-34,-5 12-55,0 19-180,6 4 303,6-1-90,11-5-78,8-5 22,8-6-191,6-7-10,3-1-23,1-4-191,6 3-840,7-2-840,10-3-2611,9-11 4482,5-6 0,-16-6 0,-2 0 0</inkml:trace>
</inkml:ink>
</file>

<file path=ppt/ink/ink1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0:54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20893,'2'0'3698,"-1"0"-2431,-1 0-1066,-7 55-100,5-41-101,-6 42 258,8-56-113,0 0-33,0-3-33,4-1-34,6-3-45,8-1 0,10 1-919,10-1-795,5 0-5872,13-3 7586,5 0 0,-25 3 0,-4 3 0</inkml:trace>
</inkml:ink>
</file>

<file path=ppt/ink/ink1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0:54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318 0 27561,'-53'28'370,"0"-1"0,4 0 0,8 1-370,8 19 0,3 8 0,6 6 0,5 5 0,9 2 0,5-2 0,5-7-5048,14-10 2784,11-16-2904,25-16 5168,13-9 0,-24-8 0,-5 0 0</inkml:trace>
</inkml:ink>
</file>

<file path=ppt/ink/ink1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0:55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0 27415,'-48'41'283,"0"0"1,3-3 0,9-1-149,10 20-23,8-9-67,9-5-45,5-10 0,4-9-23,7-9-22,5-8 45,11-4 0,5-11-44,2-10 44,2-11-45,0-7 45,-3 1-45,-4 8 0,-8 9 45,-5 10 0,-5 5 11,-3 3 45,2 7-67,-4 5 11,2 8-1288,-3 4-942,3-2-7601,2-4 8706,5-5 0,-5-7 0,1-3 0</inkml:trace>
</inkml:ink>
</file>

<file path=ppt/ink/ink1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0:55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26429,'-5'51'235,"0"1"0,-1 30-123,4-71-112,2-7 0,0-2 45,2-2-11,6-2-34,0-2 0,7 0 11,-2-1-45,0 3 34,0 1 0,0 1 124,0 0-68,0 0-22,-2 0-34,0 0 56,-2 2-101,0 6 45,-1 3-146,-2 4-358,1-2-919,-1-1-1984,-1-3 3407,1-4 0,-3-3 0,0-2 0</inkml:trace>
</inkml:ink>
</file>

<file path=ppt/ink/ink1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0:55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27382,'7'71'123,"-1"0"0,-3-4 0,-3-4-11,-7 16-101,-6-9-11,4-17 0,5-19 45,2-18 0,2-18-45,11-22 0,8-12 22,15-15-22,3 5 23,1 8 111,0 13 292,-4 12-404,-1 7 58,-10 5-80,-6 5 0,-10 8 0,-4 9 0,-17 13 0,-11 10 0,-20 9 0,-6 2 0,1-2 0,12-14-1021,13-13-1970,14-14 2991,7-8 0,4-4 0,0 0 0</inkml:trace>
</inkml:ink>
</file>

<file path=ppt/ink/ink1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0:56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27404,'-19'69'30,"0"-1"0,2-5 0,3-8-1073,-1-9-1859,7-8 2902,4-11 0,2-12 0,2-7 0</inkml:trace>
</inkml:ink>
</file>

<file path=ppt/ink/ink1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0:56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 28311,'-41'50'59,"1"1"1,2-6 0,12-6-60,25-16 0,6-9 34,8-6 11,7-6-45,8-6 0,-2-6-23,-1-5-44,-6 0 67,-2 6 0,-7 5 34,-2 4-1,-3 10-33,-2 2 0,-1 11-22,-2-1-101,4-2-269,-1-4-964,4-4-526,1 0-4303,2-5 6185,1 1 0,-4-5 0,-1-2 0</inkml:trace>
</inkml:ink>
</file>

<file path=ppt/ink/ink1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0:56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9 24311,'0'-5'2353,"0"1"-1994,-7 89-23,-6-37-196,4 10 0,-1 0-95,-7-8-45,6-10 0,5-19-11,5-10-23,9-13 34,5-9 0,9-4 23,2-4 10,0 7-33,0 5 0,0 6 23,-2 1 21,-2 0 35,-2 0 134,-7 0 179,-2 1-280,-7 6 1,0 6-113,-11 12 0,-7 7 0,-13 8 0,-6 2 0,-1-1 0,6-6-427,6-9-1052,11-13-2106,6-6 3585,6-7 0,1 0 0,0 0 0</inkml:trace>
</inkml:ink>
</file>

<file path=ppt/ink/ink1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0:56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24927,'4'0'2343,"0"0"-2119,-4 0-224,0 0-135,-2 69-862,-4-40-2544,-2 48 3541,2-64 0,3-8 0,3-5 0</inkml:trace>
</inkml:ink>
</file>

<file path=ppt/ink/ink1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0:57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27852,'-3'58'-4,"0"0"0,0-5 1,-3-6-1028,-11 8-1412,0-8 2443,7-6 0,3-19 0,4-7 0</inkml:trace>
</inkml:ink>
</file>

<file path=ppt/ink/ink1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0:57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71 209 24558,'58'-24'373,"1"1"1,-6 1 0,-6 0-318,-2-3 33,-10 1-66,-11 0 245,-13 6 326,-6 3 0,-7 8 123,-17 3-123,-12 10-537,-22 18-57,-11 18 0,-3 20-718,3 9 718,13 0 0,17-6-354,17-10 354,11-11-142,15-11 142,11-5 0,15-10-1032,11-2-977,8 1-7822,7 3 9812,9 10 1,-29-13-1,-6 0 1</inkml:trace>
</inkml:ink>
</file>

<file path=ppt/ink/ink1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3:52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215 61 27740,'-28'-35'931,"1"10"-931,5 34 0,-1 5 0,0 10-4252,0 6 4252,2 4 860,2 5-860,6 0 0,3 2 0,7 0 0,1-1 0,2-1 3392,5-5-3392,7-5 0,10-8 0,7-8 0,6-7 0,4-7 0,3-11 0,-1-6 0,-4-12 0,-7-2 0,-7-5 0,-7-1 0,-6-2 0,-6-18 0,-8 15 0,-4-8 0,-9 24 0,-2 8 0,-2 7 0,0 6 0,1 4-1604,1 18-390,8 0-3496,1 14 5490,10-3 0,0-13 0,0-2 0</inkml:trace>
</inkml:ink>
</file>

<file path=ppt/ink/ink1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3:52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24614,'3'-2'2700,"0"-1"-2319,-3 3-78,6 42-191,-5-15 22,5 38-134,-6-24 0,-2 2-302,0 1-819,-2-2-1288,2-5-7422,2-7 9255,0-10 0,0-10 0,0-6 0</inkml:trace>
</inkml:ink>
</file>

<file path=ppt/ink/ink1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3:52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23863,'0'-5'3104,"0"1"-2678,0 4-191,0 0-201,40-20-23,-23 14-22,32-15-292,-37 20-638,-1 2-1020,-6 6-5938,-2 6 7899,-3 8 0,0-7 0,0-2 0</inkml:trace>
</inkml:ink>
</file>

<file path=ppt/ink/ink1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3:53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26642,'-18'54'538,"4"-7"-448,14-27-12,1-1 56,5-3 23,2-1-22,3-3-46,2-1-78,1-3-22,2-2 0,4-4-191,3 0-381,3-2-749,4-7-1671,2-4 3003,4-12 0,-16 9 0,-4 1 0</inkml:trace>
</inkml:ink>
</file>

<file path=ppt/ink/ink1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3:53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27494,'-24'42'515,"3"-3"-437,12-13 34,0 0-45,2 0-22,2-1 45,0-3-23,2-4 34,2-4-12,0-5-76,1-3-13,0-3 0,0-1 0,2-1 0,2 0 0,4-1 0,2 0 0,3 0 0,1 0 0,1 0 0,1 0 0,1 0 0,0 0 0,-1 0-304,2 0-4634,-1 0 1420,1-5 3518,0-4 0,-7 3 0,-3 0 0</inkml:trace>
</inkml:ink>
</file>

<file path=ppt/ink/ink1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3:53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27281,'51'-29'-1546,"-8"6"156,-33 22-2633,-3 2 4023,-3 4 0,-2-3 0,-2 4 0</inkml:trace>
</inkml:ink>
</file>

<file path=ppt/ink/ink1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3:54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68 24883,'-6'3'2913,"2"-1"-2431,4-2-89,0 0-393,35-5 0,-18 0 0,27-4-192,-28 1-1017,-2 1-1145,0-2-6341,-1 1 8695,1-3 0,-6 6 0,-2-1 0</inkml:trace>
</inkml:ink>
</file>

<file path=ppt/ink/ink1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3:54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28671,'7'61'0,"-7"13"0,-6-32-427,-5 13-1769,2-16-4336,1 0 6532,1-2 0,4-17 0,1-5 0</inkml:trace>
</inkml:ink>
</file>

<file path=ppt/ink/ink1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3:54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11 28671,'-61'47'0,"14"-8"0,28 7 0,10-11 0,4-1 0,3-4 0,6-4 0,5-8 0,9-8 0,6-5 0,17-34 0,-12 4 0,4-26 0,-21 12 0,-7 1 0,-3 4 0,-9 4 0,-1 5-293,-7 8-1454,1 8-4080,5 5 5827,3 5 0,4-1 0,2 1 0</inkml:trace>
</inkml:ink>
</file>

<file path=ppt/ink/ink1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3:54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27919,'37'-26'336,"3"4"-291,-3 14-90,2 4-313,-2 2-4768,-4 3 3423,-6 6-1908,-7 5 3611,-7 7 0,-6-8 0,-5-1 0</inkml:trace>
</inkml:ink>
</file>

<file path=ppt/ink/ink1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3:55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49 24008,'-3'-7'1043,"0"1"-1603,3 6-1715,46-17-7556,-23 13 9568,34-11 1,-44 16 0,-4 2 0</inkml:trace>
</inkml:ink>
</file>

<file path=ppt/ink/ink1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3:55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36 25735,'-5'51'940,"5"-10"-592,8-34 44,7-3-246,4-4-12,0-6-33,-1-4-67,-4-4 201,-4-1-101,-5 3-123,-3 0 45,-2 1-56,-4 1-33,-3 1-438,-2 2-1815,-1 1-414,5 3-7131,1-2 9664,4-3 0,0 3 0,0-1 0</inkml:trace>
</inkml:ink>
</file>

<file path=ppt/ink/ink1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3:55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26989,'0'65'919,"0"-4"-684,0-23-212,0-1-23,0-2 0,-1-3-101,0-6-459,1-3-393,0-4-1052,0-3-3015,0-3 5020,0-3 0,0-5 0,0-1 0</inkml:trace>
</inkml:ink>
</file>

<file path=ppt/ink/ink1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3:55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36 24636,'-4'-2'2286,"2"1"-2118,2 1-168,0 0 0,40-13-851,-21 9-4289,33-10 97,-32 14 5043,-1-1 0,-8 1 0,-3-1 0</inkml:trace>
</inkml:ink>
</file>

<file path=ppt/ink/ink1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3:56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2 23908,'-1'-1'3418,"-1"0"-2993,-21 51-257,9-19-22,-21 41-146,15-31-135,0 0-481,3-4-1031,5-3-1715,4-11 3362,4-8 0,3-8 0,1-5 0</inkml:trace>
</inkml:ink>
</file>

<file path=ppt/ink/ink1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3:56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27101,'38'8'157,"-7"2"-157,-17 4-269,-1 0-851,1 0-1961,-2-2 3081,1-5 0,-6-4 0,-1-3 0</inkml:trace>
</inkml:ink>
</file>

<file path=ppt/ink/ink1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3:56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26821,'50'0'-414,"-10"0"-1088,-33 1-3126,-3 1 4628,1-1 0,-3-1 0,0 0 0</inkml:trace>
</inkml:ink>
</file>

<file path=ppt/ink/ink1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3:56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25129,'-11'75'908,"1"-7"-908,1-28-258,0-3-1142,2-5-4785,2-6 6185,3-13 0,1-6 0,1-6 0</inkml:trace>
</inkml:ink>
</file>

<file path=ppt/ink/ink1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3:56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28671,'9'33'0,"-2"1"0,-7-4 0,0 0 0,0 0 0,-2-4-942,1-2-1658,-1-7-7231,1-6 7574,1-6 0,0-4 1,0-1-1</inkml:trace>
</inkml:ink>
</file>

<file path=ppt/ink/ink1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3:57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0 154 27348,'30'45'594,"-2"-10"-404,-12-33 12,2-5-68,-1-6 0,1-5-65,1-7-69,-1-1 0,-2-1 0,-4 2 0,-5 1 0,-4 1 0,-2 1 0,-3 1 0,-3 1 0,-4 4 0,-4 2 0,0 4 0,0 3 0,2 1 0,1 2-438,0 8-649,1 3-1188,-1 11-5568,0 4 7843,1 3 0,4-12 0,1-4 0</inkml:trace>
</inkml:ink>
</file>

<file path=ppt/ink/ink1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3:57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21678,'0'0'0</inkml:trace>
</inkml:ink>
</file>

<file path=ppt/ink/ink1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3:57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21678,'0'0'0</inkml:trace>
</inkml:ink>
</file>

<file path=ppt/ink/ink1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3:57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24334,'7'0'3014,"-2"-1"-2622,-5 1-22,0 0-370,10 41 0,-8-23-751,8 32-974,-11-34-3352,-4-1 5077,-4-2 0,3-7 0,0-1 0</inkml:trace>
</inkml:ink>
</file>

<file path=ppt/ink/ink1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3:57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28671,'33'-7'0,"3"3"0,2 2 0,3 2 0,14 0 0,-15 0 0,4-3-214,-22-1-2419,-7-4-7198,-7 0 9327,-4-1 1,-3 4 0,-1 2 0</inkml:trace>
</inkml:ink>
</file>

<file path=ppt/ink/ink1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3:58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2 23796,'-3'-1'2969,"1"0"-2588,2 1 291,0 0-526,-10 10-79,4 2-67,-8 8-145,8-2-561,3-3-1580,1-6-7545,2-4 9120,3-4 1,-2-1 0,1 0-1</inkml:trace>
</inkml:ink>
</file>

<file path=ppt/ink/ink1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4:10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26 104 28671,'-19'-10'0,"12"0"0,24 1 0,11-3 0,3-1 0,1-2 0,0 2 0,-4 2 0,-5 4 0,-8 4 0,-4 2 0,-4 1 0,-3 3 0,-2 4 0,-2 7 0,0 7 0,-8 7 0,-4 8 0,-8 7 0,-4 5 0,0 2 0,3-1 0,5-6 0,6-9-192,4-8-1500,5-9-952,2-9-7187,6-4 7756,4-7 1,-2 2-1,0-1 1</inkml:trace>
</inkml:ink>
</file>

<file path=ppt/ink/ink1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4:10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28031,'4'80'-2476,"-1"-7"-415,-3-33 2891,0-1 0,0-17 0,0-6 0</inkml:trace>
</inkml:ink>
</file>

<file path=ppt/ink/ink1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4:10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26485,'50'-6'-1208,"-11"6"1,-36 9 0,-3 1 0</inkml:trace>
</inkml:ink>
</file>

<file path=ppt/ink/ink1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4:10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26642,'-37'79'392,"7"-9"-392,23-36-135,1-1-951,1-3-887,0-3-7858,-1-4 9134,1-3 1,2-10 0,0-3 0</inkml:trace>
</inkml:ink>
</file>

<file path=ppt/ink/ink1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4:10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24647,'58'17'1580,"-12"1"-852,-36 2-77,-6 2-47,-8 5-234,-11 3-279,-10 2-91,-7-1 0,0-4 0,4-6-606,7-7-772,9-8-1950,7-4 3328,6-13 0,0 7 0,1-6 0</inkml:trace>
</inkml:ink>
</file>

<file path=ppt/ink/ink1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4:11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4 25577,'1'-4'2835,"-20"45"-2589,3-7-246,-16 36 0,10-22-414,4-6-796,6-6-751,5-10-2443,4-9 4404,2-8 0,1-5 0,0-3 0</inkml:trace>
</inkml:ink>
</file>

<file path=ppt/ink/ink1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4:11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23236,'0'-3'3585,"0"1"-2946,0 2-639,8 22-56,-1-11-717,8 17-1278,-1-20-7780,6-4 9019,6-6 1,-10 1 0,-1-2 0</inkml:trace>
</inkml:ink>
</file>

<file path=ppt/ink/ink1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4:11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2 24838,'0'-1'2700,"-7"37"-2442,-1-9-258,-6 34 0,1-19-112,4-3-639,0-4-863,3-7-2038,3-7-6179,2-7 8305,1-8 1,0-4 0,0-2-1</inkml:trace>
</inkml:ink>
</file>

<file path=ppt/ink/ink1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4:11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27617,'37'-27'-1143,"-4"6"-572,-15 21-2251,0 0 3966,4 2 0,-10-1 0,-2 1 0</inkml:trace>
</inkml:ink>
</file>

<file path=ppt/ink/ink1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4:11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26911,'57'-24'-1356,"-9"4"-717,-30 20-7758,-5 5 9176,-3 4 1,-6-2 0,-1-1-1</inkml:trace>
</inkml:ink>
</file>

<file path=ppt/ink/ink1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4:11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27807,'63'-29'-1994,"-11"7"-886,-34 24-6951,-5 4 8201,-4 2 1,-4-1 0,-3-2 0</inkml:trace>
</inkml:ink>
</file>

<file path=ppt/ink/ink1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4:12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25476,'-45'55'1446,"11"-11"-1143,32-35 22,6-4 55,5-3-55,7-2-213,6-7 11,-2-1 45,-2-8-155,-9 1-13,-4 1 0,-6 2 0,-3 2 0,-3 4-808,0 2-1208,3 3-4417,2 0 6433,10-2 0,-6 2 0,5-2 0</inkml:trace>
</inkml:ink>
</file>

<file path=ppt/ink/ink1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4:12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5 23672,'2'-3'4012,"0"1"-3530,-2 2-236,-5 46-168,-2-16-10,-6 40-68,1-28-101,0-4-694,1-5-617,2-8-975,3-6-7249,3-9 9636,2-5 0,1-4 0,0-1 0</inkml:trace>
</inkml:ink>
</file>

<file path=ppt/ink/ink1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4:12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25936,'46'-17'-3743,"-11"5"3743,-33 18 0,-2-4 0,0 5 0</inkml:trace>
</inkml:ink>
</file>

<file path=ppt/ink/ink1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4:12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25263,'-54'66'1951,"12"-10"-1447,33-30 33,5-4-121,3-2-416,5-4 0,7-3 0,7-5 0,7-4 0,4-2 0,0-11 0,0-6 0,-4-10 0,-4-4-528,-5 2-548,-7 2-660,-4 7-2096,-7 6 3832,-9 7 0,6 4 0,-5 1 0</inkml:trace>
</inkml:ink>
</file>

<file path=ppt/ink/ink1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4:12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72 23941,'-2'0'2096,"1"0"-2085,1 0-11,45-9-762,-22 2-1781,36-8-7288,-35 4 8647,0-3 0,-11 6 0,-2 1 0</inkml:trace>
</inkml:ink>
</file>

<file path=ppt/ink/ink1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4:13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2 22933,'3'-1'3910,"-1"0"-3125,-2 1-91,-4 40-345,-6-10-349,-8 37 0,-5-21 0,-2-1 0,3-6 0,4-6 0,6-7 0,4-7 0,4-4 0,2-3 0,3-4 0,6-2 0,5-3 0,8-3 0,4 0 0,1-2 0,3-2 0,-1-3 0,2-1 0,0 1-1872,0 2-2240,-3-1 4112,-3 0 0,-10 2 0,-5 1 0</inkml:trace>
</inkml:ink>
</file>

<file path=ppt/ink/ink1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4:13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0 28671,'-25'73'0,"1"-7"0,9-27 0,2-3-147,4-4-2362,5-8-7322,2-8 8994,6-7 0,-3-6 1,3-2-1</inkml:trace>
</inkml:ink>
</file>

<file path=ppt/ink/ink1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4:13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28671,'37'-7'0,"-2"2"0,-11 5 0,-3 0 0,-2 0-875,-3 1-1254,-4 1-4874,-3 1 7003,-3 0 0,-4-2 0,0-1 0</inkml:trace>
</inkml:ink>
</file>

<file path=ppt/ink/ink1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4:13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0 27415,'-55'54'1256,"7"-3"-1256,26-17 0,2-1 0,5-2 0,6-3 0,5-4 0,3-4 0,9-5 0,4-2 0,7-5 0,4-3 0,1-3 0,1-2-561,-1-2-986,0-4-1120,0-2 2667,-1-6 0,-10 6 0,-3 1 0</inkml:trace>
</inkml:ink>
</file>

<file path=ppt/ink/ink1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4:14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22810,'0'0'0</inkml:trace>
</inkml:ink>
</file>

<file path=ppt/ink/ink1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4:14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11 23336,'0'-6'2992,"0"1"-2499,0 5 415,0 0-371,0 51-132,0-15-405,-1 46 0,-3-29 0,-1-1 0,-3-5 0,1-4 0,0-6 0,0-4 0,1-5-57,1-8-1153,2-5-560,2-9-897,2-2-7164,4-4 9801,1-6 0,-1 5 0,-1-5 0</inkml:trace>
</inkml:ink>
</file>

<file path=ppt/ink/ink1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4:14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28625,'63'-19'46,"-9"3"-46,-33 16 0,-1 0 0,-2 0-483,-1 3-514,-4 1-403,0 3-461,-4 3-3640,0 0 5501,-4 1 0,-2-4 0,-2-2 0</inkml:trace>
</inkml:ink>
</file>

<file path=ppt/ink/ink1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4:37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89 434 25084,'-40'36'1334,"8"-4"-1211,25-19-33,2-1-23,2 1 56,2-2-101,1-2-10,0-4 100,7-1 90,9-10-57,18-16-145,19-18-11,21-23-68,-32 25 1,1 0-34,2-3 0,0 0-265,-3 1 1,-1 1 376,26-31 0,-17 14-63,-17 16 231,-15 16 113,-9 13-102,-8 17-3107,-11 17 3175,-8 18 430,-15 19-442,4-11 1,-2 2-236,-15 27 0,16-28 0,2-2 0,-1 9 78,13-12-78,9-15 0,52-14 0,-1-15 3392,41-15-3392,-17-8 0,-7-2 0,-11 3 0,-14 7 0,-13 6 0,-10 4 0,-7 4 0,-3 5 0,1-4 0,4 5 0,10-14 0,13-12 0,17-16 0,14-14 0,9-4 0,-24 23 0,1 1 0,17-4 0,6 4 0,-41 30 0,-7 12 0,-3 6 0,1 8 0,2-2 0,7-3 0,5-5 0,38-8 0,-11-3 0,23-7 0,-27 2 0,-9-2 0,-6 9 0,-6 3 0,-2 8 0,9 0 0,-13-6 0,4-3 0,-16-6 0,-1-3 0,2 0 0,1-2 0,3-6-371,-2-6-996,0-10-1120,-2-4-7344,-3-5 7610,-1-2 1,-8 15 0,-3 4 0</inkml:trace>
</inkml:ink>
</file>

<file path=ppt/ink/ink1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4:38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0 594 26373,'68'-55'739,"-3"-1"-436,-16-4-34,2 4-112,-2 8-23,-2 11 34,-5 12-123,-8 10 67,-8 8-56,-8 5-45,-6 10 293,-6 47-304,-3-21 0,1 34 0,1-43 0,6-7 0,6-9 0,7-6 0,9-10 0,8-6 0,8-9 0,3-2 0,2-1 0,-4 2 0,-6 4 0,-5 2 0,-4 3 0,-3 0 0,-1 2 0,-2 2 0,-1 2 0,-1 2 0,11-3 0,-11 5 0,6-3 0,-15 4 0,3-2 0,-6 2 0,7-1 0,-5 3 0,3 0 0,1 1 0,1 0 0,-2 0 0,-1 0 0,-3 0 0,0 0 0,2-4 0,1-2 0,2-6 0,1-2 0,0 0 0,0-2 0,3 2 0,4-3 0,5 0 0,28-9 0,-14 6-237,16-2-1387,-30 12-2769,-13 4 4393,-12 3 0,-7 3 0,-3 0 0</inkml:trace>
</inkml:ink>
</file>

<file path=ppt/ink/ink1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5:59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245 39 27314,'-59'-11'1020,"5"9"-752,25 22-199,1 5-5730,4 2 5661,4 2 1094,6 1-1094,4 0 903,6 0-903,2-3 0,7-3 0,6-7 3257,10-7-3257,7-6 407,6-5-407,2-8 0,3-6 0,-2-9 0,-5-2 0,-8-2 0,-9 0 0,-7 0 0,-6-2 0,-3 1 0,-3 2 0,-2 5 0,-4 5 0,0 7-147,-5 5-771,3 8-707,0 5-2353,8 3 3978,2 2 0,2-7 0,0-1 0</inkml:trace>
</inkml:ink>
</file>

<file path=ppt/ink/ink1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5:59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7 24188,'0'-3'2599,"0"0"-2352,-17 43-112,6-11-113,-14 35-22,11-24-45,3-3-594,2-3-997,5-4-3338,2-5 4974,2-1 0,0-12 0,0-2 0</inkml:trace>
</inkml:ink>
</file>

<file path=ppt/ink/ink1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5:59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27314,'51'-21'-2275,"-7"6"-3047,-34 23 5322,-2 7 0,-8-4 0,0 1 0</inkml:trace>
</inkml:ink>
</file>

<file path=ppt/ink/ink1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00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26642,'-24'69'919,"6"-10"-583,22-37-34,3-3-89,4-3-157,0-3-34,5-3 12,3-5-34,4-1-134,5-4-729,3 0-873,2-5-3072,1-6 4808,3-8 0,-16 8 0,-4-1 0</inkml:trace>
</inkml:ink>
</file>

<file path=ppt/ink/ink1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00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 24278,'-3'0'1994,"1"0"-1232,2 0-426,-20 44-78,9-19-90,-17 37-34,14-30-89,1 0-22,3-3 21,2-3-44,4-5 45,2-4-11,2-4 22,0-3 112,0-2 0,0-1-10,3-1-158,0-1 0,2 0 0,2-1 0,3-1 0,1-2 0,3 0 0,7-1 0,-5 0 0,6 0-304,-8 0-849,1 0-1492,1 0 2645,0 0 0,-6 0 0,-4 0 0</inkml:trace>
</inkml:ink>
</file>

<file path=ppt/ink/ink1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00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80 25017,'-1'-7'2757,"0"1"-2455,1 6-145,0 0-124,38-29-33,-21 21-268,28-21-572,-33 29-808,-4 5-2318,-3 4 3966,-3 7 0,-1-6 0,-1 0 0</inkml:trace>
</inkml:ink>
</file>

<file path=ppt/ink/ink1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00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28671,'37'-15'0,"-4"2"0,-12 6 0,-4 0-942,-5 2-1232,-3 3-4661,-5 0 6835,2-1 0,-4 1 0,2-1 0</inkml:trace>
</inkml:ink>
</file>

<file path=ppt/ink/ink1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01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27908,'-10'76'763,"1"-8"-763,2-34-181,0-2-1062,1-2-2074,1 0 3317,-1 2 0,4-14 0,0-1 0</inkml:trace>
</inkml:ink>
</file>

<file path=ppt/ink/ink1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01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 27505,'-53'35'739,"9"-2"-560,34-8-11,2-1-88,2 1-80,4-3 0,1-2 0,6-7 0,8-6 0,11-4 0,7-12 0,2-5 0,-2-10 0,-5-2 0,-8 1 0,-9 1 0,-4 3 0,-7 2 0,-6 3 0,-5 4 0,-6 2 0,-1 6 0,3 1-1716,4 3-3595,5 0 5311,4 0 0,3 0 0,1 0 0</inkml:trace>
</inkml:ink>
</file>

<file path=ppt/ink/ink1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01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80 28671,'54'-39'0,"-4"7"0,-18 27 0,0 3 0,-1 1-214,-2 1-1747,-3 0-2734,-6 7 4695,-8 6 0,-5-3 0,-6 0 0</inkml:trace>
</inkml:ink>
</file>

<file path=ppt/ink/ink1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02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27930,'55'-18'-6420,"-8"4"6420,-27 15 0,-9-1 0,-4 2 0</inkml:trace>
</inkml:ink>
</file>

<file path=ppt/ink/ink1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02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78 27684,'-43'60'862,"10"-9"-737,30-30-125,5-5 0,9-5 0,7-6 0,9-6 0,4-9 0,0-9 0,-1-9 0,-5-5 0,-5-1 0,-9 2 0,-6 3 0,-9 5 0,-6 7 0,-7 7 0,-4 6 0,0 8-1525,3 4-2755,8 4 4280,3 0 0,6-5 0,1-3 0</inkml:trace>
</inkml:ink>
</file>

<file path=ppt/ink/ink1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02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7 26519,'0'-3'2152,"0"0"-2152,0 3 0,0 38 0,-2-5 0,-4 37 0,-3-14 0,-5 0 0,3-2 0,3-4 0,3-6-3486,3-3 3486,1-5 0,1-16 0,0-5 0</inkml:trace>
</inkml:ink>
</file>

<file path=ppt/ink/ink1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03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47 24356,'-5'0'3026,"2"0"-2590,3 0 180,0 0-470,32-13-68,-12 6-65,27-9-13,-20 11 0,-1 2 0,-1 1 0,-3 1 0,-5 1 0,-4 4 0,-7 7 0,-5 10 0,-11 11 0,-5 7 0,-8 3 0,0 0 0,3 0 0,3-1 0,3-2 0,3-2 0,2-4-2813,5 1-3720,2-16 6533,10-2 0,-5-15 0,5-1 0</inkml:trace>
</inkml:ink>
</file>

<file path=ppt/ink/ink1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03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12 24222,'0'-7'3171,"0"2"-2734,0 5-236,-4 55-122,2-21-79,-3 47-12,3-35-660,1-3-773,1-5-1502,0-7 2947,0-6 0,0-12 0,0-5 0</inkml:trace>
</inkml:ink>
</file>

<file path=ppt/ink/ink1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03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 27841,'75'-35'-1177,"-16"7"-1064,-14 20-5456,-13 1 7697,0-1 0,-15 4 0,-3 0 0</inkml:trace>
</inkml:ink>
</file>

<file path=ppt/ink/ink1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03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 1 26698,'-34'79'1199,"-1"-5"-1143,8-26-45,-3 1-11,1-2-717,2-6-1043,6-8-4144,6-9 5904,8-12 0,3-6 0,3-5 0</inkml:trace>
</inkml:ink>
</file>

<file path=ppt/ink/ink1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03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22821,'0'-4'3317,"0"1"-2903,0 3 12,0 0-404,22 37-22,-10-19-112,18 27-1109,-16-29-2499,0-5 3720,1-3 0,-7-4 0,-2-2 0</inkml:trace>
</inkml:ink>
</file>

<file path=ppt/ink/ink1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04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24748,'0'-5'2207,"0"0"-2072,36-2-90,-16 5-45,28-5 0,-28 7-829,-3 0-986,-3 0-3564,-6 0 5379,-2 1 0,-3-1 0,-2 1 0</inkml:trace>
</inkml:ink>
</file>

<file path=ppt/ink/ink1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04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26485,'0'72'1501,"-5"0"-1243,-3-15-135,-7 1-112,0-2-11,0-6-728,2-7-1221,5-10-2600,3-9 4549,4-13 0,1-5 0,0-6 0</inkml:trace>
</inkml:ink>
</file>

<file path=ppt/ink/ink1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04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26955,'-9'90'539,"2"-23"-1100,-8-8-1904,8-26 2465,3-8 0,2-13 0,2-4 0</inkml:trace>
</inkml:ink>
</file>

<file path=ppt/ink/ink1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04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38 27382,'-36'62'1064,"7"-7"-896,26-30-111,1-3-57,9-5 0,3-3 0,9-6 0,4-4 0,0-2 0,1-11 0,-2-5 0,-2-12 0,-5-5 0,-5-2 0,-6 0 0,-3 1 0,-8 5 0,-4 5 0,-9 9-1245,-4 6-1590,-2 9 2835,-2 11 0,12-7 0,3 6 0</inkml:trace>
</inkml:ink>
</file>

<file path=ppt/ink/ink1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05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5 24703,'0'-2'2712,"0"0"-2275,0 2-123,-7 39-158,0-14-77,-6 33-79,3-27-34,1-1-649,1-5-807,0-4-2186,5-6 3676,0-7 0,3-3 0,0-5 0</inkml:trace>
</inkml:ink>
</file>

<file path=ppt/ink/ink1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05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23852,'1'0'3159,"1"0"-2777,-2 0-57,5 41-191,-4-18-100,4 34-34,-6-30-359,-2-2-873,-2-1-2579,-3-4 3811,-1-2 0,3-9 0,2-2 0</inkml:trace>
</inkml:ink>
</file>

<file path=ppt/ink/ink1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05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28614,'89'-10'57,"-4"-1"-57,-22 1 0,-1 2 0,-1 5 0,-1 2 0,1 1 0,-1 6 0,0 1 0,-7 3 0,-7-2-640,-9-4-2688,-12-1 3328,-11 1 0,-8-3 0,-6 3 0</inkml:trace>
</inkml:ink>
</file>

<file path=ppt/ink/ink1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28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122 286 23292,'-51'36'1837,"8"0"-1355,30-11-213,4-1-224,4-8 45,8-7 134,14-6 67,13-14 0,20-8-190,8-14 33,8-8-89,-1-3-34,-4-2 57,-3 0-68,-5 1 34,-4 0-34,-7 7 22,-10 6-22,-11 11 0,-11 11 0,-6 6-22,-15 17 33,-8 11-11,-15 17 11,-4 5 0,2 0-3414,6-9 3403,11-12-34,10-10 68,20-8 44,14-6-66,18-10 21,9-5-33,26-19 0,-19 5 0,16-6 3392,-29 16-3403,-6 8 0,-8 7-68,-11 14 68,-5 3 0,-4 10-102,1-3 91,2-3-23,14-6 45,13-8-11,0-8 11,4-7 0,-15-4 0,-5 0 11,-3 3-11,-5 3 0,0 4 11,-2 0-22,7 1 11,5-1 0,11-1 11,8 0 45,5 1-33,3 2-23,-6 1-2958,31 11-3373,-25-1 6331,33 11 0,-56-11 0,-2 0 0</inkml:trace>
</inkml:ink>
</file>

<file path=ppt/ink/ink1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33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26 25532,'-55'-14'1379,"4"3"-1144,38 15-78,-3 6-90,6 8 90,1 8-67,0 5-45,4 3 33,2-1-67,3 0 56,4-4-67,4-2 0,9-4-22,5-6 22,4-4 0,2-7 22,2-3-10,0-3-12,-2-4 11,-3-3 22,-4-7-55,-4-5 22,-3-4 56,-4-18-45,-5 11 56,-1-12 12,-10 19-57,-4 4 1,-7 5-23,-3 5 0,-2 5-23,3 2-134,2 2-986,6 7 68,5 0-102,3 7-1568,7-1-4236,4-2 6981,6 0 0,-5-6 0,-2-2 0</inkml:trace>
</inkml:ink>
</file>

<file path=ppt/ink/ink1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33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22160,'0'-2'3182,"0"1"-2061,0 1-864,0 29-44,0-5-168,0 27 0,0-12-45,0 1-258,0 1-459,0-2-650,0 1-1726,1-7-6738,1-3 8524,1-9 0,0-9 0,-1-7 0</inkml:trace>
</inkml:ink>
</file>

<file path=ppt/ink/ink1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34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25521,'45'-12'-650,"-8"3"-1310,-27 13-5928,-4 5 7888,-3 6 0,-2-5 0,-1-1 0</inkml:trace>
</inkml:ink>
</file>

<file path=ppt/ink/ink1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34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23930,'-24'65'493,"6"-12"-235,16-37-68,1-4 12,1-2-34,0-1 11,3-3 124,3 1-101,5-1-56,4 1-79,2-1-45,2-2 12,1-2-34,3-1-258,3-1-515,1-3-1614,5-5-7444,3-6 9258,8-8 0,-19 9 0,-2 0 0</inkml:trace>
</inkml:ink>
</file>

<file path=ppt/ink/ink1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35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 26239,'-22'2'436,"-2"24"-346,13 3 22,-2 19-67,3-8-34,3-2-22,1-3 11,3-2 0,1-7 22,1-2-11,0-6 12,1-4 22,-1-4-12,1-3 91,0-2-46,1-2 124,4-1 100,3-2-89,6 0-11,1-1-180,3-4 1,1-2-303,16-10-437,-7 2-628,11-6-863,-11 5-7623,-3 0 9675,-3-1 0,-10 8 1,-4 1-1</inkml:trace>
</inkml:ink>
</file>

<file path=ppt/ink/ink1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35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27158,'42'-43'235,"-7"9"-258,-20 32-257,-2 1-874,-2 1-818,-1 1-7859,-3 5 9347,-2 3 1,-3-2-1,-1 0 1</inkml:trace>
</inkml:ink>
</file>

<file path=ppt/ink/ink1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35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5 103 23471,'-3'0'3171,"1"0"-2140,2 0-998,17 0-33,-7 1-22,14-1-448,-11-2-729,2-6-1368,0-6-7264,2-8 9246,0-6 1,-8 12 0,-1 3 0</inkml:trace>
</inkml:ink>
</file>

<file path=ppt/ink/ink1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35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26855,'-9'91'695,"3"-19"-695,2-27-336,2-13-953,1 0-2241,-1 1 3530,1 5 0,0-17 0,0-2 0</inkml:trace>
</inkml:ink>
</file>

<file path=ppt/ink/ink1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36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319 28 25791,'-64'16'1030,"8"4"-750,35 8-55,3 3-91,6 1 112,4 3-22,5 1-67,1-1 45,7-4-113,7-8 12,10-8 11,9-8-67,7-8-10,4-12-35,2-9 0,-5-15 0,-6-5 0,-12-4 0,-11 3 0,-11 4 0,-13 7 0,-12 7 0,-14 6 0,-7 9 0,-2 4 0,0 5-125,5 5-972,7 5-1122,5 5-7612,4 5 9501,-4 4 1,16-9-1,-1-2 1</inkml:trace>
</inkml:ink>
</file>

<file path=ppt/ink/ink1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6:46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345 0 26519,'-41'36'171,"-1"0"1,3 0 0,4-1-4,-6 19-156,1 2 32,4-7-44,7-8 0,8-10-44,8-12 32,8-9 1,2-8-22,13-18-46,11-13 23,16-21-56,9-8 78,1 0 0,-6 11 68,-7 12-12,-10 13 146,-8 12 79,-7 5-112,-6 7-34,-2 7 111,-1 6-122,0 3 44,-2-1-33,2-5-78,-2-6 10,6-4-22,6-2 68,19-5-68,-4 3 0,7-4 90,-15 6-90,-4 0 56,0 0-11,0-3-56,4-4 124,4-5-80,12-15-31,-11 9-13,2-4 0,-19 16 0,-3 3 0,-2 3 0,0 0 0,-2 0 0,-2 5-270,-6 6-1064,0 2-1164,-5 6-6511,-3-4 9009,-9 4 0,12-9 0,-2 0 0</inkml:trace>
</inkml:ink>
</file>

<file path=ppt/ink/ink1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7:04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28177,'41'-5'494,"0"5"-494,-8 9 0,5 3 0,5-1 0,5-1 0,3-3 0,1-4 0,-2-1 0,-3-2 0,-5 0-561,-9-1-605,-10 0-604,-11 1-3899,-6 4 5669,-6 8 0,0-5 0,-1 5 0</inkml:trace>
</inkml:ink>
</file>

<file path=ppt/ink/ink1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7:04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0 22496,'-5'0'3283,"0"0"-2779,5 0-212,-35 48-113,19-23-78,-27 40-90,27-32-22,2 1-113,3 1-312,3-1-158,3-2-572,2-4-851,2-5-2083,1-4 4100,0-6 0,0-6 0,0-5 0</inkml:trace>
</inkml:ink>
</file>

<file path=ppt/ink/ink1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7:05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21096,'5'-5'3966,"-2"2"-3383,-3 3 268,0 0-593,29 53-213,-19-22-45,21 46-12,-24-36-368,0 2-382,5-1-706,5-1-2387,5-3 3855,1-7 0,-8-13 0,-4-8 0</inkml:trace>
</inkml:ink>
</file>

<file path=ppt/ink/ink1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7:05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24031,'5'0'1838,"0"0"-1838,-5 0-146,0 0-493,53 0-627,-31-1-2375,42-4 3641,-47-4 0,-7 3 0,-4-1 0</inkml:trace>
</inkml:ink>
</file>

<file path=ppt/ink/ink1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7:05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25051,'-1'80'1333,"-2"-7"-1210,-5-29-123,-1 1-134,-2-4-616,3-4-1581,3-10 2331,4-12 0,1-8 0,0-7 0</inkml:trace>
</inkml:ink>
</file>

<file path=ppt/ink/ink1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7:05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80 25163,'63'-40'112,"-11"9"-135,-35 25 23,-3 4 0,-2 1 112,-2 1 0,0 0 91,-1 0 189,-2 4-45,-2 3 67,-2 8-100,-2 9-67,-8 10 66,-5 9-201,-8 8-11,-2 3-56,0 1-45,3-3-34,2-4-246,2-8-336,3-5-392,5-8-1088,2-10-7735,3-7 8969,6-8 1,-3-3-1,2-1 1</inkml:trace>
</inkml:ink>
</file>

<file path=ppt/ink/ink1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7:05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5 24031,'0'-2'2801,"0"0"-2419,-7 46-181,-2-13-201,-7 40 0,0-25-314,2 1-683,4-6-1603,4-6 2600,4-13 0,2-10 0,0-8 0</inkml:trace>
</inkml:ink>
</file>

<file path=ppt/ink/ink1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7:06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57 174 26507,'-4'67'68,"5"-10"-68,7-40 56,7-2-34,4-6 112,4-4 12,1-4-124,1-9 135,-2-7 12,-2-10-68,-2-6 111,-4-2-77,-3 0 55,-6 1 68,-3 1-202,-3 1 33,-6 1-77,-3 1 10,-7 5-44,-3 6-146,-4 8-348,-2 9-369,-5 15-1266,-4 9-7680,-2 17 8907,1 4 1,16-19 0,5-4-1</inkml:trace>
</inkml:ink>
</file>

<file path=ppt/ink/ink1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7:06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8 24827,'0'-4'2387,"0"0"-2007,0 4-189,0 0-146,0 52-45,-5-23-224,-2 41-315,-4-38-872,1-5-2029,3-9 3440,4-8 0,1-6 0,2-4 0</inkml:trace>
</inkml:ink>
</file>

<file path=ppt/ink/ink1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7:06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24479,'3'-5'2679,"0"1"-2411,-3 4-111,0 0-157,13 53-33,-9-28-337,9 41-851,-13-41-2051,-1-4 3272,-5-1 0,4-9 0,-4-2 0</inkml:trace>
</inkml:ink>
</file>

<file path=ppt/ink/ink1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7:07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28671,'66'-4'0,"-1"1"0,0-1 0,-3 0 0,33-4 0,4 3 0,-48 2 0,0 1-299,4 1 0,1 2 299,2-2 0,1 2-533,-2 1 1,-1 3-3430,39 9 3962,-29 17 0,-32-13 0,-21 3 0</inkml:trace>
</inkml:ink>
</file>

<file path=ppt/ink/ink1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7:13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20468,'-8'1'4381,"1"0"-3698,7-1 752,0 0-1099,-4 41-145,3-15-124,-3 34-67,4-23 0,0 2-179,0 1-718,-1-2-997,0-7-4302,-1-8 6196,-1-12 0,2-6 0,0-5 0</inkml:trace>
</inkml:ink>
</file>

<file path=ppt/ink/ink1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7:14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24513,'77'35'538,"-11"1"-438,-41-5-10,-5 5-23,-7 4 34,-6 2-67,-5 3 33,-4-1-45,-5-4-11,-3-6-22,-2-10 0,0-6 11,1-7 0,-1-4 0,0-2-56,0-3-336,0 2-796,1 0-3361,4 0 4549,3-2 0,2 0 0,2-2 0</inkml:trace>
</inkml:ink>
</file>

<file path=ppt/ink/ink1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7:14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25185,'7'83'438,"-1"-5"-438,-6-24-124,-1-3-705,0-6-1558,-1-11-5524,7-11 7911,6-11 0,-4-7 0,2-4 0</inkml:trace>
</inkml:ink>
</file>

<file path=ppt/ink/ink1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7:14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23583,'-18'72'773,"4"-9"-594,16-31-55,7-6 111,5-7 45,8-9-112,1-6-45,3-10-89,-1-9 55,-3-11 24,-5-6 44,-9 0 56,-3 3-57,-5 5-66,-8 7-34,-16 8-67,0 7-236,-10 12-739,14 6-1277,7 6-7568,7 0 9154,3-4 0,3-8 0,0-5 1</inkml:trace>
</inkml:ink>
</file>

<file path=ppt/ink/ink1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7:14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3 23359,'1'-1'2376,"0"0"-2130,-1 1-246,1 50-22,-4-21-416,1 40-1164,-5-35-4852,2-3 6454,3-3 0,1-13 0,1-4 0</inkml:trace>
</inkml:ink>
</file>

<file path=ppt/ink/ink1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7:15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26855,'62'-31'33,"-12"7"-279,-40 23-617,-5 1-2016,-3 3 2879,-2 8 0,0-6 0,0 5 0</inkml:trace>
</inkml:ink>
</file>

<file path=ppt/ink/ink1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7:15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24188,'-31'74'448,"6"-14"-291,25-43 134,3-6 79,5-4-134,5-3-57,5-3-123,3-2-56,4-6-224,3-5-919,5-10-3787,5-6 4930,5-6 0,-18 14 0,-5 1 0</inkml:trace>
</inkml:ink>
</file>

<file path=ppt/ink/ink1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7:15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98 24535,'-4'-6'2331,"0"0"-2006,4 6-179,0 0-135,48-35-11,-24 23-157,37-24-471,-37 34-694,-4 2-3272,-2 8 4594,-3 4 0,-7-2 0,-2-1 0</inkml:trace>
</inkml:ink>
</file>

<file path=ppt/ink/ink1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7:15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29 23135,'-6'0'2656,"2"0"-2287,4 0-89,0 0-280,33 0-78,-8-4-583,30-1-1166,-18-3-3887,-1 1 5714,-7 4 0,-12 1 0,-7 2 0</inkml:trace>
</inkml:ink>
</file>

<file path=ppt/ink/ink1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7:16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25297,'-53'79'818,"12"-11"-661,38-39-67,6-5 33,8-4-33,9-8-23,11-5 22,5-4-89,3-5 12,-2-6-12,-5-5 11,-6-7-22,-9-15 11,-8 6 11,-5-9-11,-14 17-56,-5 6-157,-10 7-448,-1 6-1099,2 10-7192,5 4 8952,6 7 0,7-8 0,4-3 0</inkml:trace>
</inkml:ink>
</file>

<file path=ppt/ink/ink1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7:16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7 24491,'0'-3'3081,"0"0"-2835,1 66-111,-1-23-113,-3 56-22,1-39-112,-3-2-930,2-4-751,2-9-3394,1-11 5187,0-12 0,0-10 0,0-6 0</inkml:trace>
</inkml:ink>
</file>

<file path=ppt/ink/ink1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7:16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24703,'62'-35'-755,"-16"8"1,-40 23 0</inkml:trace>
</inkml:ink>
</file>

<file path=ppt/ink/ink1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2T11:17:16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26295,'-2'54'728,"0"-1"0,-3 42-728,0-44-224,0-5-1143,1-7-4168,-3-8 5535,-4-4 0,5-14 0,-1-2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마루 부리 중간"/>
      </a:defRPr>
    </a:lvl1pPr>
    <a:lvl2pPr indent="228600" latinLnBrk="0">
      <a:defRPr sz="1200">
        <a:latin typeface="+mj-lt"/>
        <a:ea typeface="+mj-ea"/>
        <a:cs typeface="+mj-cs"/>
        <a:sym typeface="마루 부리 중간"/>
      </a:defRPr>
    </a:lvl2pPr>
    <a:lvl3pPr indent="457200" latinLnBrk="0">
      <a:defRPr sz="1200">
        <a:latin typeface="+mj-lt"/>
        <a:ea typeface="+mj-ea"/>
        <a:cs typeface="+mj-cs"/>
        <a:sym typeface="마루 부리 중간"/>
      </a:defRPr>
    </a:lvl3pPr>
    <a:lvl4pPr indent="685800" latinLnBrk="0">
      <a:defRPr sz="1200">
        <a:latin typeface="+mj-lt"/>
        <a:ea typeface="+mj-ea"/>
        <a:cs typeface="+mj-cs"/>
        <a:sym typeface="마루 부리 중간"/>
      </a:defRPr>
    </a:lvl4pPr>
    <a:lvl5pPr indent="914400" latinLnBrk="0">
      <a:defRPr sz="1200">
        <a:latin typeface="+mj-lt"/>
        <a:ea typeface="+mj-ea"/>
        <a:cs typeface="+mj-cs"/>
        <a:sym typeface="마루 부리 중간"/>
      </a:defRPr>
    </a:lvl5pPr>
    <a:lvl6pPr indent="1143000" latinLnBrk="0">
      <a:defRPr sz="1200">
        <a:latin typeface="+mj-lt"/>
        <a:ea typeface="+mj-ea"/>
        <a:cs typeface="+mj-cs"/>
        <a:sym typeface="마루 부리 중간"/>
      </a:defRPr>
    </a:lvl6pPr>
    <a:lvl7pPr indent="1371600" latinLnBrk="0">
      <a:defRPr sz="1200">
        <a:latin typeface="+mj-lt"/>
        <a:ea typeface="+mj-ea"/>
        <a:cs typeface="+mj-cs"/>
        <a:sym typeface="마루 부리 중간"/>
      </a:defRPr>
    </a:lvl7pPr>
    <a:lvl8pPr indent="1600200" latinLnBrk="0">
      <a:defRPr sz="1200">
        <a:latin typeface="+mj-lt"/>
        <a:ea typeface="+mj-ea"/>
        <a:cs typeface="+mj-cs"/>
        <a:sym typeface="마루 부리 중간"/>
      </a:defRPr>
    </a:lvl8pPr>
    <a:lvl9pPr indent="1828800" latinLnBrk="0">
      <a:defRPr sz="1200">
        <a:latin typeface="+mj-lt"/>
        <a:ea typeface="+mj-ea"/>
        <a:cs typeface="+mj-cs"/>
        <a:sym typeface="마루 부리 중간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1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21" name="Corpo livello un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olo Test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30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39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Test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8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9" name="텍스트 개체 틀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8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66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7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그림 5" descr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8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91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2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9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101" name="그림 개체 틀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0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6.png"/><Relationship Id="rId117" Type="http://schemas.openxmlformats.org/officeDocument/2006/relationships/image" Target="../media/image61.png"/><Relationship Id="rId21" Type="http://schemas.openxmlformats.org/officeDocument/2006/relationships/customXml" Target="../ink/ink9.xml"/><Relationship Id="rId42" Type="http://schemas.openxmlformats.org/officeDocument/2006/relationships/image" Target="../media/image24.png"/><Relationship Id="rId47" Type="http://schemas.openxmlformats.org/officeDocument/2006/relationships/customXml" Target="../ink/ink22.xml"/><Relationship Id="rId63" Type="http://schemas.openxmlformats.org/officeDocument/2006/relationships/image" Target="../media/image34.png"/><Relationship Id="rId68" Type="http://schemas.openxmlformats.org/officeDocument/2006/relationships/customXml" Target="../ink/ink33.xml"/><Relationship Id="rId84" Type="http://schemas.openxmlformats.org/officeDocument/2006/relationships/customXml" Target="../ink/ink41.xml"/><Relationship Id="rId89" Type="http://schemas.openxmlformats.org/officeDocument/2006/relationships/image" Target="../media/image47.png"/><Relationship Id="rId112" Type="http://schemas.openxmlformats.org/officeDocument/2006/relationships/customXml" Target="../ink/ink55.xml"/><Relationship Id="rId16" Type="http://schemas.openxmlformats.org/officeDocument/2006/relationships/image" Target="../media/image11.png"/><Relationship Id="rId107" Type="http://schemas.openxmlformats.org/officeDocument/2006/relationships/image" Target="../media/image56.png"/><Relationship Id="rId11" Type="http://schemas.openxmlformats.org/officeDocument/2006/relationships/customXml" Target="../ink/ink4.xml"/><Relationship Id="rId32" Type="http://schemas.openxmlformats.org/officeDocument/2006/relationships/image" Target="../media/image19.png"/><Relationship Id="rId37" Type="http://schemas.openxmlformats.org/officeDocument/2006/relationships/customXml" Target="../ink/ink17.xml"/><Relationship Id="rId53" Type="http://schemas.openxmlformats.org/officeDocument/2006/relationships/customXml" Target="../ink/ink25.xml"/><Relationship Id="rId58" Type="http://schemas.openxmlformats.org/officeDocument/2006/relationships/customXml" Target="../ink/ink28.xml"/><Relationship Id="rId74" Type="http://schemas.openxmlformats.org/officeDocument/2006/relationships/customXml" Target="../ink/ink36.xml"/><Relationship Id="rId79" Type="http://schemas.openxmlformats.org/officeDocument/2006/relationships/image" Target="../media/image42.png"/><Relationship Id="rId102" Type="http://schemas.openxmlformats.org/officeDocument/2006/relationships/customXml" Target="../ink/ink50.xml"/><Relationship Id="rId5" Type="http://schemas.openxmlformats.org/officeDocument/2006/relationships/customXml" Target="../ink/ink1.xml"/><Relationship Id="rId90" Type="http://schemas.openxmlformats.org/officeDocument/2006/relationships/customXml" Target="../ink/ink44.xml"/><Relationship Id="rId95" Type="http://schemas.openxmlformats.org/officeDocument/2006/relationships/image" Target="../media/image50.png"/><Relationship Id="rId22" Type="http://schemas.openxmlformats.org/officeDocument/2006/relationships/image" Target="../media/image14.png"/><Relationship Id="rId27" Type="http://schemas.openxmlformats.org/officeDocument/2006/relationships/customXml" Target="../ink/ink12.xml"/><Relationship Id="rId43" Type="http://schemas.openxmlformats.org/officeDocument/2006/relationships/customXml" Target="../ink/ink20.xml"/><Relationship Id="rId48" Type="http://schemas.openxmlformats.org/officeDocument/2006/relationships/image" Target="../media/image27.png"/><Relationship Id="rId64" Type="http://schemas.openxmlformats.org/officeDocument/2006/relationships/customXml" Target="../ink/ink31.xml"/><Relationship Id="rId69" Type="http://schemas.openxmlformats.org/officeDocument/2006/relationships/image" Target="../media/image37.png"/><Relationship Id="rId113" Type="http://schemas.openxmlformats.org/officeDocument/2006/relationships/image" Target="../media/image59.png"/><Relationship Id="rId80" Type="http://schemas.openxmlformats.org/officeDocument/2006/relationships/customXml" Target="../ink/ink39.xml"/><Relationship Id="rId85" Type="http://schemas.openxmlformats.org/officeDocument/2006/relationships/image" Target="../media/image45.png"/><Relationship Id="rId12" Type="http://schemas.openxmlformats.org/officeDocument/2006/relationships/image" Target="../media/image9.png"/><Relationship Id="rId17" Type="http://schemas.openxmlformats.org/officeDocument/2006/relationships/customXml" Target="../ink/ink7.xml"/><Relationship Id="rId33" Type="http://schemas.openxmlformats.org/officeDocument/2006/relationships/customXml" Target="../ink/ink15.xml"/><Relationship Id="rId38" Type="http://schemas.openxmlformats.org/officeDocument/2006/relationships/image" Target="../media/image22.png"/><Relationship Id="rId59" Type="http://schemas.openxmlformats.org/officeDocument/2006/relationships/image" Target="../media/image32.png"/><Relationship Id="rId103" Type="http://schemas.openxmlformats.org/officeDocument/2006/relationships/image" Target="../media/image54.png"/><Relationship Id="rId108" Type="http://schemas.openxmlformats.org/officeDocument/2006/relationships/customXml" Target="../ink/ink53.xml"/><Relationship Id="rId54" Type="http://schemas.openxmlformats.org/officeDocument/2006/relationships/image" Target="../media/image30.png"/><Relationship Id="rId70" Type="http://schemas.openxmlformats.org/officeDocument/2006/relationships/customXml" Target="../ink/ink34.xml"/><Relationship Id="rId75" Type="http://schemas.openxmlformats.org/officeDocument/2006/relationships/image" Target="../media/image40.png"/><Relationship Id="rId91" Type="http://schemas.openxmlformats.org/officeDocument/2006/relationships/image" Target="../media/image48.png"/><Relationship Id="rId96" Type="http://schemas.openxmlformats.org/officeDocument/2006/relationships/customXml" Target="../ink/ink4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23" Type="http://schemas.openxmlformats.org/officeDocument/2006/relationships/customXml" Target="../ink/ink10.xml"/><Relationship Id="rId28" Type="http://schemas.openxmlformats.org/officeDocument/2006/relationships/image" Target="../media/image17.png"/><Relationship Id="rId49" Type="http://schemas.openxmlformats.org/officeDocument/2006/relationships/customXml" Target="../ink/ink23.xml"/><Relationship Id="rId114" Type="http://schemas.openxmlformats.org/officeDocument/2006/relationships/customXml" Target="../ink/ink56.xml"/><Relationship Id="rId10" Type="http://schemas.openxmlformats.org/officeDocument/2006/relationships/image" Target="../media/image8.png"/><Relationship Id="rId31" Type="http://schemas.openxmlformats.org/officeDocument/2006/relationships/customXml" Target="../ink/ink14.xml"/><Relationship Id="rId44" Type="http://schemas.openxmlformats.org/officeDocument/2006/relationships/image" Target="../media/image25.png"/><Relationship Id="rId52" Type="http://schemas.openxmlformats.org/officeDocument/2006/relationships/image" Target="../media/image29.png"/><Relationship Id="rId60" Type="http://schemas.openxmlformats.org/officeDocument/2006/relationships/customXml" Target="../ink/ink29.xml"/><Relationship Id="rId65" Type="http://schemas.openxmlformats.org/officeDocument/2006/relationships/image" Target="../media/image35.png"/><Relationship Id="rId73" Type="http://schemas.openxmlformats.org/officeDocument/2006/relationships/image" Target="../media/image39.png"/><Relationship Id="rId78" Type="http://schemas.openxmlformats.org/officeDocument/2006/relationships/customXml" Target="../ink/ink38.xml"/><Relationship Id="rId81" Type="http://schemas.openxmlformats.org/officeDocument/2006/relationships/image" Target="../media/image43.png"/><Relationship Id="rId86" Type="http://schemas.openxmlformats.org/officeDocument/2006/relationships/customXml" Target="../ink/ink42.xml"/><Relationship Id="rId94" Type="http://schemas.openxmlformats.org/officeDocument/2006/relationships/customXml" Target="../ink/ink46.xml"/><Relationship Id="rId99" Type="http://schemas.openxmlformats.org/officeDocument/2006/relationships/image" Target="../media/image52.png"/><Relationship Id="rId101" Type="http://schemas.openxmlformats.org/officeDocument/2006/relationships/image" Target="../media/image53.png"/><Relationship Id="rId4" Type="http://schemas.openxmlformats.org/officeDocument/2006/relationships/image" Target="../media/image5.png"/><Relationship Id="rId9" Type="http://schemas.openxmlformats.org/officeDocument/2006/relationships/customXml" Target="../ink/ink3.xml"/><Relationship Id="rId13" Type="http://schemas.openxmlformats.org/officeDocument/2006/relationships/customXml" Target="../ink/ink5.xml"/><Relationship Id="rId18" Type="http://schemas.openxmlformats.org/officeDocument/2006/relationships/image" Target="../media/image12.png"/><Relationship Id="rId39" Type="http://schemas.openxmlformats.org/officeDocument/2006/relationships/customXml" Target="../ink/ink18.xml"/><Relationship Id="rId109" Type="http://schemas.openxmlformats.org/officeDocument/2006/relationships/image" Target="../media/image57.png"/><Relationship Id="rId34" Type="http://schemas.openxmlformats.org/officeDocument/2006/relationships/image" Target="../media/image20.png"/><Relationship Id="rId50" Type="http://schemas.openxmlformats.org/officeDocument/2006/relationships/image" Target="../media/image28.png"/><Relationship Id="rId55" Type="http://schemas.openxmlformats.org/officeDocument/2006/relationships/customXml" Target="../ink/ink26.xml"/><Relationship Id="rId76" Type="http://schemas.openxmlformats.org/officeDocument/2006/relationships/customXml" Target="../ink/ink37.xml"/><Relationship Id="rId97" Type="http://schemas.openxmlformats.org/officeDocument/2006/relationships/image" Target="../media/image51.png"/><Relationship Id="rId104" Type="http://schemas.openxmlformats.org/officeDocument/2006/relationships/customXml" Target="../ink/ink51.xml"/><Relationship Id="rId7" Type="http://schemas.openxmlformats.org/officeDocument/2006/relationships/customXml" Target="../ink/ink2.xml"/><Relationship Id="rId71" Type="http://schemas.openxmlformats.org/officeDocument/2006/relationships/image" Target="../media/image38.png"/><Relationship Id="rId92" Type="http://schemas.openxmlformats.org/officeDocument/2006/relationships/customXml" Target="../ink/ink45.xml"/><Relationship Id="rId2" Type="http://schemas.openxmlformats.org/officeDocument/2006/relationships/image" Target="../media/image4.jpeg"/><Relationship Id="rId29" Type="http://schemas.openxmlformats.org/officeDocument/2006/relationships/customXml" Target="../ink/ink13.xml"/><Relationship Id="rId24" Type="http://schemas.openxmlformats.org/officeDocument/2006/relationships/image" Target="../media/image15.png"/><Relationship Id="rId40" Type="http://schemas.openxmlformats.org/officeDocument/2006/relationships/image" Target="../media/image23.png"/><Relationship Id="rId45" Type="http://schemas.openxmlformats.org/officeDocument/2006/relationships/customXml" Target="../ink/ink21.xml"/><Relationship Id="rId66" Type="http://schemas.openxmlformats.org/officeDocument/2006/relationships/customXml" Target="../ink/ink32.xml"/><Relationship Id="rId87" Type="http://schemas.openxmlformats.org/officeDocument/2006/relationships/image" Target="../media/image46.png"/><Relationship Id="rId110" Type="http://schemas.openxmlformats.org/officeDocument/2006/relationships/customXml" Target="../ink/ink54.xml"/><Relationship Id="rId115" Type="http://schemas.openxmlformats.org/officeDocument/2006/relationships/image" Target="../media/image60.png"/><Relationship Id="rId61" Type="http://schemas.openxmlformats.org/officeDocument/2006/relationships/image" Target="../media/image33.png"/><Relationship Id="rId82" Type="http://schemas.openxmlformats.org/officeDocument/2006/relationships/customXml" Target="../ink/ink40.xml"/><Relationship Id="rId19" Type="http://schemas.openxmlformats.org/officeDocument/2006/relationships/customXml" Target="../ink/ink8.xml"/><Relationship Id="rId14" Type="http://schemas.openxmlformats.org/officeDocument/2006/relationships/image" Target="../media/image10.png"/><Relationship Id="rId30" Type="http://schemas.openxmlformats.org/officeDocument/2006/relationships/image" Target="../media/image18.png"/><Relationship Id="rId35" Type="http://schemas.openxmlformats.org/officeDocument/2006/relationships/customXml" Target="../ink/ink16.xml"/><Relationship Id="rId56" Type="http://schemas.openxmlformats.org/officeDocument/2006/relationships/customXml" Target="../ink/ink27.xml"/><Relationship Id="rId77" Type="http://schemas.openxmlformats.org/officeDocument/2006/relationships/image" Target="../media/image41.png"/><Relationship Id="rId100" Type="http://schemas.openxmlformats.org/officeDocument/2006/relationships/customXml" Target="../ink/ink49.xml"/><Relationship Id="rId105" Type="http://schemas.openxmlformats.org/officeDocument/2006/relationships/image" Target="../media/image55.png"/><Relationship Id="rId8" Type="http://schemas.openxmlformats.org/officeDocument/2006/relationships/image" Target="../media/image7.png"/><Relationship Id="rId51" Type="http://schemas.openxmlformats.org/officeDocument/2006/relationships/customXml" Target="../ink/ink24.xml"/><Relationship Id="rId72" Type="http://schemas.openxmlformats.org/officeDocument/2006/relationships/customXml" Target="../ink/ink35.xml"/><Relationship Id="rId93" Type="http://schemas.openxmlformats.org/officeDocument/2006/relationships/image" Target="../media/image49.png"/><Relationship Id="rId98" Type="http://schemas.openxmlformats.org/officeDocument/2006/relationships/customXml" Target="../ink/ink48.xml"/><Relationship Id="rId3" Type="http://schemas.openxmlformats.org/officeDocument/2006/relationships/image" Target="../media/image1.png"/><Relationship Id="rId25" Type="http://schemas.openxmlformats.org/officeDocument/2006/relationships/customXml" Target="../ink/ink11.xml"/><Relationship Id="rId46" Type="http://schemas.openxmlformats.org/officeDocument/2006/relationships/image" Target="../media/image26.png"/><Relationship Id="rId67" Type="http://schemas.openxmlformats.org/officeDocument/2006/relationships/image" Target="../media/image36.png"/><Relationship Id="rId116" Type="http://schemas.openxmlformats.org/officeDocument/2006/relationships/customXml" Target="../ink/ink57.xml"/><Relationship Id="rId20" Type="http://schemas.openxmlformats.org/officeDocument/2006/relationships/image" Target="../media/image13.png"/><Relationship Id="rId41" Type="http://schemas.openxmlformats.org/officeDocument/2006/relationships/customXml" Target="../ink/ink19.xml"/><Relationship Id="rId62" Type="http://schemas.openxmlformats.org/officeDocument/2006/relationships/customXml" Target="../ink/ink30.xml"/><Relationship Id="rId83" Type="http://schemas.openxmlformats.org/officeDocument/2006/relationships/image" Target="../media/image44.png"/><Relationship Id="rId88" Type="http://schemas.openxmlformats.org/officeDocument/2006/relationships/customXml" Target="../ink/ink43.xml"/><Relationship Id="rId111" Type="http://schemas.openxmlformats.org/officeDocument/2006/relationships/image" Target="../media/image58.png"/><Relationship Id="rId15" Type="http://schemas.openxmlformats.org/officeDocument/2006/relationships/customXml" Target="../ink/ink6.xml"/><Relationship Id="rId36" Type="http://schemas.openxmlformats.org/officeDocument/2006/relationships/image" Target="../media/image21.png"/><Relationship Id="rId57" Type="http://schemas.openxmlformats.org/officeDocument/2006/relationships/image" Target="../media/image31.png"/><Relationship Id="rId106" Type="http://schemas.openxmlformats.org/officeDocument/2006/relationships/customXml" Target="../ink/ink52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2.xml"/><Relationship Id="rId18" Type="http://schemas.openxmlformats.org/officeDocument/2006/relationships/image" Target="../media/image69.png"/><Relationship Id="rId26" Type="http://schemas.openxmlformats.org/officeDocument/2006/relationships/image" Target="../media/image73.png"/><Relationship Id="rId3" Type="http://schemas.openxmlformats.org/officeDocument/2006/relationships/image" Target="../media/image1.png"/><Relationship Id="rId21" Type="http://schemas.openxmlformats.org/officeDocument/2006/relationships/customXml" Target="../ink/ink66.xml"/><Relationship Id="rId34" Type="http://schemas.openxmlformats.org/officeDocument/2006/relationships/image" Target="../media/image77.png"/><Relationship Id="rId7" Type="http://schemas.openxmlformats.org/officeDocument/2006/relationships/customXml" Target="../ink/ink59.xml"/><Relationship Id="rId12" Type="http://schemas.openxmlformats.org/officeDocument/2006/relationships/image" Target="../media/image66.png"/><Relationship Id="rId17" Type="http://schemas.openxmlformats.org/officeDocument/2006/relationships/customXml" Target="../ink/ink64.xml"/><Relationship Id="rId25" Type="http://schemas.openxmlformats.org/officeDocument/2006/relationships/customXml" Target="../ink/ink68.xml"/><Relationship Id="rId33" Type="http://schemas.openxmlformats.org/officeDocument/2006/relationships/customXml" Target="../ink/ink72.xml"/><Relationship Id="rId2" Type="http://schemas.openxmlformats.org/officeDocument/2006/relationships/image" Target="../media/image4.jpeg"/><Relationship Id="rId16" Type="http://schemas.openxmlformats.org/officeDocument/2006/relationships/image" Target="../media/image68.png"/><Relationship Id="rId20" Type="http://schemas.openxmlformats.org/officeDocument/2006/relationships/image" Target="../media/image70.png"/><Relationship Id="rId29" Type="http://schemas.openxmlformats.org/officeDocument/2006/relationships/customXml" Target="../ink/ink7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3.png"/><Relationship Id="rId11" Type="http://schemas.openxmlformats.org/officeDocument/2006/relationships/customXml" Target="../ink/ink61.xml"/><Relationship Id="rId24" Type="http://schemas.openxmlformats.org/officeDocument/2006/relationships/image" Target="../media/image72.png"/><Relationship Id="rId32" Type="http://schemas.openxmlformats.org/officeDocument/2006/relationships/image" Target="../media/image76.png"/><Relationship Id="rId5" Type="http://schemas.openxmlformats.org/officeDocument/2006/relationships/customXml" Target="../ink/ink58.xml"/><Relationship Id="rId15" Type="http://schemas.openxmlformats.org/officeDocument/2006/relationships/customXml" Target="../ink/ink63.xml"/><Relationship Id="rId23" Type="http://schemas.openxmlformats.org/officeDocument/2006/relationships/customXml" Target="../ink/ink67.xml"/><Relationship Id="rId28" Type="http://schemas.openxmlformats.org/officeDocument/2006/relationships/image" Target="../media/image74.png"/><Relationship Id="rId36" Type="http://schemas.openxmlformats.org/officeDocument/2006/relationships/image" Target="../media/image78.png"/><Relationship Id="rId10" Type="http://schemas.openxmlformats.org/officeDocument/2006/relationships/image" Target="../media/image65.png"/><Relationship Id="rId19" Type="http://schemas.openxmlformats.org/officeDocument/2006/relationships/customXml" Target="../ink/ink65.xml"/><Relationship Id="rId31" Type="http://schemas.openxmlformats.org/officeDocument/2006/relationships/customXml" Target="../ink/ink71.xml"/><Relationship Id="rId4" Type="http://schemas.openxmlformats.org/officeDocument/2006/relationships/image" Target="../media/image62.png"/><Relationship Id="rId9" Type="http://schemas.openxmlformats.org/officeDocument/2006/relationships/customXml" Target="../ink/ink60.xml"/><Relationship Id="rId14" Type="http://schemas.openxmlformats.org/officeDocument/2006/relationships/image" Target="../media/image67.png"/><Relationship Id="rId22" Type="http://schemas.openxmlformats.org/officeDocument/2006/relationships/image" Target="../media/image71.png"/><Relationship Id="rId27" Type="http://schemas.openxmlformats.org/officeDocument/2006/relationships/customXml" Target="../ink/ink69.xml"/><Relationship Id="rId30" Type="http://schemas.openxmlformats.org/officeDocument/2006/relationships/image" Target="../media/image75.png"/><Relationship Id="rId35" Type="http://schemas.openxmlformats.org/officeDocument/2006/relationships/customXml" Target="../ink/ink73.xml"/><Relationship Id="rId8" Type="http://schemas.openxmlformats.org/officeDocument/2006/relationships/image" Target="../media/image64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34.png"/><Relationship Id="rId299" Type="http://schemas.openxmlformats.org/officeDocument/2006/relationships/image" Target="../media/image225.png"/><Relationship Id="rId21" Type="http://schemas.openxmlformats.org/officeDocument/2006/relationships/image" Target="../media/image87.png"/><Relationship Id="rId63" Type="http://schemas.openxmlformats.org/officeDocument/2006/relationships/image" Target="../media/image108.png"/><Relationship Id="rId159" Type="http://schemas.openxmlformats.org/officeDocument/2006/relationships/image" Target="../media/image155.png"/><Relationship Id="rId324" Type="http://schemas.openxmlformats.org/officeDocument/2006/relationships/customXml" Target="../ink/ink234.xml"/><Relationship Id="rId170" Type="http://schemas.openxmlformats.org/officeDocument/2006/relationships/customXml" Target="../ink/ink157.xml"/><Relationship Id="rId226" Type="http://schemas.openxmlformats.org/officeDocument/2006/relationships/customXml" Target="../ink/ink185.xml"/><Relationship Id="rId268" Type="http://schemas.openxmlformats.org/officeDocument/2006/relationships/customXml" Target="../ink/ink206.xml"/><Relationship Id="rId32" Type="http://schemas.openxmlformats.org/officeDocument/2006/relationships/customXml" Target="../ink/ink88.xml"/><Relationship Id="rId74" Type="http://schemas.openxmlformats.org/officeDocument/2006/relationships/customXml" Target="../ink/ink109.xml"/><Relationship Id="rId128" Type="http://schemas.openxmlformats.org/officeDocument/2006/relationships/customXml" Target="../ink/ink136.xml"/><Relationship Id="rId5" Type="http://schemas.openxmlformats.org/officeDocument/2006/relationships/image" Target="../media/image79.png"/><Relationship Id="rId181" Type="http://schemas.openxmlformats.org/officeDocument/2006/relationships/image" Target="../media/image166.png"/><Relationship Id="rId237" Type="http://schemas.openxmlformats.org/officeDocument/2006/relationships/image" Target="../media/image194.png"/><Relationship Id="rId279" Type="http://schemas.openxmlformats.org/officeDocument/2006/relationships/image" Target="../media/image215.png"/><Relationship Id="rId43" Type="http://schemas.openxmlformats.org/officeDocument/2006/relationships/image" Target="../media/image98.png"/><Relationship Id="rId139" Type="http://schemas.openxmlformats.org/officeDocument/2006/relationships/image" Target="../media/image145.png"/><Relationship Id="rId290" Type="http://schemas.openxmlformats.org/officeDocument/2006/relationships/customXml" Target="../ink/ink217.xml"/><Relationship Id="rId304" Type="http://schemas.openxmlformats.org/officeDocument/2006/relationships/customXml" Target="../ink/ink224.xml"/><Relationship Id="rId85" Type="http://schemas.openxmlformats.org/officeDocument/2006/relationships/image" Target="../media/image118.png"/><Relationship Id="rId150" Type="http://schemas.openxmlformats.org/officeDocument/2006/relationships/customXml" Target="../ink/ink147.xml"/><Relationship Id="rId192" Type="http://schemas.openxmlformats.org/officeDocument/2006/relationships/customXml" Target="../ink/ink168.xml"/><Relationship Id="rId206" Type="http://schemas.openxmlformats.org/officeDocument/2006/relationships/customXml" Target="../ink/ink175.xml"/><Relationship Id="rId248" Type="http://schemas.openxmlformats.org/officeDocument/2006/relationships/customXml" Target="../ink/ink196.xml"/><Relationship Id="rId12" Type="http://schemas.openxmlformats.org/officeDocument/2006/relationships/customXml" Target="../ink/ink78.xml"/><Relationship Id="rId108" Type="http://schemas.openxmlformats.org/officeDocument/2006/relationships/customXml" Target="../ink/ink126.xml"/><Relationship Id="rId315" Type="http://schemas.openxmlformats.org/officeDocument/2006/relationships/image" Target="../media/image233.png"/><Relationship Id="rId54" Type="http://schemas.openxmlformats.org/officeDocument/2006/relationships/customXml" Target="../ink/ink99.xml"/><Relationship Id="rId96" Type="http://schemas.openxmlformats.org/officeDocument/2006/relationships/customXml" Target="../ink/ink120.xml"/><Relationship Id="rId161" Type="http://schemas.openxmlformats.org/officeDocument/2006/relationships/image" Target="../media/image156.png"/><Relationship Id="rId217" Type="http://schemas.openxmlformats.org/officeDocument/2006/relationships/image" Target="../media/image184.png"/><Relationship Id="rId259" Type="http://schemas.openxmlformats.org/officeDocument/2006/relationships/image" Target="../media/image205.png"/><Relationship Id="rId23" Type="http://schemas.openxmlformats.org/officeDocument/2006/relationships/image" Target="../media/image88.png"/><Relationship Id="rId119" Type="http://schemas.openxmlformats.org/officeDocument/2006/relationships/image" Target="../media/image135.png"/><Relationship Id="rId270" Type="http://schemas.openxmlformats.org/officeDocument/2006/relationships/customXml" Target="../ink/ink207.xml"/><Relationship Id="rId326" Type="http://schemas.openxmlformats.org/officeDocument/2006/relationships/customXml" Target="../ink/ink235.xml"/><Relationship Id="rId65" Type="http://schemas.openxmlformats.org/officeDocument/2006/relationships/image" Target="../media/image109.png"/><Relationship Id="rId130" Type="http://schemas.openxmlformats.org/officeDocument/2006/relationships/customXml" Target="../ink/ink137.xml"/><Relationship Id="rId172" Type="http://schemas.openxmlformats.org/officeDocument/2006/relationships/customXml" Target="../ink/ink158.xml"/><Relationship Id="rId228" Type="http://schemas.openxmlformats.org/officeDocument/2006/relationships/customXml" Target="../ink/ink186.xml"/><Relationship Id="rId281" Type="http://schemas.openxmlformats.org/officeDocument/2006/relationships/image" Target="../media/image216.png"/><Relationship Id="rId34" Type="http://schemas.openxmlformats.org/officeDocument/2006/relationships/customXml" Target="../ink/ink89.xml"/><Relationship Id="rId76" Type="http://schemas.openxmlformats.org/officeDocument/2006/relationships/customXml" Target="../ink/ink110.xml"/><Relationship Id="rId141" Type="http://schemas.openxmlformats.org/officeDocument/2006/relationships/image" Target="../media/image146.png"/><Relationship Id="rId7" Type="http://schemas.openxmlformats.org/officeDocument/2006/relationships/image" Target="../media/image80.png"/><Relationship Id="rId162" Type="http://schemas.openxmlformats.org/officeDocument/2006/relationships/customXml" Target="../ink/ink153.xml"/><Relationship Id="rId183" Type="http://schemas.openxmlformats.org/officeDocument/2006/relationships/image" Target="../media/image167.png"/><Relationship Id="rId218" Type="http://schemas.openxmlformats.org/officeDocument/2006/relationships/customXml" Target="../ink/ink181.xml"/><Relationship Id="rId239" Type="http://schemas.openxmlformats.org/officeDocument/2006/relationships/image" Target="../media/image195.png"/><Relationship Id="rId250" Type="http://schemas.openxmlformats.org/officeDocument/2006/relationships/customXml" Target="../ink/ink197.xml"/><Relationship Id="rId271" Type="http://schemas.openxmlformats.org/officeDocument/2006/relationships/image" Target="../media/image211.png"/><Relationship Id="rId292" Type="http://schemas.openxmlformats.org/officeDocument/2006/relationships/customXml" Target="../ink/ink218.xml"/><Relationship Id="rId306" Type="http://schemas.openxmlformats.org/officeDocument/2006/relationships/customXml" Target="../ink/ink225.xml"/><Relationship Id="rId24" Type="http://schemas.openxmlformats.org/officeDocument/2006/relationships/customXml" Target="../ink/ink84.xml"/><Relationship Id="rId45" Type="http://schemas.openxmlformats.org/officeDocument/2006/relationships/image" Target="../media/image99.png"/><Relationship Id="rId66" Type="http://schemas.openxmlformats.org/officeDocument/2006/relationships/customXml" Target="../ink/ink105.xml"/><Relationship Id="rId87" Type="http://schemas.openxmlformats.org/officeDocument/2006/relationships/image" Target="../media/image119.png"/><Relationship Id="rId110" Type="http://schemas.openxmlformats.org/officeDocument/2006/relationships/customXml" Target="../ink/ink127.xml"/><Relationship Id="rId131" Type="http://schemas.openxmlformats.org/officeDocument/2006/relationships/image" Target="../media/image141.png"/><Relationship Id="rId327" Type="http://schemas.openxmlformats.org/officeDocument/2006/relationships/image" Target="../media/image239.png"/><Relationship Id="rId152" Type="http://schemas.openxmlformats.org/officeDocument/2006/relationships/customXml" Target="../ink/ink148.xml"/><Relationship Id="rId173" Type="http://schemas.openxmlformats.org/officeDocument/2006/relationships/image" Target="../media/image162.png"/><Relationship Id="rId194" Type="http://schemas.openxmlformats.org/officeDocument/2006/relationships/customXml" Target="../ink/ink169.xml"/><Relationship Id="rId208" Type="http://schemas.openxmlformats.org/officeDocument/2006/relationships/customXml" Target="../ink/ink176.xml"/><Relationship Id="rId229" Type="http://schemas.openxmlformats.org/officeDocument/2006/relationships/image" Target="../media/image190.png"/><Relationship Id="rId240" Type="http://schemas.openxmlformats.org/officeDocument/2006/relationships/customXml" Target="../ink/ink192.xml"/><Relationship Id="rId261" Type="http://schemas.openxmlformats.org/officeDocument/2006/relationships/image" Target="../media/image206.png"/><Relationship Id="rId14" Type="http://schemas.openxmlformats.org/officeDocument/2006/relationships/customXml" Target="../ink/ink79.xml"/><Relationship Id="rId35" Type="http://schemas.openxmlformats.org/officeDocument/2006/relationships/image" Target="../media/image94.png"/><Relationship Id="rId56" Type="http://schemas.openxmlformats.org/officeDocument/2006/relationships/customXml" Target="../ink/ink100.xml"/><Relationship Id="rId77" Type="http://schemas.openxmlformats.org/officeDocument/2006/relationships/image" Target="../media/image115.png"/><Relationship Id="rId100" Type="http://schemas.openxmlformats.org/officeDocument/2006/relationships/customXml" Target="../ink/ink122.xml"/><Relationship Id="rId282" Type="http://schemas.openxmlformats.org/officeDocument/2006/relationships/customXml" Target="../ink/ink213.xml"/><Relationship Id="rId317" Type="http://schemas.openxmlformats.org/officeDocument/2006/relationships/image" Target="../media/image234.png"/><Relationship Id="rId8" Type="http://schemas.openxmlformats.org/officeDocument/2006/relationships/customXml" Target="../ink/ink76.xml"/><Relationship Id="rId98" Type="http://schemas.openxmlformats.org/officeDocument/2006/relationships/customXml" Target="../ink/ink121.xml"/><Relationship Id="rId121" Type="http://schemas.openxmlformats.org/officeDocument/2006/relationships/image" Target="../media/image136.png"/><Relationship Id="rId142" Type="http://schemas.openxmlformats.org/officeDocument/2006/relationships/customXml" Target="../ink/ink143.xml"/><Relationship Id="rId163" Type="http://schemas.openxmlformats.org/officeDocument/2006/relationships/image" Target="../media/image157.png"/><Relationship Id="rId184" Type="http://schemas.openxmlformats.org/officeDocument/2006/relationships/customXml" Target="../ink/ink164.xml"/><Relationship Id="rId219" Type="http://schemas.openxmlformats.org/officeDocument/2006/relationships/image" Target="../media/image185.png"/><Relationship Id="rId230" Type="http://schemas.openxmlformats.org/officeDocument/2006/relationships/customXml" Target="../ink/ink187.xml"/><Relationship Id="rId251" Type="http://schemas.openxmlformats.org/officeDocument/2006/relationships/image" Target="../media/image201.png"/><Relationship Id="rId25" Type="http://schemas.openxmlformats.org/officeDocument/2006/relationships/image" Target="../media/image89.png"/><Relationship Id="rId46" Type="http://schemas.openxmlformats.org/officeDocument/2006/relationships/customXml" Target="../ink/ink95.xml"/><Relationship Id="rId67" Type="http://schemas.openxmlformats.org/officeDocument/2006/relationships/image" Target="../media/image110.png"/><Relationship Id="rId272" Type="http://schemas.openxmlformats.org/officeDocument/2006/relationships/customXml" Target="../ink/ink208.xml"/><Relationship Id="rId293" Type="http://schemas.openxmlformats.org/officeDocument/2006/relationships/image" Target="../media/image222.png"/><Relationship Id="rId307" Type="http://schemas.openxmlformats.org/officeDocument/2006/relationships/image" Target="../media/image229.png"/><Relationship Id="rId88" Type="http://schemas.openxmlformats.org/officeDocument/2006/relationships/customXml" Target="../ink/ink116.xml"/><Relationship Id="rId111" Type="http://schemas.openxmlformats.org/officeDocument/2006/relationships/image" Target="../media/image131.png"/><Relationship Id="rId132" Type="http://schemas.openxmlformats.org/officeDocument/2006/relationships/customXml" Target="../ink/ink138.xml"/><Relationship Id="rId153" Type="http://schemas.openxmlformats.org/officeDocument/2006/relationships/image" Target="../media/image152.png"/><Relationship Id="rId174" Type="http://schemas.openxmlformats.org/officeDocument/2006/relationships/customXml" Target="../ink/ink159.xml"/><Relationship Id="rId195" Type="http://schemas.openxmlformats.org/officeDocument/2006/relationships/image" Target="../media/image173.png"/><Relationship Id="rId209" Type="http://schemas.openxmlformats.org/officeDocument/2006/relationships/image" Target="../media/image180.png"/><Relationship Id="rId220" Type="http://schemas.openxmlformats.org/officeDocument/2006/relationships/customXml" Target="../ink/ink182.xml"/><Relationship Id="rId241" Type="http://schemas.openxmlformats.org/officeDocument/2006/relationships/image" Target="../media/image196.png"/><Relationship Id="rId15" Type="http://schemas.openxmlformats.org/officeDocument/2006/relationships/image" Target="../media/image84.png"/><Relationship Id="rId36" Type="http://schemas.openxmlformats.org/officeDocument/2006/relationships/customXml" Target="../ink/ink90.xml"/><Relationship Id="rId57" Type="http://schemas.openxmlformats.org/officeDocument/2006/relationships/image" Target="../media/image105.png"/><Relationship Id="rId262" Type="http://schemas.openxmlformats.org/officeDocument/2006/relationships/customXml" Target="../ink/ink203.xml"/><Relationship Id="rId283" Type="http://schemas.openxmlformats.org/officeDocument/2006/relationships/image" Target="../media/image217.png"/><Relationship Id="rId318" Type="http://schemas.openxmlformats.org/officeDocument/2006/relationships/customXml" Target="../ink/ink231.xml"/><Relationship Id="rId78" Type="http://schemas.openxmlformats.org/officeDocument/2006/relationships/customXml" Target="../ink/ink111.xml"/><Relationship Id="rId99" Type="http://schemas.openxmlformats.org/officeDocument/2006/relationships/image" Target="../media/image125.png"/><Relationship Id="rId101" Type="http://schemas.openxmlformats.org/officeDocument/2006/relationships/image" Target="../media/image126.png"/><Relationship Id="rId122" Type="http://schemas.openxmlformats.org/officeDocument/2006/relationships/customXml" Target="../ink/ink133.xml"/><Relationship Id="rId143" Type="http://schemas.openxmlformats.org/officeDocument/2006/relationships/image" Target="../media/image147.png"/><Relationship Id="rId164" Type="http://schemas.openxmlformats.org/officeDocument/2006/relationships/customXml" Target="../ink/ink154.xml"/><Relationship Id="rId185" Type="http://schemas.openxmlformats.org/officeDocument/2006/relationships/image" Target="../media/image168.png"/><Relationship Id="rId9" Type="http://schemas.openxmlformats.org/officeDocument/2006/relationships/image" Target="../media/image81.png"/><Relationship Id="rId210" Type="http://schemas.openxmlformats.org/officeDocument/2006/relationships/customXml" Target="../ink/ink177.xml"/><Relationship Id="rId26" Type="http://schemas.openxmlformats.org/officeDocument/2006/relationships/customXml" Target="../ink/ink85.xml"/><Relationship Id="rId231" Type="http://schemas.openxmlformats.org/officeDocument/2006/relationships/image" Target="../media/image191.png"/><Relationship Id="rId252" Type="http://schemas.openxmlformats.org/officeDocument/2006/relationships/customXml" Target="../ink/ink198.xml"/><Relationship Id="rId273" Type="http://schemas.openxmlformats.org/officeDocument/2006/relationships/image" Target="../media/image212.png"/><Relationship Id="rId294" Type="http://schemas.openxmlformats.org/officeDocument/2006/relationships/customXml" Target="../ink/ink219.xml"/><Relationship Id="rId308" Type="http://schemas.openxmlformats.org/officeDocument/2006/relationships/customXml" Target="../ink/ink226.xml"/><Relationship Id="rId47" Type="http://schemas.openxmlformats.org/officeDocument/2006/relationships/image" Target="../media/image100.png"/><Relationship Id="rId68" Type="http://schemas.openxmlformats.org/officeDocument/2006/relationships/customXml" Target="../ink/ink106.xml"/><Relationship Id="rId89" Type="http://schemas.openxmlformats.org/officeDocument/2006/relationships/image" Target="../media/image120.png"/><Relationship Id="rId112" Type="http://schemas.openxmlformats.org/officeDocument/2006/relationships/customXml" Target="../ink/ink128.xml"/><Relationship Id="rId133" Type="http://schemas.openxmlformats.org/officeDocument/2006/relationships/image" Target="../media/image142.png"/><Relationship Id="rId154" Type="http://schemas.openxmlformats.org/officeDocument/2006/relationships/customXml" Target="../ink/ink149.xml"/><Relationship Id="rId175" Type="http://schemas.openxmlformats.org/officeDocument/2006/relationships/image" Target="../media/image163.png"/><Relationship Id="rId196" Type="http://schemas.openxmlformats.org/officeDocument/2006/relationships/customXml" Target="../ink/ink170.xml"/><Relationship Id="rId200" Type="http://schemas.openxmlformats.org/officeDocument/2006/relationships/customXml" Target="../ink/ink172.xml"/><Relationship Id="rId16" Type="http://schemas.openxmlformats.org/officeDocument/2006/relationships/customXml" Target="../ink/ink80.xml"/><Relationship Id="rId221" Type="http://schemas.openxmlformats.org/officeDocument/2006/relationships/image" Target="../media/image186.png"/><Relationship Id="rId242" Type="http://schemas.openxmlformats.org/officeDocument/2006/relationships/customXml" Target="../ink/ink193.xml"/><Relationship Id="rId263" Type="http://schemas.openxmlformats.org/officeDocument/2006/relationships/image" Target="../media/image207.png"/><Relationship Id="rId284" Type="http://schemas.openxmlformats.org/officeDocument/2006/relationships/customXml" Target="../ink/ink214.xml"/><Relationship Id="rId319" Type="http://schemas.openxmlformats.org/officeDocument/2006/relationships/image" Target="../media/image235.png"/><Relationship Id="rId37" Type="http://schemas.openxmlformats.org/officeDocument/2006/relationships/image" Target="../media/image95.png"/><Relationship Id="rId58" Type="http://schemas.openxmlformats.org/officeDocument/2006/relationships/customXml" Target="../ink/ink101.xml"/><Relationship Id="rId79" Type="http://schemas.openxmlformats.org/officeDocument/2006/relationships/image" Target="../media/image116.png"/><Relationship Id="rId102" Type="http://schemas.openxmlformats.org/officeDocument/2006/relationships/customXml" Target="../ink/ink123.xml"/><Relationship Id="rId123" Type="http://schemas.openxmlformats.org/officeDocument/2006/relationships/image" Target="../media/image137.png"/><Relationship Id="rId144" Type="http://schemas.openxmlformats.org/officeDocument/2006/relationships/customXml" Target="../ink/ink144.xml"/><Relationship Id="rId90" Type="http://schemas.openxmlformats.org/officeDocument/2006/relationships/customXml" Target="../ink/ink117.xml"/><Relationship Id="rId165" Type="http://schemas.openxmlformats.org/officeDocument/2006/relationships/image" Target="../media/image158.png"/><Relationship Id="rId186" Type="http://schemas.openxmlformats.org/officeDocument/2006/relationships/customXml" Target="../ink/ink165.xml"/><Relationship Id="rId211" Type="http://schemas.openxmlformats.org/officeDocument/2006/relationships/image" Target="../media/image181.png"/><Relationship Id="rId232" Type="http://schemas.openxmlformats.org/officeDocument/2006/relationships/customXml" Target="../ink/ink188.xml"/><Relationship Id="rId253" Type="http://schemas.openxmlformats.org/officeDocument/2006/relationships/image" Target="../media/image202.png"/><Relationship Id="rId274" Type="http://schemas.openxmlformats.org/officeDocument/2006/relationships/customXml" Target="../ink/ink209.xml"/><Relationship Id="rId295" Type="http://schemas.openxmlformats.org/officeDocument/2006/relationships/image" Target="../media/image223.png"/><Relationship Id="rId309" Type="http://schemas.openxmlformats.org/officeDocument/2006/relationships/image" Target="../media/image230.png"/><Relationship Id="rId27" Type="http://schemas.openxmlformats.org/officeDocument/2006/relationships/image" Target="../media/image90.png"/><Relationship Id="rId48" Type="http://schemas.openxmlformats.org/officeDocument/2006/relationships/customXml" Target="../ink/ink96.xml"/><Relationship Id="rId69" Type="http://schemas.openxmlformats.org/officeDocument/2006/relationships/image" Target="../media/image111.png"/><Relationship Id="rId113" Type="http://schemas.openxmlformats.org/officeDocument/2006/relationships/image" Target="../media/image132.png"/><Relationship Id="rId134" Type="http://schemas.openxmlformats.org/officeDocument/2006/relationships/customXml" Target="../ink/ink139.xml"/><Relationship Id="rId320" Type="http://schemas.openxmlformats.org/officeDocument/2006/relationships/customXml" Target="../ink/ink232.xml"/><Relationship Id="rId80" Type="http://schemas.openxmlformats.org/officeDocument/2006/relationships/customXml" Target="../ink/ink112.xml"/><Relationship Id="rId155" Type="http://schemas.openxmlformats.org/officeDocument/2006/relationships/image" Target="../media/image153.png"/><Relationship Id="rId176" Type="http://schemas.openxmlformats.org/officeDocument/2006/relationships/customXml" Target="../ink/ink160.xml"/><Relationship Id="rId197" Type="http://schemas.openxmlformats.org/officeDocument/2006/relationships/image" Target="../media/image174.png"/><Relationship Id="rId201" Type="http://schemas.openxmlformats.org/officeDocument/2006/relationships/image" Target="../media/image176.png"/><Relationship Id="rId222" Type="http://schemas.openxmlformats.org/officeDocument/2006/relationships/customXml" Target="../ink/ink183.xml"/><Relationship Id="rId243" Type="http://schemas.openxmlformats.org/officeDocument/2006/relationships/image" Target="../media/image197.png"/><Relationship Id="rId264" Type="http://schemas.openxmlformats.org/officeDocument/2006/relationships/customXml" Target="../ink/ink204.xml"/><Relationship Id="rId285" Type="http://schemas.openxmlformats.org/officeDocument/2006/relationships/image" Target="../media/image218.png"/><Relationship Id="rId17" Type="http://schemas.openxmlformats.org/officeDocument/2006/relationships/image" Target="../media/image85.png"/><Relationship Id="rId38" Type="http://schemas.openxmlformats.org/officeDocument/2006/relationships/customXml" Target="../ink/ink91.xml"/><Relationship Id="rId59" Type="http://schemas.openxmlformats.org/officeDocument/2006/relationships/image" Target="../media/image106.png"/><Relationship Id="rId103" Type="http://schemas.openxmlformats.org/officeDocument/2006/relationships/image" Target="../media/image127.png"/><Relationship Id="rId124" Type="http://schemas.openxmlformats.org/officeDocument/2006/relationships/customXml" Target="../ink/ink134.xml"/><Relationship Id="rId310" Type="http://schemas.openxmlformats.org/officeDocument/2006/relationships/customXml" Target="../ink/ink227.xml"/><Relationship Id="rId70" Type="http://schemas.openxmlformats.org/officeDocument/2006/relationships/customXml" Target="../ink/ink107.xml"/><Relationship Id="rId91" Type="http://schemas.openxmlformats.org/officeDocument/2006/relationships/image" Target="../media/image121.png"/><Relationship Id="rId145" Type="http://schemas.openxmlformats.org/officeDocument/2006/relationships/image" Target="../media/image148.png"/><Relationship Id="rId166" Type="http://schemas.openxmlformats.org/officeDocument/2006/relationships/customXml" Target="../ink/ink155.xml"/><Relationship Id="rId187" Type="http://schemas.openxmlformats.org/officeDocument/2006/relationships/image" Target="../media/image169.png"/><Relationship Id="rId1" Type="http://schemas.openxmlformats.org/officeDocument/2006/relationships/slideLayout" Target="../slideLayouts/slideLayout9.xml"/><Relationship Id="rId212" Type="http://schemas.openxmlformats.org/officeDocument/2006/relationships/customXml" Target="../ink/ink178.xml"/><Relationship Id="rId233" Type="http://schemas.openxmlformats.org/officeDocument/2006/relationships/image" Target="../media/image192.png"/><Relationship Id="rId254" Type="http://schemas.openxmlformats.org/officeDocument/2006/relationships/customXml" Target="../ink/ink199.xml"/><Relationship Id="rId28" Type="http://schemas.openxmlformats.org/officeDocument/2006/relationships/customXml" Target="../ink/ink86.xml"/><Relationship Id="rId49" Type="http://schemas.openxmlformats.org/officeDocument/2006/relationships/image" Target="../media/image101.png"/><Relationship Id="rId114" Type="http://schemas.openxmlformats.org/officeDocument/2006/relationships/customXml" Target="../ink/ink129.xml"/><Relationship Id="rId275" Type="http://schemas.openxmlformats.org/officeDocument/2006/relationships/image" Target="../media/image213.png"/><Relationship Id="rId296" Type="http://schemas.openxmlformats.org/officeDocument/2006/relationships/customXml" Target="../ink/ink220.xml"/><Relationship Id="rId300" Type="http://schemas.openxmlformats.org/officeDocument/2006/relationships/customXml" Target="../ink/ink222.xml"/><Relationship Id="rId60" Type="http://schemas.openxmlformats.org/officeDocument/2006/relationships/customXml" Target="../ink/ink102.xml"/><Relationship Id="rId81" Type="http://schemas.openxmlformats.org/officeDocument/2006/relationships/image" Target="../media/image117.png"/><Relationship Id="rId135" Type="http://schemas.openxmlformats.org/officeDocument/2006/relationships/image" Target="../media/image143.png"/><Relationship Id="rId156" Type="http://schemas.openxmlformats.org/officeDocument/2006/relationships/customXml" Target="../ink/ink150.xml"/><Relationship Id="rId177" Type="http://schemas.openxmlformats.org/officeDocument/2006/relationships/image" Target="../media/image164.png"/><Relationship Id="rId198" Type="http://schemas.openxmlformats.org/officeDocument/2006/relationships/customXml" Target="../ink/ink171.xml"/><Relationship Id="rId321" Type="http://schemas.openxmlformats.org/officeDocument/2006/relationships/image" Target="../media/image236.png"/><Relationship Id="rId202" Type="http://schemas.openxmlformats.org/officeDocument/2006/relationships/customXml" Target="../ink/ink173.xml"/><Relationship Id="rId223" Type="http://schemas.openxmlformats.org/officeDocument/2006/relationships/image" Target="../media/image187.png"/><Relationship Id="rId244" Type="http://schemas.openxmlformats.org/officeDocument/2006/relationships/customXml" Target="../ink/ink194.xml"/><Relationship Id="rId18" Type="http://schemas.openxmlformats.org/officeDocument/2006/relationships/customXml" Target="../ink/ink81.xml"/><Relationship Id="rId39" Type="http://schemas.openxmlformats.org/officeDocument/2006/relationships/image" Target="../media/image96.png"/><Relationship Id="rId265" Type="http://schemas.openxmlformats.org/officeDocument/2006/relationships/image" Target="../media/image208.png"/><Relationship Id="rId286" Type="http://schemas.openxmlformats.org/officeDocument/2006/relationships/customXml" Target="../ink/ink215.xml"/><Relationship Id="rId50" Type="http://schemas.openxmlformats.org/officeDocument/2006/relationships/customXml" Target="../ink/ink97.xml"/><Relationship Id="rId104" Type="http://schemas.openxmlformats.org/officeDocument/2006/relationships/customXml" Target="../ink/ink124.xml"/><Relationship Id="rId125" Type="http://schemas.openxmlformats.org/officeDocument/2006/relationships/image" Target="../media/image138.png"/><Relationship Id="rId146" Type="http://schemas.openxmlformats.org/officeDocument/2006/relationships/customXml" Target="../ink/ink145.xml"/><Relationship Id="rId167" Type="http://schemas.openxmlformats.org/officeDocument/2006/relationships/image" Target="../media/image159.png"/><Relationship Id="rId188" Type="http://schemas.openxmlformats.org/officeDocument/2006/relationships/customXml" Target="../ink/ink166.xml"/><Relationship Id="rId311" Type="http://schemas.openxmlformats.org/officeDocument/2006/relationships/image" Target="../media/image231.png"/><Relationship Id="rId71" Type="http://schemas.openxmlformats.org/officeDocument/2006/relationships/image" Target="../media/image112.png"/><Relationship Id="rId92" Type="http://schemas.openxmlformats.org/officeDocument/2006/relationships/customXml" Target="../ink/ink118.xml"/><Relationship Id="rId213" Type="http://schemas.openxmlformats.org/officeDocument/2006/relationships/image" Target="../media/image182.png"/><Relationship Id="rId234" Type="http://schemas.openxmlformats.org/officeDocument/2006/relationships/customXml" Target="../ink/ink189.xml"/><Relationship Id="rId2" Type="http://schemas.openxmlformats.org/officeDocument/2006/relationships/image" Target="../media/image4.jpeg"/><Relationship Id="rId29" Type="http://schemas.openxmlformats.org/officeDocument/2006/relationships/image" Target="../media/image91.png"/><Relationship Id="rId255" Type="http://schemas.openxmlformats.org/officeDocument/2006/relationships/image" Target="../media/image203.png"/><Relationship Id="rId276" Type="http://schemas.openxmlformats.org/officeDocument/2006/relationships/customXml" Target="../ink/ink210.xml"/><Relationship Id="rId297" Type="http://schemas.openxmlformats.org/officeDocument/2006/relationships/image" Target="../media/image224.png"/><Relationship Id="rId40" Type="http://schemas.openxmlformats.org/officeDocument/2006/relationships/customXml" Target="../ink/ink92.xml"/><Relationship Id="rId115" Type="http://schemas.openxmlformats.org/officeDocument/2006/relationships/image" Target="../media/image133.png"/><Relationship Id="rId136" Type="http://schemas.openxmlformats.org/officeDocument/2006/relationships/customXml" Target="../ink/ink140.xml"/><Relationship Id="rId157" Type="http://schemas.openxmlformats.org/officeDocument/2006/relationships/image" Target="../media/image154.png"/><Relationship Id="rId178" Type="http://schemas.openxmlformats.org/officeDocument/2006/relationships/customXml" Target="../ink/ink161.xml"/><Relationship Id="rId301" Type="http://schemas.openxmlformats.org/officeDocument/2006/relationships/image" Target="../media/image226.png"/><Relationship Id="rId322" Type="http://schemas.openxmlformats.org/officeDocument/2006/relationships/customXml" Target="../ink/ink233.xml"/><Relationship Id="rId61" Type="http://schemas.openxmlformats.org/officeDocument/2006/relationships/image" Target="../media/image107.png"/><Relationship Id="rId82" Type="http://schemas.openxmlformats.org/officeDocument/2006/relationships/customXml" Target="../ink/ink113.xml"/><Relationship Id="rId199" Type="http://schemas.openxmlformats.org/officeDocument/2006/relationships/image" Target="../media/image175.png"/><Relationship Id="rId203" Type="http://schemas.openxmlformats.org/officeDocument/2006/relationships/image" Target="../media/image177.png"/><Relationship Id="rId19" Type="http://schemas.openxmlformats.org/officeDocument/2006/relationships/image" Target="../media/image86.png"/><Relationship Id="rId224" Type="http://schemas.openxmlformats.org/officeDocument/2006/relationships/customXml" Target="../ink/ink184.xml"/><Relationship Id="rId245" Type="http://schemas.openxmlformats.org/officeDocument/2006/relationships/image" Target="../media/image198.png"/><Relationship Id="rId266" Type="http://schemas.openxmlformats.org/officeDocument/2006/relationships/customXml" Target="../ink/ink205.xml"/><Relationship Id="rId287" Type="http://schemas.openxmlformats.org/officeDocument/2006/relationships/image" Target="../media/image219.png"/><Relationship Id="rId30" Type="http://schemas.openxmlformats.org/officeDocument/2006/relationships/customXml" Target="../ink/ink87.xml"/><Relationship Id="rId105" Type="http://schemas.openxmlformats.org/officeDocument/2006/relationships/image" Target="../media/image128.png"/><Relationship Id="rId126" Type="http://schemas.openxmlformats.org/officeDocument/2006/relationships/customXml" Target="../ink/ink135.xml"/><Relationship Id="rId147" Type="http://schemas.openxmlformats.org/officeDocument/2006/relationships/image" Target="../media/image149.png"/><Relationship Id="rId168" Type="http://schemas.openxmlformats.org/officeDocument/2006/relationships/customXml" Target="../ink/ink156.xml"/><Relationship Id="rId312" Type="http://schemas.openxmlformats.org/officeDocument/2006/relationships/customXml" Target="../ink/ink228.xml"/><Relationship Id="rId51" Type="http://schemas.openxmlformats.org/officeDocument/2006/relationships/image" Target="../media/image102.png"/><Relationship Id="rId72" Type="http://schemas.openxmlformats.org/officeDocument/2006/relationships/customXml" Target="../ink/ink108.xml"/><Relationship Id="rId93" Type="http://schemas.openxmlformats.org/officeDocument/2006/relationships/image" Target="../media/image122.png"/><Relationship Id="rId189" Type="http://schemas.openxmlformats.org/officeDocument/2006/relationships/image" Target="../media/image170.png"/><Relationship Id="rId3" Type="http://schemas.openxmlformats.org/officeDocument/2006/relationships/image" Target="../media/image1.png"/><Relationship Id="rId214" Type="http://schemas.openxmlformats.org/officeDocument/2006/relationships/customXml" Target="../ink/ink179.xml"/><Relationship Id="rId235" Type="http://schemas.openxmlformats.org/officeDocument/2006/relationships/image" Target="../media/image193.png"/><Relationship Id="rId256" Type="http://schemas.openxmlformats.org/officeDocument/2006/relationships/customXml" Target="../ink/ink200.xml"/><Relationship Id="rId277" Type="http://schemas.openxmlformats.org/officeDocument/2006/relationships/image" Target="../media/image214.png"/><Relationship Id="rId298" Type="http://schemas.openxmlformats.org/officeDocument/2006/relationships/customXml" Target="../ink/ink221.xml"/><Relationship Id="rId116" Type="http://schemas.openxmlformats.org/officeDocument/2006/relationships/customXml" Target="../ink/ink130.xml"/><Relationship Id="rId137" Type="http://schemas.openxmlformats.org/officeDocument/2006/relationships/image" Target="../media/image144.png"/><Relationship Id="rId158" Type="http://schemas.openxmlformats.org/officeDocument/2006/relationships/customXml" Target="../ink/ink151.xml"/><Relationship Id="rId302" Type="http://schemas.openxmlformats.org/officeDocument/2006/relationships/customXml" Target="../ink/ink223.xml"/><Relationship Id="rId323" Type="http://schemas.openxmlformats.org/officeDocument/2006/relationships/image" Target="../media/image237.png"/><Relationship Id="rId20" Type="http://schemas.openxmlformats.org/officeDocument/2006/relationships/customXml" Target="../ink/ink82.xml"/><Relationship Id="rId41" Type="http://schemas.openxmlformats.org/officeDocument/2006/relationships/image" Target="../media/image97.png"/><Relationship Id="rId62" Type="http://schemas.openxmlformats.org/officeDocument/2006/relationships/customXml" Target="../ink/ink103.xml"/><Relationship Id="rId83" Type="http://schemas.openxmlformats.org/officeDocument/2006/relationships/image" Target="../media/image30.png"/><Relationship Id="rId179" Type="http://schemas.openxmlformats.org/officeDocument/2006/relationships/image" Target="../media/image165.png"/><Relationship Id="rId190" Type="http://schemas.openxmlformats.org/officeDocument/2006/relationships/customXml" Target="../ink/ink167.xml"/><Relationship Id="rId204" Type="http://schemas.openxmlformats.org/officeDocument/2006/relationships/customXml" Target="../ink/ink174.xml"/><Relationship Id="rId225" Type="http://schemas.openxmlformats.org/officeDocument/2006/relationships/image" Target="../media/image188.png"/><Relationship Id="rId246" Type="http://schemas.openxmlformats.org/officeDocument/2006/relationships/customXml" Target="../ink/ink195.xml"/><Relationship Id="rId267" Type="http://schemas.openxmlformats.org/officeDocument/2006/relationships/image" Target="../media/image209.png"/><Relationship Id="rId288" Type="http://schemas.openxmlformats.org/officeDocument/2006/relationships/customXml" Target="../ink/ink216.xml"/><Relationship Id="rId106" Type="http://schemas.openxmlformats.org/officeDocument/2006/relationships/customXml" Target="../ink/ink125.xml"/><Relationship Id="rId127" Type="http://schemas.openxmlformats.org/officeDocument/2006/relationships/image" Target="../media/image139.png"/><Relationship Id="rId313" Type="http://schemas.openxmlformats.org/officeDocument/2006/relationships/image" Target="../media/image232.png"/><Relationship Id="rId10" Type="http://schemas.openxmlformats.org/officeDocument/2006/relationships/customXml" Target="../ink/ink77.xml"/><Relationship Id="rId31" Type="http://schemas.openxmlformats.org/officeDocument/2006/relationships/image" Target="../media/image92.png"/><Relationship Id="rId52" Type="http://schemas.openxmlformats.org/officeDocument/2006/relationships/customXml" Target="../ink/ink98.xml"/><Relationship Id="rId73" Type="http://schemas.openxmlformats.org/officeDocument/2006/relationships/image" Target="../media/image113.png"/><Relationship Id="rId94" Type="http://schemas.openxmlformats.org/officeDocument/2006/relationships/customXml" Target="../ink/ink119.xml"/><Relationship Id="rId148" Type="http://schemas.openxmlformats.org/officeDocument/2006/relationships/customXml" Target="../ink/ink146.xml"/><Relationship Id="rId169" Type="http://schemas.openxmlformats.org/officeDocument/2006/relationships/image" Target="../media/image160.png"/><Relationship Id="rId4" Type="http://schemas.openxmlformats.org/officeDocument/2006/relationships/customXml" Target="../ink/ink74.xml"/><Relationship Id="rId180" Type="http://schemas.openxmlformats.org/officeDocument/2006/relationships/customXml" Target="../ink/ink162.xml"/><Relationship Id="rId215" Type="http://schemas.openxmlformats.org/officeDocument/2006/relationships/image" Target="../media/image183.png"/><Relationship Id="rId236" Type="http://schemas.openxmlformats.org/officeDocument/2006/relationships/customXml" Target="../ink/ink190.xml"/><Relationship Id="rId257" Type="http://schemas.openxmlformats.org/officeDocument/2006/relationships/image" Target="../media/image204.png"/><Relationship Id="rId278" Type="http://schemas.openxmlformats.org/officeDocument/2006/relationships/customXml" Target="../ink/ink211.xml"/><Relationship Id="rId303" Type="http://schemas.openxmlformats.org/officeDocument/2006/relationships/image" Target="../media/image227.png"/><Relationship Id="rId42" Type="http://schemas.openxmlformats.org/officeDocument/2006/relationships/customXml" Target="../ink/ink93.xml"/><Relationship Id="rId84" Type="http://schemas.openxmlformats.org/officeDocument/2006/relationships/customXml" Target="../ink/ink114.xml"/><Relationship Id="rId138" Type="http://schemas.openxmlformats.org/officeDocument/2006/relationships/customXml" Target="../ink/ink141.xml"/><Relationship Id="rId191" Type="http://schemas.openxmlformats.org/officeDocument/2006/relationships/image" Target="../media/image171.png"/><Relationship Id="rId205" Type="http://schemas.openxmlformats.org/officeDocument/2006/relationships/image" Target="../media/image178.png"/><Relationship Id="rId247" Type="http://schemas.openxmlformats.org/officeDocument/2006/relationships/image" Target="../media/image199.png"/><Relationship Id="rId107" Type="http://schemas.openxmlformats.org/officeDocument/2006/relationships/image" Target="../media/image129.png"/><Relationship Id="rId289" Type="http://schemas.openxmlformats.org/officeDocument/2006/relationships/image" Target="../media/image220.png"/><Relationship Id="rId11" Type="http://schemas.openxmlformats.org/officeDocument/2006/relationships/image" Target="../media/image82.png"/><Relationship Id="rId53" Type="http://schemas.openxmlformats.org/officeDocument/2006/relationships/image" Target="../media/image103.png"/><Relationship Id="rId149" Type="http://schemas.openxmlformats.org/officeDocument/2006/relationships/image" Target="../media/image150.png"/><Relationship Id="rId314" Type="http://schemas.openxmlformats.org/officeDocument/2006/relationships/customXml" Target="../ink/ink229.xml"/><Relationship Id="rId95" Type="http://schemas.openxmlformats.org/officeDocument/2006/relationships/image" Target="../media/image123.png"/><Relationship Id="rId160" Type="http://schemas.openxmlformats.org/officeDocument/2006/relationships/customXml" Target="../ink/ink152.xml"/><Relationship Id="rId216" Type="http://schemas.openxmlformats.org/officeDocument/2006/relationships/customXml" Target="../ink/ink180.xml"/><Relationship Id="rId258" Type="http://schemas.openxmlformats.org/officeDocument/2006/relationships/customXml" Target="../ink/ink201.xml"/><Relationship Id="rId22" Type="http://schemas.openxmlformats.org/officeDocument/2006/relationships/customXml" Target="../ink/ink83.xml"/><Relationship Id="rId64" Type="http://schemas.openxmlformats.org/officeDocument/2006/relationships/customXml" Target="../ink/ink104.xml"/><Relationship Id="rId118" Type="http://schemas.openxmlformats.org/officeDocument/2006/relationships/customXml" Target="../ink/ink131.xml"/><Relationship Id="rId325" Type="http://schemas.openxmlformats.org/officeDocument/2006/relationships/image" Target="../media/image238.png"/><Relationship Id="rId171" Type="http://schemas.openxmlformats.org/officeDocument/2006/relationships/image" Target="../media/image161.png"/><Relationship Id="rId227" Type="http://schemas.openxmlformats.org/officeDocument/2006/relationships/image" Target="../media/image189.png"/><Relationship Id="rId269" Type="http://schemas.openxmlformats.org/officeDocument/2006/relationships/image" Target="../media/image210.png"/><Relationship Id="rId33" Type="http://schemas.openxmlformats.org/officeDocument/2006/relationships/image" Target="../media/image93.png"/><Relationship Id="rId129" Type="http://schemas.openxmlformats.org/officeDocument/2006/relationships/image" Target="../media/image140.png"/><Relationship Id="rId280" Type="http://schemas.openxmlformats.org/officeDocument/2006/relationships/customXml" Target="../ink/ink212.xml"/><Relationship Id="rId75" Type="http://schemas.openxmlformats.org/officeDocument/2006/relationships/image" Target="../media/image114.png"/><Relationship Id="rId140" Type="http://schemas.openxmlformats.org/officeDocument/2006/relationships/customXml" Target="../ink/ink142.xml"/><Relationship Id="rId182" Type="http://schemas.openxmlformats.org/officeDocument/2006/relationships/customXml" Target="../ink/ink163.xml"/><Relationship Id="rId6" Type="http://schemas.openxmlformats.org/officeDocument/2006/relationships/customXml" Target="../ink/ink75.xml"/><Relationship Id="rId238" Type="http://schemas.openxmlformats.org/officeDocument/2006/relationships/customXml" Target="../ink/ink191.xml"/><Relationship Id="rId291" Type="http://schemas.openxmlformats.org/officeDocument/2006/relationships/image" Target="../media/image221.png"/><Relationship Id="rId305" Type="http://schemas.openxmlformats.org/officeDocument/2006/relationships/image" Target="../media/image228.png"/><Relationship Id="rId44" Type="http://schemas.openxmlformats.org/officeDocument/2006/relationships/customXml" Target="../ink/ink94.xml"/><Relationship Id="rId86" Type="http://schemas.openxmlformats.org/officeDocument/2006/relationships/customXml" Target="../ink/ink115.xml"/><Relationship Id="rId151" Type="http://schemas.openxmlformats.org/officeDocument/2006/relationships/image" Target="../media/image151.png"/><Relationship Id="rId193" Type="http://schemas.openxmlformats.org/officeDocument/2006/relationships/image" Target="../media/image172.png"/><Relationship Id="rId207" Type="http://schemas.openxmlformats.org/officeDocument/2006/relationships/image" Target="../media/image179.png"/><Relationship Id="rId249" Type="http://schemas.openxmlformats.org/officeDocument/2006/relationships/image" Target="../media/image200.png"/><Relationship Id="rId13" Type="http://schemas.openxmlformats.org/officeDocument/2006/relationships/image" Target="../media/image83.png"/><Relationship Id="rId109" Type="http://schemas.openxmlformats.org/officeDocument/2006/relationships/image" Target="../media/image130.png"/><Relationship Id="rId260" Type="http://schemas.openxmlformats.org/officeDocument/2006/relationships/customXml" Target="../ink/ink202.xml"/><Relationship Id="rId316" Type="http://schemas.openxmlformats.org/officeDocument/2006/relationships/customXml" Target="../ink/ink230.xml"/><Relationship Id="rId55" Type="http://schemas.openxmlformats.org/officeDocument/2006/relationships/image" Target="../media/image104.png"/><Relationship Id="rId97" Type="http://schemas.openxmlformats.org/officeDocument/2006/relationships/image" Target="../media/image124.png"/><Relationship Id="rId120" Type="http://schemas.openxmlformats.org/officeDocument/2006/relationships/customXml" Target="../ink/ink132.xm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92.xml"/><Relationship Id="rId21" Type="http://schemas.openxmlformats.org/officeDocument/2006/relationships/customXml" Target="../ink/ink244.xml"/><Relationship Id="rId63" Type="http://schemas.openxmlformats.org/officeDocument/2006/relationships/customXml" Target="../ink/ink265.xml"/><Relationship Id="rId159" Type="http://schemas.openxmlformats.org/officeDocument/2006/relationships/customXml" Target="../ink/ink313.xml"/><Relationship Id="rId170" Type="http://schemas.openxmlformats.org/officeDocument/2006/relationships/image" Target="../media/image323.png"/><Relationship Id="rId226" Type="http://schemas.openxmlformats.org/officeDocument/2006/relationships/image" Target="../media/image351.png"/><Relationship Id="rId268" Type="http://schemas.openxmlformats.org/officeDocument/2006/relationships/image" Target="../media/image372.png"/><Relationship Id="rId32" Type="http://schemas.openxmlformats.org/officeDocument/2006/relationships/image" Target="../media/image254.png"/><Relationship Id="rId74" Type="http://schemas.openxmlformats.org/officeDocument/2006/relationships/image" Target="../media/image275.png"/><Relationship Id="rId128" Type="http://schemas.openxmlformats.org/officeDocument/2006/relationships/image" Target="../media/image302.png"/><Relationship Id="rId5" Type="http://schemas.openxmlformats.org/officeDocument/2006/relationships/customXml" Target="../ink/ink236.xml"/><Relationship Id="rId181" Type="http://schemas.openxmlformats.org/officeDocument/2006/relationships/customXml" Target="../ink/ink324.xml"/><Relationship Id="rId237" Type="http://schemas.openxmlformats.org/officeDocument/2006/relationships/customXml" Target="../ink/ink352.xml"/><Relationship Id="rId279" Type="http://schemas.openxmlformats.org/officeDocument/2006/relationships/customXml" Target="../ink/ink373.xml"/><Relationship Id="rId43" Type="http://schemas.openxmlformats.org/officeDocument/2006/relationships/customXml" Target="../ink/ink255.xml"/><Relationship Id="rId139" Type="http://schemas.openxmlformats.org/officeDocument/2006/relationships/customXml" Target="../ink/ink303.xml"/><Relationship Id="rId85" Type="http://schemas.openxmlformats.org/officeDocument/2006/relationships/customXml" Target="../ink/ink276.xml"/><Relationship Id="rId150" Type="http://schemas.openxmlformats.org/officeDocument/2006/relationships/image" Target="../media/image313.png"/><Relationship Id="rId171" Type="http://schemas.openxmlformats.org/officeDocument/2006/relationships/customXml" Target="../ink/ink319.xml"/><Relationship Id="rId192" Type="http://schemas.openxmlformats.org/officeDocument/2006/relationships/image" Target="../media/image334.png"/><Relationship Id="rId206" Type="http://schemas.openxmlformats.org/officeDocument/2006/relationships/image" Target="../media/image341.png"/><Relationship Id="rId227" Type="http://schemas.openxmlformats.org/officeDocument/2006/relationships/customXml" Target="../ink/ink347.xml"/><Relationship Id="rId248" Type="http://schemas.openxmlformats.org/officeDocument/2006/relationships/image" Target="../media/image362.png"/><Relationship Id="rId269" Type="http://schemas.openxmlformats.org/officeDocument/2006/relationships/customXml" Target="../ink/ink368.xml"/><Relationship Id="rId12" Type="http://schemas.openxmlformats.org/officeDocument/2006/relationships/image" Target="../media/image244.png"/><Relationship Id="rId33" Type="http://schemas.openxmlformats.org/officeDocument/2006/relationships/customXml" Target="../ink/ink250.xml"/><Relationship Id="rId108" Type="http://schemas.openxmlformats.org/officeDocument/2006/relationships/image" Target="../media/image292.png"/><Relationship Id="rId129" Type="http://schemas.openxmlformats.org/officeDocument/2006/relationships/customXml" Target="../ink/ink298.xml"/><Relationship Id="rId280" Type="http://schemas.openxmlformats.org/officeDocument/2006/relationships/image" Target="../media/image378.png"/><Relationship Id="rId54" Type="http://schemas.openxmlformats.org/officeDocument/2006/relationships/image" Target="../media/image265.png"/><Relationship Id="rId75" Type="http://schemas.openxmlformats.org/officeDocument/2006/relationships/customXml" Target="../ink/ink271.xml"/><Relationship Id="rId96" Type="http://schemas.openxmlformats.org/officeDocument/2006/relationships/image" Target="../media/image286.png"/><Relationship Id="rId140" Type="http://schemas.openxmlformats.org/officeDocument/2006/relationships/image" Target="../media/image308.png"/><Relationship Id="rId161" Type="http://schemas.openxmlformats.org/officeDocument/2006/relationships/customXml" Target="../ink/ink314.xml"/><Relationship Id="rId182" Type="http://schemas.openxmlformats.org/officeDocument/2006/relationships/image" Target="../media/image329.png"/><Relationship Id="rId217" Type="http://schemas.openxmlformats.org/officeDocument/2006/relationships/customXml" Target="../ink/ink342.xml"/><Relationship Id="rId6" Type="http://schemas.openxmlformats.org/officeDocument/2006/relationships/image" Target="../media/image241.png"/><Relationship Id="rId238" Type="http://schemas.openxmlformats.org/officeDocument/2006/relationships/image" Target="../media/image357.png"/><Relationship Id="rId259" Type="http://schemas.openxmlformats.org/officeDocument/2006/relationships/customXml" Target="../ink/ink363.xml"/><Relationship Id="rId23" Type="http://schemas.openxmlformats.org/officeDocument/2006/relationships/customXml" Target="../ink/ink245.xml"/><Relationship Id="rId119" Type="http://schemas.openxmlformats.org/officeDocument/2006/relationships/customXml" Target="../ink/ink293.xml"/><Relationship Id="rId270" Type="http://schemas.openxmlformats.org/officeDocument/2006/relationships/image" Target="../media/image373.png"/><Relationship Id="rId44" Type="http://schemas.openxmlformats.org/officeDocument/2006/relationships/image" Target="../media/image260.png"/><Relationship Id="rId65" Type="http://schemas.openxmlformats.org/officeDocument/2006/relationships/customXml" Target="../ink/ink266.xml"/><Relationship Id="rId86" Type="http://schemas.openxmlformats.org/officeDocument/2006/relationships/image" Target="../media/image281.png"/><Relationship Id="rId130" Type="http://schemas.openxmlformats.org/officeDocument/2006/relationships/image" Target="../media/image303.png"/><Relationship Id="rId151" Type="http://schemas.openxmlformats.org/officeDocument/2006/relationships/customXml" Target="../ink/ink309.xml"/><Relationship Id="rId172" Type="http://schemas.openxmlformats.org/officeDocument/2006/relationships/image" Target="../media/image324.png"/><Relationship Id="rId193" Type="http://schemas.openxmlformats.org/officeDocument/2006/relationships/customXml" Target="../ink/ink330.xml"/><Relationship Id="rId207" Type="http://schemas.openxmlformats.org/officeDocument/2006/relationships/customXml" Target="../ink/ink337.xml"/><Relationship Id="rId228" Type="http://schemas.openxmlformats.org/officeDocument/2006/relationships/image" Target="../media/image352.png"/><Relationship Id="rId249" Type="http://schemas.openxmlformats.org/officeDocument/2006/relationships/customXml" Target="../ink/ink358.xml"/><Relationship Id="rId13" Type="http://schemas.openxmlformats.org/officeDocument/2006/relationships/customXml" Target="../ink/ink240.xml"/><Relationship Id="rId109" Type="http://schemas.openxmlformats.org/officeDocument/2006/relationships/customXml" Target="../ink/ink288.xml"/><Relationship Id="rId260" Type="http://schemas.openxmlformats.org/officeDocument/2006/relationships/image" Target="../media/image368.png"/><Relationship Id="rId281" Type="http://schemas.openxmlformats.org/officeDocument/2006/relationships/customXml" Target="../ink/ink374.xml"/><Relationship Id="rId34" Type="http://schemas.openxmlformats.org/officeDocument/2006/relationships/image" Target="../media/image255.png"/><Relationship Id="rId55" Type="http://schemas.openxmlformats.org/officeDocument/2006/relationships/customXml" Target="../ink/ink261.xml"/><Relationship Id="rId76" Type="http://schemas.openxmlformats.org/officeDocument/2006/relationships/image" Target="../media/image276.png"/><Relationship Id="rId97" Type="http://schemas.openxmlformats.org/officeDocument/2006/relationships/customXml" Target="../ink/ink282.xml"/><Relationship Id="rId120" Type="http://schemas.openxmlformats.org/officeDocument/2006/relationships/image" Target="../media/image298.png"/><Relationship Id="rId141" Type="http://schemas.openxmlformats.org/officeDocument/2006/relationships/customXml" Target="../ink/ink304.xml"/><Relationship Id="rId7" Type="http://schemas.openxmlformats.org/officeDocument/2006/relationships/customXml" Target="../ink/ink237.xml"/><Relationship Id="rId162" Type="http://schemas.openxmlformats.org/officeDocument/2006/relationships/image" Target="../media/image319.png"/><Relationship Id="rId183" Type="http://schemas.openxmlformats.org/officeDocument/2006/relationships/customXml" Target="../ink/ink325.xml"/><Relationship Id="rId218" Type="http://schemas.openxmlformats.org/officeDocument/2006/relationships/image" Target="../media/image347.png"/><Relationship Id="rId239" Type="http://schemas.openxmlformats.org/officeDocument/2006/relationships/customXml" Target="../ink/ink353.xml"/><Relationship Id="rId250" Type="http://schemas.openxmlformats.org/officeDocument/2006/relationships/image" Target="../media/image363.png"/><Relationship Id="rId271" Type="http://schemas.openxmlformats.org/officeDocument/2006/relationships/customXml" Target="../ink/ink369.xml"/><Relationship Id="rId24" Type="http://schemas.openxmlformats.org/officeDocument/2006/relationships/image" Target="../media/image250.png"/><Relationship Id="rId45" Type="http://schemas.openxmlformats.org/officeDocument/2006/relationships/customXml" Target="../ink/ink256.xml"/><Relationship Id="rId66" Type="http://schemas.openxmlformats.org/officeDocument/2006/relationships/image" Target="../media/image271.png"/><Relationship Id="rId87" Type="http://schemas.openxmlformats.org/officeDocument/2006/relationships/customXml" Target="../ink/ink277.xml"/><Relationship Id="rId110" Type="http://schemas.openxmlformats.org/officeDocument/2006/relationships/image" Target="../media/image293.png"/><Relationship Id="rId131" Type="http://schemas.openxmlformats.org/officeDocument/2006/relationships/customXml" Target="../ink/ink299.xml"/><Relationship Id="rId152" Type="http://schemas.openxmlformats.org/officeDocument/2006/relationships/image" Target="../media/image314.png"/><Relationship Id="rId173" Type="http://schemas.openxmlformats.org/officeDocument/2006/relationships/customXml" Target="../ink/ink320.xml"/><Relationship Id="rId194" Type="http://schemas.openxmlformats.org/officeDocument/2006/relationships/image" Target="../media/image335.png"/><Relationship Id="rId208" Type="http://schemas.openxmlformats.org/officeDocument/2006/relationships/image" Target="../media/image342.png"/><Relationship Id="rId229" Type="http://schemas.openxmlformats.org/officeDocument/2006/relationships/customXml" Target="../ink/ink348.xml"/><Relationship Id="rId240" Type="http://schemas.openxmlformats.org/officeDocument/2006/relationships/image" Target="../media/image358.png"/><Relationship Id="rId261" Type="http://schemas.openxmlformats.org/officeDocument/2006/relationships/customXml" Target="../ink/ink364.xml"/><Relationship Id="rId14" Type="http://schemas.openxmlformats.org/officeDocument/2006/relationships/image" Target="../media/image245.png"/><Relationship Id="rId35" Type="http://schemas.openxmlformats.org/officeDocument/2006/relationships/customXml" Target="../ink/ink251.xml"/><Relationship Id="rId56" Type="http://schemas.openxmlformats.org/officeDocument/2006/relationships/image" Target="../media/image266.png"/><Relationship Id="rId77" Type="http://schemas.openxmlformats.org/officeDocument/2006/relationships/customXml" Target="../ink/ink272.xml"/><Relationship Id="rId100" Type="http://schemas.openxmlformats.org/officeDocument/2006/relationships/image" Target="../media/image288.png"/><Relationship Id="rId282" Type="http://schemas.openxmlformats.org/officeDocument/2006/relationships/image" Target="../media/image379.png"/><Relationship Id="rId8" Type="http://schemas.openxmlformats.org/officeDocument/2006/relationships/image" Target="../media/image242.png"/><Relationship Id="rId98" Type="http://schemas.openxmlformats.org/officeDocument/2006/relationships/image" Target="../media/image287.png"/><Relationship Id="rId121" Type="http://schemas.openxmlformats.org/officeDocument/2006/relationships/customXml" Target="../ink/ink294.xml"/><Relationship Id="rId142" Type="http://schemas.openxmlformats.org/officeDocument/2006/relationships/image" Target="../media/image309.png"/><Relationship Id="rId163" Type="http://schemas.openxmlformats.org/officeDocument/2006/relationships/customXml" Target="../ink/ink315.xml"/><Relationship Id="rId184" Type="http://schemas.openxmlformats.org/officeDocument/2006/relationships/image" Target="../media/image330.png"/><Relationship Id="rId219" Type="http://schemas.openxmlformats.org/officeDocument/2006/relationships/customXml" Target="../ink/ink343.xml"/><Relationship Id="rId230" Type="http://schemas.openxmlformats.org/officeDocument/2006/relationships/image" Target="../media/image353.png"/><Relationship Id="rId251" Type="http://schemas.openxmlformats.org/officeDocument/2006/relationships/customXml" Target="../ink/ink359.xml"/><Relationship Id="rId25" Type="http://schemas.openxmlformats.org/officeDocument/2006/relationships/customXml" Target="../ink/ink246.xml"/><Relationship Id="rId46" Type="http://schemas.openxmlformats.org/officeDocument/2006/relationships/image" Target="../media/image261.png"/><Relationship Id="rId67" Type="http://schemas.openxmlformats.org/officeDocument/2006/relationships/customXml" Target="../ink/ink267.xml"/><Relationship Id="rId272" Type="http://schemas.openxmlformats.org/officeDocument/2006/relationships/image" Target="../media/image374.png"/><Relationship Id="rId88" Type="http://schemas.openxmlformats.org/officeDocument/2006/relationships/image" Target="../media/image282.png"/><Relationship Id="rId111" Type="http://schemas.openxmlformats.org/officeDocument/2006/relationships/customXml" Target="../ink/ink289.xml"/><Relationship Id="rId132" Type="http://schemas.openxmlformats.org/officeDocument/2006/relationships/image" Target="../media/image304.png"/><Relationship Id="rId153" Type="http://schemas.openxmlformats.org/officeDocument/2006/relationships/customXml" Target="../ink/ink310.xml"/><Relationship Id="rId174" Type="http://schemas.openxmlformats.org/officeDocument/2006/relationships/image" Target="../media/image325.png"/><Relationship Id="rId195" Type="http://schemas.openxmlformats.org/officeDocument/2006/relationships/customXml" Target="../ink/ink331.xml"/><Relationship Id="rId209" Type="http://schemas.openxmlformats.org/officeDocument/2006/relationships/customXml" Target="../ink/ink338.xml"/><Relationship Id="rId220" Type="http://schemas.openxmlformats.org/officeDocument/2006/relationships/image" Target="../media/image348.png"/><Relationship Id="rId241" Type="http://schemas.openxmlformats.org/officeDocument/2006/relationships/customXml" Target="../ink/ink354.xml"/><Relationship Id="rId15" Type="http://schemas.openxmlformats.org/officeDocument/2006/relationships/customXml" Target="../ink/ink241.xml"/><Relationship Id="rId36" Type="http://schemas.openxmlformats.org/officeDocument/2006/relationships/image" Target="../media/image256.png"/><Relationship Id="rId57" Type="http://schemas.openxmlformats.org/officeDocument/2006/relationships/customXml" Target="../ink/ink262.xml"/><Relationship Id="rId262" Type="http://schemas.openxmlformats.org/officeDocument/2006/relationships/image" Target="../media/image369.png"/><Relationship Id="rId283" Type="http://schemas.openxmlformats.org/officeDocument/2006/relationships/customXml" Target="../ink/ink375.xml"/><Relationship Id="rId78" Type="http://schemas.openxmlformats.org/officeDocument/2006/relationships/image" Target="../media/image277.png"/><Relationship Id="rId99" Type="http://schemas.openxmlformats.org/officeDocument/2006/relationships/customXml" Target="../ink/ink283.xml"/><Relationship Id="rId101" Type="http://schemas.openxmlformats.org/officeDocument/2006/relationships/customXml" Target="../ink/ink284.xml"/><Relationship Id="rId122" Type="http://schemas.openxmlformats.org/officeDocument/2006/relationships/image" Target="../media/image299.png"/><Relationship Id="rId143" Type="http://schemas.openxmlformats.org/officeDocument/2006/relationships/customXml" Target="../ink/ink305.xml"/><Relationship Id="rId164" Type="http://schemas.openxmlformats.org/officeDocument/2006/relationships/image" Target="../media/image320.png"/><Relationship Id="rId185" Type="http://schemas.openxmlformats.org/officeDocument/2006/relationships/customXml" Target="../ink/ink326.xml"/><Relationship Id="rId9" Type="http://schemas.openxmlformats.org/officeDocument/2006/relationships/customXml" Target="../ink/ink238.xml"/><Relationship Id="rId210" Type="http://schemas.openxmlformats.org/officeDocument/2006/relationships/image" Target="../media/image343.png"/><Relationship Id="rId26" Type="http://schemas.openxmlformats.org/officeDocument/2006/relationships/image" Target="../media/image251.png"/><Relationship Id="rId231" Type="http://schemas.openxmlformats.org/officeDocument/2006/relationships/customXml" Target="../ink/ink349.xml"/><Relationship Id="rId252" Type="http://schemas.openxmlformats.org/officeDocument/2006/relationships/image" Target="../media/image364.png"/><Relationship Id="rId273" Type="http://schemas.openxmlformats.org/officeDocument/2006/relationships/customXml" Target="../ink/ink370.xml"/><Relationship Id="rId47" Type="http://schemas.openxmlformats.org/officeDocument/2006/relationships/customXml" Target="../ink/ink257.xml"/><Relationship Id="rId68" Type="http://schemas.openxmlformats.org/officeDocument/2006/relationships/image" Target="../media/image272.png"/><Relationship Id="rId89" Type="http://schemas.openxmlformats.org/officeDocument/2006/relationships/customXml" Target="../ink/ink278.xml"/><Relationship Id="rId112" Type="http://schemas.openxmlformats.org/officeDocument/2006/relationships/image" Target="../media/image294.png"/><Relationship Id="rId133" Type="http://schemas.openxmlformats.org/officeDocument/2006/relationships/customXml" Target="../ink/ink300.xml"/><Relationship Id="rId154" Type="http://schemas.openxmlformats.org/officeDocument/2006/relationships/image" Target="../media/image315.png"/><Relationship Id="rId175" Type="http://schemas.openxmlformats.org/officeDocument/2006/relationships/customXml" Target="../ink/ink321.xml"/><Relationship Id="rId196" Type="http://schemas.openxmlformats.org/officeDocument/2006/relationships/image" Target="../media/image336.png"/><Relationship Id="rId200" Type="http://schemas.openxmlformats.org/officeDocument/2006/relationships/image" Target="../media/image338.png"/><Relationship Id="rId16" Type="http://schemas.openxmlformats.org/officeDocument/2006/relationships/image" Target="../media/image246.png"/><Relationship Id="rId221" Type="http://schemas.openxmlformats.org/officeDocument/2006/relationships/customXml" Target="../ink/ink344.xml"/><Relationship Id="rId242" Type="http://schemas.openxmlformats.org/officeDocument/2006/relationships/image" Target="../media/image359.png"/><Relationship Id="rId263" Type="http://schemas.openxmlformats.org/officeDocument/2006/relationships/customXml" Target="../ink/ink365.xml"/><Relationship Id="rId284" Type="http://schemas.openxmlformats.org/officeDocument/2006/relationships/image" Target="../media/image380.png"/><Relationship Id="rId37" Type="http://schemas.openxmlformats.org/officeDocument/2006/relationships/customXml" Target="../ink/ink252.xml"/><Relationship Id="rId58" Type="http://schemas.openxmlformats.org/officeDocument/2006/relationships/image" Target="../media/image267.png"/><Relationship Id="rId79" Type="http://schemas.openxmlformats.org/officeDocument/2006/relationships/customXml" Target="../ink/ink273.xml"/><Relationship Id="rId102" Type="http://schemas.openxmlformats.org/officeDocument/2006/relationships/image" Target="../media/image289.png"/><Relationship Id="rId123" Type="http://schemas.openxmlformats.org/officeDocument/2006/relationships/customXml" Target="../ink/ink295.xml"/><Relationship Id="rId144" Type="http://schemas.openxmlformats.org/officeDocument/2006/relationships/image" Target="../media/image310.png"/><Relationship Id="rId90" Type="http://schemas.openxmlformats.org/officeDocument/2006/relationships/image" Target="../media/image283.png"/><Relationship Id="rId165" Type="http://schemas.openxmlformats.org/officeDocument/2006/relationships/customXml" Target="../ink/ink316.xml"/><Relationship Id="rId186" Type="http://schemas.openxmlformats.org/officeDocument/2006/relationships/image" Target="../media/image331.png"/><Relationship Id="rId211" Type="http://schemas.openxmlformats.org/officeDocument/2006/relationships/customXml" Target="../ink/ink339.xml"/><Relationship Id="rId232" Type="http://schemas.openxmlformats.org/officeDocument/2006/relationships/image" Target="../media/image354.png"/><Relationship Id="rId253" Type="http://schemas.openxmlformats.org/officeDocument/2006/relationships/customXml" Target="../ink/ink360.xml"/><Relationship Id="rId274" Type="http://schemas.openxmlformats.org/officeDocument/2006/relationships/image" Target="../media/image375.png"/><Relationship Id="rId27" Type="http://schemas.openxmlformats.org/officeDocument/2006/relationships/customXml" Target="../ink/ink247.xml"/><Relationship Id="rId48" Type="http://schemas.openxmlformats.org/officeDocument/2006/relationships/image" Target="../media/image262.png"/><Relationship Id="rId69" Type="http://schemas.openxmlformats.org/officeDocument/2006/relationships/customXml" Target="../ink/ink268.xml"/><Relationship Id="rId113" Type="http://schemas.openxmlformats.org/officeDocument/2006/relationships/customXml" Target="../ink/ink290.xml"/><Relationship Id="rId134" Type="http://schemas.openxmlformats.org/officeDocument/2006/relationships/image" Target="../media/image305.png"/><Relationship Id="rId80" Type="http://schemas.openxmlformats.org/officeDocument/2006/relationships/image" Target="../media/image278.png"/><Relationship Id="rId155" Type="http://schemas.openxmlformats.org/officeDocument/2006/relationships/customXml" Target="../ink/ink311.xml"/><Relationship Id="rId176" Type="http://schemas.openxmlformats.org/officeDocument/2006/relationships/image" Target="../media/image326.png"/><Relationship Id="rId197" Type="http://schemas.openxmlformats.org/officeDocument/2006/relationships/customXml" Target="../ink/ink332.xml"/><Relationship Id="rId201" Type="http://schemas.openxmlformats.org/officeDocument/2006/relationships/customXml" Target="../ink/ink334.xml"/><Relationship Id="rId222" Type="http://schemas.openxmlformats.org/officeDocument/2006/relationships/image" Target="../media/image349.png"/><Relationship Id="rId243" Type="http://schemas.openxmlformats.org/officeDocument/2006/relationships/customXml" Target="../ink/ink355.xml"/><Relationship Id="rId264" Type="http://schemas.openxmlformats.org/officeDocument/2006/relationships/image" Target="../media/image370.png"/><Relationship Id="rId285" Type="http://schemas.openxmlformats.org/officeDocument/2006/relationships/customXml" Target="../ink/ink376.xml"/><Relationship Id="rId17" Type="http://schemas.openxmlformats.org/officeDocument/2006/relationships/customXml" Target="../ink/ink242.xml"/><Relationship Id="rId38" Type="http://schemas.openxmlformats.org/officeDocument/2006/relationships/image" Target="../media/image257.png"/><Relationship Id="rId59" Type="http://schemas.openxmlformats.org/officeDocument/2006/relationships/customXml" Target="../ink/ink263.xml"/><Relationship Id="rId103" Type="http://schemas.openxmlformats.org/officeDocument/2006/relationships/customXml" Target="../ink/ink285.xml"/><Relationship Id="rId124" Type="http://schemas.openxmlformats.org/officeDocument/2006/relationships/image" Target="../media/image300.png"/><Relationship Id="rId70" Type="http://schemas.openxmlformats.org/officeDocument/2006/relationships/image" Target="../media/image273.png"/><Relationship Id="rId91" Type="http://schemas.openxmlformats.org/officeDocument/2006/relationships/customXml" Target="../ink/ink279.xml"/><Relationship Id="rId145" Type="http://schemas.openxmlformats.org/officeDocument/2006/relationships/customXml" Target="../ink/ink306.xml"/><Relationship Id="rId166" Type="http://schemas.openxmlformats.org/officeDocument/2006/relationships/image" Target="../media/image321.png"/><Relationship Id="rId187" Type="http://schemas.openxmlformats.org/officeDocument/2006/relationships/customXml" Target="../ink/ink327.xml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344.png"/><Relationship Id="rId233" Type="http://schemas.openxmlformats.org/officeDocument/2006/relationships/customXml" Target="../ink/ink350.xml"/><Relationship Id="rId254" Type="http://schemas.openxmlformats.org/officeDocument/2006/relationships/image" Target="../media/image365.png"/><Relationship Id="rId28" Type="http://schemas.openxmlformats.org/officeDocument/2006/relationships/image" Target="../media/image252.png"/><Relationship Id="rId49" Type="http://schemas.openxmlformats.org/officeDocument/2006/relationships/customXml" Target="../ink/ink258.xml"/><Relationship Id="rId114" Type="http://schemas.openxmlformats.org/officeDocument/2006/relationships/image" Target="../media/image295.png"/><Relationship Id="rId275" Type="http://schemas.openxmlformats.org/officeDocument/2006/relationships/customXml" Target="../ink/ink371.xml"/><Relationship Id="rId60" Type="http://schemas.openxmlformats.org/officeDocument/2006/relationships/image" Target="../media/image268.png"/><Relationship Id="rId81" Type="http://schemas.openxmlformats.org/officeDocument/2006/relationships/customXml" Target="../ink/ink274.xml"/><Relationship Id="rId135" Type="http://schemas.openxmlformats.org/officeDocument/2006/relationships/customXml" Target="../ink/ink301.xml"/><Relationship Id="rId156" Type="http://schemas.openxmlformats.org/officeDocument/2006/relationships/image" Target="../media/image316.png"/><Relationship Id="rId177" Type="http://schemas.openxmlformats.org/officeDocument/2006/relationships/customXml" Target="../ink/ink322.xml"/><Relationship Id="rId198" Type="http://schemas.openxmlformats.org/officeDocument/2006/relationships/image" Target="../media/image337.png"/><Relationship Id="rId202" Type="http://schemas.openxmlformats.org/officeDocument/2006/relationships/image" Target="../media/image339.png"/><Relationship Id="rId223" Type="http://schemas.openxmlformats.org/officeDocument/2006/relationships/customXml" Target="../ink/ink345.xml"/><Relationship Id="rId244" Type="http://schemas.openxmlformats.org/officeDocument/2006/relationships/image" Target="../media/image360.png"/><Relationship Id="rId18" Type="http://schemas.openxmlformats.org/officeDocument/2006/relationships/image" Target="../media/image247.png"/><Relationship Id="rId39" Type="http://schemas.openxmlformats.org/officeDocument/2006/relationships/customXml" Target="../ink/ink253.xml"/><Relationship Id="rId265" Type="http://schemas.openxmlformats.org/officeDocument/2006/relationships/customXml" Target="../ink/ink366.xml"/><Relationship Id="rId286" Type="http://schemas.openxmlformats.org/officeDocument/2006/relationships/image" Target="../media/image381.png"/><Relationship Id="rId50" Type="http://schemas.openxmlformats.org/officeDocument/2006/relationships/image" Target="../media/image263.png"/><Relationship Id="rId104" Type="http://schemas.openxmlformats.org/officeDocument/2006/relationships/image" Target="../media/image290.png"/><Relationship Id="rId125" Type="http://schemas.openxmlformats.org/officeDocument/2006/relationships/customXml" Target="../ink/ink296.xml"/><Relationship Id="rId146" Type="http://schemas.openxmlformats.org/officeDocument/2006/relationships/image" Target="../media/image311.png"/><Relationship Id="rId167" Type="http://schemas.openxmlformats.org/officeDocument/2006/relationships/customXml" Target="../ink/ink317.xml"/><Relationship Id="rId188" Type="http://schemas.openxmlformats.org/officeDocument/2006/relationships/image" Target="../media/image332.png"/><Relationship Id="rId71" Type="http://schemas.openxmlformats.org/officeDocument/2006/relationships/customXml" Target="../ink/ink269.xml"/><Relationship Id="rId92" Type="http://schemas.openxmlformats.org/officeDocument/2006/relationships/image" Target="../media/image284.png"/><Relationship Id="rId213" Type="http://schemas.openxmlformats.org/officeDocument/2006/relationships/customXml" Target="../ink/ink340.xml"/><Relationship Id="rId234" Type="http://schemas.openxmlformats.org/officeDocument/2006/relationships/image" Target="../media/image355.png"/><Relationship Id="rId2" Type="http://schemas.openxmlformats.org/officeDocument/2006/relationships/image" Target="../media/image4.jpeg"/><Relationship Id="rId29" Type="http://schemas.openxmlformats.org/officeDocument/2006/relationships/customXml" Target="../ink/ink248.xml"/><Relationship Id="rId255" Type="http://schemas.openxmlformats.org/officeDocument/2006/relationships/customXml" Target="../ink/ink361.xml"/><Relationship Id="rId276" Type="http://schemas.openxmlformats.org/officeDocument/2006/relationships/image" Target="../media/image376.png"/><Relationship Id="rId40" Type="http://schemas.openxmlformats.org/officeDocument/2006/relationships/image" Target="../media/image258.png"/><Relationship Id="rId115" Type="http://schemas.openxmlformats.org/officeDocument/2006/relationships/customXml" Target="../ink/ink291.xml"/><Relationship Id="rId136" Type="http://schemas.openxmlformats.org/officeDocument/2006/relationships/image" Target="../media/image306.png"/><Relationship Id="rId157" Type="http://schemas.openxmlformats.org/officeDocument/2006/relationships/customXml" Target="../ink/ink312.xml"/><Relationship Id="rId178" Type="http://schemas.openxmlformats.org/officeDocument/2006/relationships/image" Target="../media/image327.png"/><Relationship Id="rId61" Type="http://schemas.openxmlformats.org/officeDocument/2006/relationships/customXml" Target="../ink/ink264.xml"/><Relationship Id="rId82" Type="http://schemas.openxmlformats.org/officeDocument/2006/relationships/image" Target="../media/image279.png"/><Relationship Id="rId199" Type="http://schemas.openxmlformats.org/officeDocument/2006/relationships/customXml" Target="../ink/ink333.xml"/><Relationship Id="rId203" Type="http://schemas.openxmlformats.org/officeDocument/2006/relationships/customXml" Target="../ink/ink335.xml"/><Relationship Id="rId19" Type="http://schemas.openxmlformats.org/officeDocument/2006/relationships/customXml" Target="../ink/ink243.xml"/><Relationship Id="rId224" Type="http://schemas.openxmlformats.org/officeDocument/2006/relationships/image" Target="../media/image350.png"/><Relationship Id="rId245" Type="http://schemas.openxmlformats.org/officeDocument/2006/relationships/customXml" Target="../ink/ink356.xml"/><Relationship Id="rId266" Type="http://schemas.openxmlformats.org/officeDocument/2006/relationships/image" Target="../media/image371.png"/><Relationship Id="rId30" Type="http://schemas.openxmlformats.org/officeDocument/2006/relationships/image" Target="../media/image253.png"/><Relationship Id="rId105" Type="http://schemas.openxmlformats.org/officeDocument/2006/relationships/customXml" Target="../ink/ink286.xml"/><Relationship Id="rId126" Type="http://schemas.openxmlformats.org/officeDocument/2006/relationships/image" Target="../media/image301.png"/><Relationship Id="rId147" Type="http://schemas.openxmlformats.org/officeDocument/2006/relationships/customXml" Target="../ink/ink307.xml"/><Relationship Id="rId168" Type="http://schemas.openxmlformats.org/officeDocument/2006/relationships/image" Target="../media/image322.png"/><Relationship Id="rId51" Type="http://schemas.openxmlformats.org/officeDocument/2006/relationships/customXml" Target="../ink/ink259.xml"/><Relationship Id="rId72" Type="http://schemas.openxmlformats.org/officeDocument/2006/relationships/image" Target="../media/image274.png"/><Relationship Id="rId93" Type="http://schemas.openxmlformats.org/officeDocument/2006/relationships/customXml" Target="../ink/ink280.xml"/><Relationship Id="rId189" Type="http://schemas.openxmlformats.org/officeDocument/2006/relationships/customXml" Target="../ink/ink328.xml"/><Relationship Id="rId3" Type="http://schemas.openxmlformats.org/officeDocument/2006/relationships/image" Target="../media/image1.png"/><Relationship Id="rId214" Type="http://schemas.openxmlformats.org/officeDocument/2006/relationships/image" Target="../media/image345.png"/><Relationship Id="rId235" Type="http://schemas.openxmlformats.org/officeDocument/2006/relationships/customXml" Target="../ink/ink351.xml"/><Relationship Id="rId256" Type="http://schemas.openxmlformats.org/officeDocument/2006/relationships/image" Target="../media/image366.png"/><Relationship Id="rId277" Type="http://schemas.openxmlformats.org/officeDocument/2006/relationships/customXml" Target="../ink/ink372.xml"/><Relationship Id="rId116" Type="http://schemas.openxmlformats.org/officeDocument/2006/relationships/image" Target="../media/image296.png"/><Relationship Id="rId137" Type="http://schemas.openxmlformats.org/officeDocument/2006/relationships/customXml" Target="../ink/ink302.xml"/><Relationship Id="rId158" Type="http://schemas.openxmlformats.org/officeDocument/2006/relationships/image" Target="../media/image317.png"/><Relationship Id="rId20" Type="http://schemas.openxmlformats.org/officeDocument/2006/relationships/image" Target="../media/image248.png"/><Relationship Id="rId41" Type="http://schemas.openxmlformats.org/officeDocument/2006/relationships/customXml" Target="../ink/ink254.xml"/><Relationship Id="rId62" Type="http://schemas.openxmlformats.org/officeDocument/2006/relationships/image" Target="../media/image269.png"/><Relationship Id="rId83" Type="http://schemas.openxmlformats.org/officeDocument/2006/relationships/customXml" Target="../ink/ink275.xml"/><Relationship Id="rId179" Type="http://schemas.openxmlformats.org/officeDocument/2006/relationships/customXml" Target="../ink/ink323.xml"/><Relationship Id="rId190" Type="http://schemas.openxmlformats.org/officeDocument/2006/relationships/image" Target="../media/image333.png"/><Relationship Id="rId204" Type="http://schemas.openxmlformats.org/officeDocument/2006/relationships/image" Target="../media/image340.png"/><Relationship Id="rId225" Type="http://schemas.openxmlformats.org/officeDocument/2006/relationships/customXml" Target="../ink/ink346.xml"/><Relationship Id="rId246" Type="http://schemas.openxmlformats.org/officeDocument/2006/relationships/image" Target="../media/image361.png"/><Relationship Id="rId267" Type="http://schemas.openxmlformats.org/officeDocument/2006/relationships/customXml" Target="../ink/ink367.xml"/><Relationship Id="rId106" Type="http://schemas.openxmlformats.org/officeDocument/2006/relationships/image" Target="../media/image291.png"/><Relationship Id="rId127" Type="http://schemas.openxmlformats.org/officeDocument/2006/relationships/customXml" Target="../ink/ink297.xml"/><Relationship Id="rId10" Type="http://schemas.openxmlformats.org/officeDocument/2006/relationships/image" Target="../media/image243.png"/><Relationship Id="rId31" Type="http://schemas.openxmlformats.org/officeDocument/2006/relationships/customXml" Target="../ink/ink249.xml"/><Relationship Id="rId52" Type="http://schemas.openxmlformats.org/officeDocument/2006/relationships/image" Target="../media/image264.png"/><Relationship Id="rId73" Type="http://schemas.openxmlformats.org/officeDocument/2006/relationships/customXml" Target="../ink/ink270.xml"/><Relationship Id="rId94" Type="http://schemas.openxmlformats.org/officeDocument/2006/relationships/image" Target="../media/image285.png"/><Relationship Id="rId148" Type="http://schemas.openxmlformats.org/officeDocument/2006/relationships/image" Target="../media/image312.png"/><Relationship Id="rId169" Type="http://schemas.openxmlformats.org/officeDocument/2006/relationships/customXml" Target="../ink/ink318.xml"/><Relationship Id="rId4" Type="http://schemas.openxmlformats.org/officeDocument/2006/relationships/image" Target="../media/image240.png"/><Relationship Id="rId180" Type="http://schemas.openxmlformats.org/officeDocument/2006/relationships/image" Target="../media/image328.png"/><Relationship Id="rId215" Type="http://schemas.openxmlformats.org/officeDocument/2006/relationships/customXml" Target="../ink/ink341.xml"/><Relationship Id="rId236" Type="http://schemas.openxmlformats.org/officeDocument/2006/relationships/image" Target="../media/image356.png"/><Relationship Id="rId257" Type="http://schemas.openxmlformats.org/officeDocument/2006/relationships/customXml" Target="../ink/ink362.xml"/><Relationship Id="rId278" Type="http://schemas.openxmlformats.org/officeDocument/2006/relationships/image" Target="../media/image377.png"/><Relationship Id="rId42" Type="http://schemas.openxmlformats.org/officeDocument/2006/relationships/image" Target="../media/image259.png"/><Relationship Id="rId84" Type="http://schemas.openxmlformats.org/officeDocument/2006/relationships/image" Target="../media/image280.png"/><Relationship Id="rId138" Type="http://schemas.openxmlformats.org/officeDocument/2006/relationships/image" Target="../media/image307.png"/><Relationship Id="rId191" Type="http://schemas.openxmlformats.org/officeDocument/2006/relationships/customXml" Target="../ink/ink329.xml"/><Relationship Id="rId205" Type="http://schemas.openxmlformats.org/officeDocument/2006/relationships/customXml" Target="../ink/ink336.xml"/><Relationship Id="rId247" Type="http://schemas.openxmlformats.org/officeDocument/2006/relationships/customXml" Target="../ink/ink357.xml"/><Relationship Id="rId107" Type="http://schemas.openxmlformats.org/officeDocument/2006/relationships/customXml" Target="../ink/ink287.xml"/><Relationship Id="rId11" Type="http://schemas.openxmlformats.org/officeDocument/2006/relationships/customXml" Target="../ink/ink239.xml"/><Relationship Id="rId53" Type="http://schemas.openxmlformats.org/officeDocument/2006/relationships/customXml" Target="../ink/ink260.xml"/><Relationship Id="rId149" Type="http://schemas.openxmlformats.org/officeDocument/2006/relationships/customXml" Target="../ink/ink308.xml"/><Relationship Id="rId95" Type="http://schemas.openxmlformats.org/officeDocument/2006/relationships/customXml" Target="../ink/ink281.xml"/><Relationship Id="rId160" Type="http://schemas.openxmlformats.org/officeDocument/2006/relationships/image" Target="../media/image318.png"/><Relationship Id="rId216" Type="http://schemas.openxmlformats.org/officeDocument/2006/relationships/image" Target="../media/image346.png"/><Relationship Id="rId258" Type="http://schemas.openxmlformats.org/officeDocument/2006/relationships/image" Target="../media/image367.png"/><Relationship Id="rId22" Type="http://schemas.openxmlformats.org/officeDocument/2006/relationships/image" Target="../media/image249.png"/><Relationship Id="rId64" Type="http://schemas.openxmlformats.org/officeDocument/2006/relationships/image" Target="../media/image270.png"/><Relationship Id="rId118" Type="http://schemas.openxmlformats.org/officeDocument/2006/relationships/image" Target="../media/image297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433.xml"/><Relationship Id="rId21" Type="http://schemas.openxmlformats.org/officeDocument/2006/relationships/customXml" Target="../ink/ink385.xml"/><Relationship Id="rId42" Type="http://schemas.openxmlformats.org/officeDocument/2006/relationships/image" Target="../media/image401.png"/><Relationship Id="rId63" Type="http://schemas.openxmlformats.org/officeDocument/2006/relationships/customXml" Target="../ink/ink406.xml"/><Relationship Id="rId84" Type="http://schemas.openxmlformats.org/officeDocument/2006/relationships/image" Target="../media/image422.png"/><Relationship Id="rId16" Type="http://schemas.openxmlformats.org/officeDocument/2006/relationships/image" Target="../media/image388.png"/><Relationship Id="rId107" Type="http://schemas.openxmlformats.org/officeDocument/2006/relationships/customXml" Target="../ink/ink428.xml"/><Relationship Id="rId11" Type="http://schemas.openxmlformats.org/officeDocument/2006/relationships/customXml" Target="../ink/ink380.xml"/><Relationship Id="rId32" Type="http://schemas.openxmlformats.org/officeDocument/2006/relationships/image" Target="../media/image396.png"/><Relationship Id="rId37" Type="http://schemas.openxmlformats.org/officeDocument/2006/relationships/customXml" Target="../ink/ink393.xml"/><Relationship Id="rId53" Type="http://schemas.openxmlformats.org/officeDocument/2006/relationships/customXml" Target="../ink/ink401.xml"/><Relationship Id="rId58" Type="http://schemas.openxmlformats.org/officeDocument/2006/relationships/image" Target="../media/image409.png"/><Relationship Id="rId74" Type="http://schemas.openxmlformats.org/officeDocument/2006/relationships/image" Target="../media/image417.png"/><Relationship Id="rId79" Type="http://schemas.openxmlformats.org/officeDocument/2006/relationships/customXml" Target="../ink/ink414.xml"/><Relationship Id="rId102" Type="http://schemas.openxmlformats.org/officeDocument/2006/relationships/image" Target="../media/image431.png"/><Relationship Id="rId123" Type="http://schemas.openxmlformats.org/officeDocument/2006/relationships/customXml" Target="../ink/ink436.xml"/><Relationship Id="rId128" Type="http://schemas.openxmlformats.org/officeDocument/2006/relationships/image" Target="../media/image444.png"/><Relationship Id="rId5" Type="http://schemas.openxmlformats.org/officeDocument/2006/relationships/customXml" Target="../ink/ink377.xml"/><Relationship Id="rId90" Type="http://schemas.openxmlformats.org/officeDocument/2006/relationships/image" Target="../media/image425.png"/><Relationship Id="rId95" Type="http://schemas.openxmlformats.org/officeDocument/2006/relationships/customXml" Target="../ink/ink422.xml"/><Relationship Id="rId22" Type="http://schemas.openxmlformats.org/officeDocument/2006/relationships/image" Target="../media/image391.png"/><Relationship Id="rId27" Type="http://schemas.openxmlformats.org/officeDocument/2006/relationships/customXml" Target="../ink/ink388.xml"/><Relationship Id="rId43" Type="http://schemas.openxmlformats.org/officeDocument/2006/relationships/customXml" Target="../ink/ink396.xml"/><Relationship Id="rId48" Type="http://schemas.openxmlformats.org/officeDocument/2006/relationships/image" Target="../media/image404.png"/><Relationship Id="rId64" Type="http://schemas.openxmlformats.org/officeDocument/2006/relationships/image" Target="../media/image412.png"/><Relationship Id="rId69" Type="http://schemas.openxmlformats.org/officeDocument/2006/relationships/customXml" Target="../ink/ink409.xml"/><Relationship Id="rId113" Type="http://schemas.openxmlformats.org/officeDocument/2006/relationships/customXml" Target="../ink/ink431.xml"/><Relationship Id="rId118" Type="http://schemas.openxmlformats.org/officeDocument/2006/relationships/image" Target="../media/image439.png"/><Relationship Id="rId134" Type="http://schemas.openxmlformats.org/officeDocument/2006/relationships/image" Target="../media/image447.png"/><Relationship Id="rId80" Type="http://schemas.openxmlformats.org/officeDocument/2006/relationships/image" Target="../media/image420.png"/><Relationship Id="rId85" Type="http://schemas.openxmlformats.org/officeDocument/2006/relationships/customXml" Target="../ink/ink417.xml"/><Relationship Id="rId12" Type="http://schemas.openxmlformats.org/officeDocument/2006/relationships/image" Target="../media/image386.png"/><Relationship Id="rId17" Type="http://schemas.openxmlformats.org/officeDocument/2006/relationships/customXml" Target="../ink/ink383.xml"/><Relationship Id="rId33" Type="http://schemas.openxmlformats.org/officeDocument/2006/relationships/customXml" Target="../ink/ink391.xml"/><Relationship Id="rId38" Type="http://schemas.openxmlformats.org/officeDocument/2006/relationships/image" Target="../media/image399.png"/><Relationship Id="rId59" Type="http://schemas.openxmlformats.org/officeDocument/2006/relationships/customXml" Target="../ink/ink404.xml"/><Relationship Id="rId103" Type="http://schemas.openxmlformats.org/officeDocument/2006/relationships/customXml" Target="../ink/ink426.xml"/><Relationship Id="rId108" Type="http://schemas.openxmlformats.org/officeDocument/2006/relationships/image" Target="../media/image434.png"/><Relationship Id="rId124" Type="http://schemas.openxmlformats.org/officeDocument/2006/relationships/image" Target="../media/image442.png"/><Relationship Id="rId129" Type="http://schemas.openxmlformats.org/officeDocument/2006/relationships/customXml" Target="../ink/ink439.xml"/><Relationship Id="rId54" Type="http://schemas.openxmlformats.org/officeDocument/2006/relationships/image" Target="../media/image407.png"/><Relationship Id="rId70" Type="http://schemas.openxmlformats.org/officeDocument/2006/relationships/image" Target="../media/image415.png"/><Relationship Id="rId75" Type="http://schemas.openxmlformats.org/officeDocument/2006/relationships/customXml" Target="../ink/ink412.xml"/><Relationship Id="rId91" Type="http://schemas.openxmlformats.org/officeDocument/2006/relationships/customXml" Target="../ink/ink420.xml"/><Relationship Id="rId96" Type="http://schemas.openxmlformats.org/officeDocument/2006/relationships/image" Target="../media/image42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83.png"/><Relationship Id="rId23" Type="http://schemas.openxmlformats.org/officeDocument/2006/relationships/customXml" Target="../ink/ink386.xml"/><Relationship Id="rId28" Type="http://schemas.openxmlformats.org/officeDocument/2006/relationships/image" Target="../media/image394.png"/><Relationship Id="rId49" Type="http://schemas.openxmlformats.org/officeDocument/2006/relationships/customXml" Target="../ink/ink399.xml"/><Relationship Id="rId114" Type="http://schemas.openxmlformats.org/officeDocument/2006/relationships/image" Target="../media/image437.png"/><Relationship Id="rId119" Type="http://schemas.openxmlformats.org/officeDocument/2006/relationships/customXml" Target="../ink/ink434.xml"/><Relationship Id="rId44" Type="http://schemas.openxmlformats.org/officeDocument/2006/relationships/image" Target="../media/image402.png"/><Relationship Id="rId60" Type="http://schemas.openxmlformats.org/officeDocument/2006/relationships/image" Target="../media/image410.png"/><Relationship Id="rId65" Type="http://schemas.openxmlformats.org/officeDocument/2006/relationships/customXml" Target="../ink/ink407.xml"/><Relationship Id="rId81" Type="http://schemas.openxmlformats.org/officeDocument/2006/relationships/customXml" Target="../ink/ink415.xml"/><Relationship Id="rId86" Type="http://schemas.openxmlformats.org/officeDocument/2006/relationships/image" Target="../media/image423.png"/><Relationship Id="rId130" Type="http://schemas.openxmlformats.org/officeDocument/2006/relationships/image" Target="../media/image445.png"/><Relationship Id="rId13" Type="http://schemas.openxmlformats.org/officeDocument/2006/relationships/customXml" Target="../ink/ink381.xml"/><Relationship Id="rId18" Type="http://schemas.openxmlformats.org/officeDocument/2006/relationships/image" Target="../media/image389.png"/><Relationship Id="rId39" Type="http://schemas.openxmlformats.org/officeDocument/2006/relationships/customXml" Target="../ink/ink394.xml"/><Relationship Id="rId109" Type="http://schemas.openxmlformats.org/officeDocument/2006/relationships/customXml" Target="../ink/ink429.xml"/><Relationship Id="rId34" Type="http://schemas.openxmlformats.org/officeDocument/2006/relationships/image" Target="../media/image397.png"/><Relationship Id="rId50" Type="http://schemas.openxmlformats.org/officeDocument/2006/relationships/image" Target="../media/image405.png"/><Relationship Id="rId55" Type="http://schemas.openxmlformats.org/officeDocument/2006/relationships/customXml" Target="../ink/ink402.xml"/><Relationship Id="rId76" Type="http://schemas.openxmlformats.org/officeDocument/2006/relationships/image" Target="../media/image418.png"/><Relationship Id="rId97" Type="http://schemas.openxmlformats.org/officeDocument/2006/relationships/customXml" Target="../ink/ink423.xml"/><Relationship Id="rId104" Type="http://schemas.openxmlformats.org/officeDocument/2006/relationships/image" Target="../media/image432.png"/><Relationship Id="rId120" Type="http://schemas.openxmlformats.org/officeDocument/2006/relationships/image" Target="../media/image440.png"/><Relationship Id="rId125" Type="http://schemas.openxmlformats.org/officeDocument/2006/relationships/customXml" Target="../ink/ink437.xml"/><Relationship Id="rId7" Type="http://schemas.openxmlformats.org/officeDocument/2006/relationships/customXml" Target="../ink/ink378.xml"/><Relationship Id="rId71" Type="http://schemas.openxmlformats.org/officeDocument/2006/relationships/customXml" Target="../ink/ink410.xml"/><Relationship Id="rId92" Type="http://schemas.openxmlformats.org/officeDocument/2006/relationships/image" Target="../media/image426.png"/><Relationship Id="rId2" Type="http://schemas.openxmlformats.org/officeDocument/2006/relationships/image" Target="../media/image4.jpeg"/><Relationship Id="rId29" Type="http://schemas.openxmlformats.org/officeDocument/2006/relationships/customXml" Target="../ink/ink389.xml"/><Relationship Id="rId24" Type="http://schemas.openxmlformats.org/officeDocument/2006/relationships/image" Target="../media/image392.png"/><Relationship Id="rId40" Type="http://schemas.openxmlformats.org/officeDocument/2006/relationships/image" Target="../media/image400.png"/><Relationship Id="rId45" Type="http://schemas.openxmlformats.org/officeDocument/2006/relationships/customXml" Target="../ink/ink397.xml"/><Relationship Id="rId66" Type="http://schemas.openxmlformats.org/officeDocument/2006/relationships/image" Target="../media/image413.png"/><Relationship Id="rId87" Type="http://schemas.openxmlformats.org/officeDocument/2006/relationships/customXml" Target="../ink/ink418.xml"/><Relationship Id="rId110" Type="http://schemas.openxmlformats.org/officeDocument/2006/relationships/image" Target="../media/image435.png"/><Relationship Id="rId115" Type="http://schemas.openxmlformats.org/officeDocument/2006/relationships/customXml" Target="../ink/ink432.xml"/><Relationship Id="rId131" Type="http://schemas.openxmlformats.org/officeDocument/2006/relationships/customXml" Target="../ink/ink440.xml"/><Relationship Id="rId61" Type="http://schemas.openxmlformats.org/officeDocument/2006/relationships/customXml" Target="../ink/ink405.xml"/><Relationship Id="rId82" Type="http://schemas.openxmlformats.org/officeDocument/2006/relationships/image" Target="../media/image421.png"/><Relationship Id="rId19" Type="http://schemas.openxmlformats.org/officeDocument/2006/relationships/customXml" Target="../ink/ink384.xml"/><Relationship Id="rId14" Type="http://schemas.openxmlformats.org/officeDocument/2006/relationships/image" Target="../media/image387.png"/><Relationship Id="rId30" Type="http://schemas.openxmlformats.org/officeDocument/2006/relationships/image" Target="../media/image395.png"/><Relationship Id="rId35" Type="http://schemas.openxmlformats.org/officeDocument/2006/relationships/customXml" Target="../ink/ink392.xml"/><Relationship Id="rId56" Type="http://schemas.openxmlformats.org/officeDocument/2006/relationships/image" Target="../media/image408.png"/><Relationship Id="rId77" Type="http://schemas.openxmlformats.org/officeDocument/2006/relationships/customXml" Target="../ink/ink413.xml"/><Relationship Id="rId100" Type="http://schemas.openxmlformats.org/officeDocument/2006/relationships/image" Target="../media/image430.png"/><Relationship Id="rId105" Type="http://schemas.openxmlformats.org/officeDocument/2006/relationships/customXml" Target="../ink/ink427.xml"/><Relationship Id="rId126" Type="http://schemas.openxmlformats.org/officeDocument/2006/relationships/image" Target="../media/image443.png"/><Relationship Id="rId8" Type="http://schemas.openxmlformats.org/officeDocument/2006/relationships/image" Target="../media/image384.png"/><Relationship Id="rId51" Type="http://schemas.openxmlformats.org/officeDocument/2006/relationships/customXml" Target="../ink/ink400.xml"/><Relationship Id="rId72" Type="http://schemas.openxmlformats.org/officeDocument/2006/relationships/image" Target="../media/image416.png"/><Relationship Id="rId93" Type="http://schemas.openxmlformats.org/officeDocument/2006/relationships/customXml" Target="../ink/ink421.xml"/><Relationship Id="rId98" Type="http://schemas.openxmlformats.org/officeDocument/2006/relationships/image" Target="../media/image429.png"/><Relationship Id="rId121" Type="http://schemas.openxmlformats.org/officeDocument/2006/relationships/customXml" Target="../ink/ink435.xml"/><Relationship Id="rId3" Type="http://schemas.openxmlformats.org/officeDocument/2006/relationships/image" Target="../media/image1.png"/><Relationship Id="rId25" Type="http://schemas.openxmlformats.org/officeDocument/2006/relationships/customXml" Target="../ink/ink387.xml"/><Relationship Id="rId46" Type="http://schemas.openxmlformats.org/officeDocument/2006/relationships/image" Target="../media/image403.png"/><Relationship Id="rId67" Type="http://schemas.openxmlformats.org/officeDocument/2006/relationships/customXml" Target="../ink/ink408.xml"/><Relationship Id="rId116" Type="http://schemas.openxmlformats.org/officeDocument/2006/relationships/image" Target="../media/image438.png"/><Relationship Id="rId20" Type="http://schemas.openxmlformats.org/officeDocument/2006/relationships/image" Target="../media/image390.png"/><Relationship Id="rId41" Type="http://schemas.openxmlformats.org/officeDocument/2006/relationships/customXml" Target="../ink/ink395.xml"/><Relationship Id="rId62" Type="http://schemas.openxmlformats.org/officeDocument/2006/relationships/image" Target="../media/image411.png"/><Relationship Id="rId83" Type="http://schemas.openxmlformats.org/officeDocument/2006/relationships/customXml" Target="../ink/ink416.xml"/><Relationship Id="rId88" Type="http://schemas.openxmlformats.org/officeDocument/2006/relationships/image" Target="../media/image424.png"/><Relationship Id="rId111" Type="http://schemas.openxmlformats.org/officeDocument/2006/relationships/customXml" Target="../ink/ink430.xml"/><Relationship Id="rId132" Type="http://schemas.openxmlformats.org/officeDocument/2006/relationships/image" Target="../media/image446.png"/><Relationship Id="rId15" Type="http://schemas.openxmlformats.org/officeDocument/2006/relationships/customXml" Target="../ink/ink382.xml"/><Relationship Id="rId36" Type="http://schemas.openxmlformats.org/officeDocument/2006/relationships/image" Target="../media/image398.png"/><Relationship Id="rId57" Type="http://schemas.openxmlformats.org/officeDocument/2006/relationships/customXml" Target="../ink/ink403.xml"/><Relationship Id="rId106" Type="http://schemas.openxmlformats.org/officeDocument/2006/relationships/image" Target="../media/image433.png"/><Relationship Id="rId127" Type="http://schemas.openxmlformats.org/officeDocument/2006/relationships/customXml" Target="../ink/ink438.xml"/><Relationship Id="rId10" Type="http://schemas.openxmlformats.org/officeDocument/2006/relationships/image" Target="../media/image385.png"/><Relationship Id="rId31" Type="http://schemas.openxmlformats.org/officeDocument/2006/relationships/customXml" Target="../ink/ink390.xml"/><Relationship Id="rId52" Type="http://schemas.openxmlformats.org/officeDocument/2006/relationships/image" Target="../media/image406.png"/><Relationship Id="rId73" Type="http://schemas.openxmlformats.org/officeDocument/2006/relationships/customXml" Target="../ink/ink411.xml"/><Relationship Id="rId78" Type="http://schemas.openxmlformats.org/officeDocument/2006/relationships/image" Target="../media/image419.png"/><Relationship Id="rId94" Type="http://schemas.openxmlformats.org/officeDocument/2006/relationships/image" Target="../media/image427.png"/><Relationship Id="rId99" Type="http://schemas.openxmlformats.org/officeDocument/2006/relationships/customXml" Target="../ink/ink424.xml"/><Relationship Id="rId101" Type="http://schemas.openxmlformats.org/officeDocument/2006/relationships/customXml" Target="../ink/ink425.xml"/><Relationship Id="rId122" Type="http://schemas.openxmlformats.org/officeDocument/2006/relationships/image" Target="../media/image441.png"/><Relationship Id="rId4" Type="http://schemas.openxmlformats.org/officeDocument/2006/relationships/image" Target="../media/image382.png"/><Relationship Id="rId9" Type="http://schemas.openxmlformats.org/officeDocument/2006/relationships/customXml" Target="../ink/ink379.xml"/><Relationship Id="rId26" Type="http://schemas.openxmlformats.org/officeDocument/2006/relationships/image" Target="../media/image393.png"/><Relationship Id="rId47" Type="http://schemas.openxmlformats.org/officeDocument/2006/relationships/customXml" Target="../ink/ink398.xml"/><Relationship Id="rId68" Type="http://schemas.openxmlformats.org/officeDocument/2006/relationships/image" Target="../media/image414.png"/><Relationship Id="rId89" Type="http://schemas.openxmlformats.org/officeDocument/2006/relationships/customXml" Target="../ink/ink419.xml"/><Relationship Id="rId112" Type="http://schemas.openxmlformats.org/officeDocument/2006/relationships/image" Target="../media/image436.png"/><Relationship Id="rId133" Type="http://schemas.openxmlformats.org/officeDocument/2006/relationships/customXml" Target="../ink/ink441.xm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498.xml"/><Relationship Id="rId21" Type="http://schemas.openxmlformats.org/officeDocument/2006/relationships/customXml" Target="../ink/ink450.xml"/><Relationship Id="rId42" Type="http://schemas.openxmlformats.org/officeDocument/2006/relationships/image" Target="../media/image467.png"/><Relationship Id="rId63" Type="http://schemas.openxmlformats.org/officeDocument/2006/relationships/customXml" Target="../ink/ink471.xml"/><Relationship Id="rId84" Type="http://schemas.openxmlformats.org/officeDocument/2006/relationships/image" Target="../media/image488.png"/><Relationship Id="rId138" Type="http://schemas.openxmlformats.org/officeDocument/2006/relationships/image" Target="../media/image514.png"/><Relationship Id="rId107" Type="http://schemas.openxmlformats.org/officeDocument/2006/relationships/customXml" Target="../ink/ink493.xml"/><Relationship Id="rId11" Type="http://schemas.openxmlformats.org/officeDocument/2006/relationships/customXml" Target="../ink/ink445.xml"/><Relationship Id="rId32" Type="http://schemas.openxmlformats.org/officeDocument/2006/relationships/image" Target="../media/image462.png"/><Relationship Id="rId53" Type="http://schemas.openxmlformats.org/officeDocument/2006/relationships/customXml" Target="../ink/ink466.xml"/><Relationship Id="rId74" Type="http://schemas.openxmlformats.org/officeDocument/2006/relationships/image" Target="../media/image483.png"/><Relationship Id="rId128" Type="http://schemas.openxmlformats.org/officeDocument/2006/relationships/image" Target="../media/image510.png"/><Relationship Id="rId149" Type="http://schemas.openxmlformats.org/officeDocument/2006/relationships/customXml" Target="../ink/ink514.xml"/><Relationship Id="rId5" Type="http://schemas.openxmlformats.org/officeDocument/2006/relationships/customXml" Target="../ink/ink442.xml"/><Relationship Id="rId95" Type="http://schemas.openxmlformats.org/officeDocument/2006/relationships/customXml" Target="../ink/ink487.xml"/><Relationship Id="rId22" Type="http://schemas.openxmlformats.org/officeDocument/2006/relationships/image" Target="../media/image457.png"/><Relationship Id="rId27" Type="http://schemas.openxmlformats.org/officeDocument/2006/relationships/customXml" Target="../ink/ink453.xml"/><Relationship Id="rId43" Type="http://schemas.openxmlformats.org/officeDocument/2006/relationships/customXml" Target="../ink/ink461.xml"/><Relationship Id="rId48" Type="http://schemas.openxmlformats.org/officeDocument/2006/relationships/image" Target="../media/image470.png"/><Relationship Id="rId64" Type="http://schemas.openxmlformats.org/officeDocument/2006/relationships/image" Target="../media/image478.png"/><Relationship Id="rId69" Type="http://schemas.openxmlformats.org/officeDocument/2006/relationships/customXml" Target="../ink/ink474.xml"/><Relationship Id="rId113" Type="http://schemas.openxmlformats.org/officeDocument/2006/relationships/customXml" Target="../ink/ink496.xml"/><Relationship Id="rId118" Type="http://schemas.openxmlformats.org/officeDocument/2006/relationships/image" Target="../media/image505.png"/><Relationship Id="rId134" Type="http://schemas.openxmlformats.org/officeDocument/2006/relationships/image" Target="../media/image512.png"/><Relationship Id="rId139" Type="http://schemas.openxmlformats.org/officeDocument/2006/relationships/customXml" Target="../ink/ink509.xml"/><Relationship Id="rId80" Type="http://schemas.openxmlformats.org/officeDocument/2006/relationships/image" Target="../media/image486.png"/><Relationship Id="rId85" Type="http://schemas.openxmlformats.org/officeDocument/2006/relationships/customXml" Target="../ink/ink482.xml"/><Relationship Id="rId150" Type="http://schemas.openxmlformats.org/officeDocument/2006/relationships/image" Target="../media/image520.png"/><Relationship Id="rId155" Type="http://schemas.openxmlformats.org/officeDocument/2006/relationships/customXml" Target="../ink/ink517.xml"/><Relationship Id="rId12" Type="http://schemas.openxmlformats.org/officeDocument/2006/relationships/image" Target="../media/image452.png"/><Relationship Id="rId17" Type="http://schemas.openxmlformats.org/officeDocument/2006/relationships/customXml" Target="../ink/ink448.xml"/><Relationship Id="rId33" Type="http://schemas.openxmlformats.org/officeDocument/2006/relationships/customXml" Target="../ink/ink456.xml"/><Relationship Id="rId38" Type="http://schemas.openxmlformats.org/officeDocument/2006/relationships/image" Target="../media/image465.png"/><Relationship Id="rId59" Type="http://schemas.openxmlformats.org/officeDocument/2006/relationships/customXml" Target="../ink/ink469.xml"/><Relationship Id="rId103" Type="http://schemas.openxmlformats.org/officeDocument/2006/relationships/customXml" Target="../ink/ink491.xml"/><Relationship Id="rId108" Type="http://schemas.openxmlformats.org/officeDocument/2006/relationships/image" Target="../media/image500.png"/><Relationship Id="rId124" Type="http://schemas.openxmlformats.org/officeDocument/2006/relationships/image" Target="../media/image508.png"/><Relationship Id="rId129" Type="http://schemas.openxmlformats.org/officeDocument/2006/relationships/customXml" Target="../ink/ink504.xml"/><Relationship Id="rId54" Type="http://schemas.openxmlformats.org/officeDocument/2006/relationships/image" Target="../media/image473.png"/><Relationship Id="rId70" Type="http://schemas.openxmlformats.org/officeDocument/2006/relationships/image" Target="../media/image481.png"/><Relationship Id="rId75" Type="http://schemas.openxmlformats.org/officeDocument/2006/relationships/customXml" Target="../ink/ink477.xml"/><Relationship Id="rId91" Type="http://schemas.openxmlformats.org/officeDocument/2006/relationships/customXml" Target="../ink/ink485.xml"/><Relationship Id="rId96" Type="http://schemas.openxmlformats.org/officeDocument/2006/relationships/image" Target="../media/image494.png"/><Relationship Id="rId140" Type="http://schemas.openxmlformats.org/officeDocument/2006/relationships/image" Target="../media/image515.png"/><Relationship Id="rId145" Type="http://schemas.openxmlformats.org/officeDocument/2006/relationships/customXml" Target="../ink/ink5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49.png"/><Relationship Id="rId23" Type="http://schemas.openxmlformats.org/officeDocument/2006/relationships/customXml" Target="../ink/ink451.xml"/><Relationship Id="rId28" Type="http://schemas.openxmlformats.org/officeDocument/2006/relationships/image" Target="../media/image460.png"/><Relationship Id="rId49" Type="http://schemas.openxmlformats.org/officeDocument/2006/relationships/customXml" Target="../ink/ink464.xml"/><Relationship Id="rId114" Type="http://schemas.openxmlformats.org/officeDocument/2006/relationships/image" Target="../media/image503.png"/><Relationship Id="rId119" Type="http://schemas.openxmlformats.org/officeDocument/2006/relationships/customXml" Target="../ink/ink499.xml"/><Relationship Id="rId44" Type="http://schemas.openxmlformats.org/officeDocument/2006/relationships/image" Target="../media/image468.png"/><Relationship Id="rId60" Type="http://schemas.openxmlformats.org/officeDocument/2006/relationships/image" Target="../media/image476.png"/><Relationship Id="rId65" Type="http://schemas.openxmlformats.org/officeDocument/2006/relationships/customXml" Target="../ink/ink472.xml"/><Relationship Id="rId81" Type="http://schemas.openxmlformats.org/officeDocument/2006/relationships/customXml" Target="../ink/ink480.xml"/><Relationship Id="rId86" Type="http://schemas.openxmlformats.org/officeDocument/2006/relationships/image" Target="../media/image489.png"/><Relationship Id="rId130" Type="http://schemas.openxmlformats.org/officeDocument/2006/relationships/image" Target="../media/image30.png"/><Relationship Id="rId135" Type="http://schemas.openxmlformats.org/officeDocument/2006/relationships/customXml" Target="../ink/ink507.xml"/><Relationship Id="rId151" Type="http://schemas.openxmlformats.org/officeDocument/2006/relationships/customXml" Target="../ink/ink515.xml"/><Relationship Id="rId156" Type="http://schemas.openxmlformats.org/officeDocument/2006/relationships/image" Target="../media/image523.png"/><Relationship Id="rId13" Type="http://schemas.openxmlformats.org/officeDocument/2006/relationships/customXml" Target="../ink/ink446.xml"/><Relationship Id="rId18" Type="http://schemas.openxmlformats.org/officeDocument/2006/relationships/image" Target="../media/image455.png"/><Relationship Id="rId39" Type="http://schemas.openxmlformats.org/officeDocument/2006/relationships/customXml" Target="../ink/ink459.xml"/><Relationship Id="rId109" Type="http://schemas.openxmlformats.org/officeDocument/2006/relationships/customXml" Target="../ink/ink494.xml"/><Relationship Id="rId34" Type="http://schemas.openxmlformats.org/officeDocument/2006/relationships/image" Target="../media/image463.png"/><Relationship Id="rId50" Type="http://schemas.openxmlformats.org/officeDocument/2006/relationships/image" Target="../media/image471.png"/><Relationship Id="rId55" Type="http://schemas.openxmlformats.org/officeDocument/2006/relationships/customXml" Target="../ink/ink467.xml"/><Relationship Id="rId76" Type="http://schemas.openxmlformats.org/officeDocument/2006/relationships/image" Target="../media/image484.png"/><Relationship Id="rId97" Type="http://schemas.openxmlformats.org/officeDocument/2006/relationships/customXml" Target="../ink/ink488.xml"/><Relationship Id="rId104" Type="http://schemas.openxmlformats.org/officeDocument/2006/relationships/image" Target="../media/image498.png"/><Relationship Id="rId120" Type="http://schemas.openxmlformats.org/officeDocument/2006/relationships/image" Target="../media/image506.png"/><Relationship Id="rId125" Type="http://schemas.openxmlformats.org/officeDocument/2006/relationships/customXml" Target="../ink/ink502.xml"/><Relationship Id="rId141" Type="http://schemas.openxmlformats.org/officeDocument/2006/relationships/customXml" Target="../ink/ink510.xml"/><Relationship Id="rId146" Type="http://schemas.openxmlformats.org/officeDocument/2006/relationships/image" Target="../media/image518.png"/><Relationship Id="rId7" Type="http://schemas.openxmlformats.org/officeDocument/2006/relationships/customXml" Target="../ink/ink443.xml"/><Relationship Id="rId71" Type="http://schemas.openxmlformats.org/officeDocument/2006/relationships/customXml" Target="../ink/ink475.xml"/><Relationship Id="rId92" Type="http://schemas.openxmlformats.org/officeDocument/2006/relationships/image" Target="../media/image492.png"/><Relationship Id="rId2" Type="http://schemas.openxmlformats.org/officeDocument/2006/relationships/image" Target="../media/image4.jpeg"/><Relationship Id="rId29" Type="http://schemas.openxmlformats.org/officeDocument/2006/relationships/customXml" Target="../ink/ink454.xml"/><Relationship Id="rId24" Type="http://schemas.openxmlformats.org/officeDocument/2006/relationships/image" Target="../media/image458.png"/><Relationship Id="rId40" Type="http://schemas.openxmlformats.org/officeDocument/2006/relationships/image" Target="../media/image466.png"/><Relationship Id="rId45" Type="http://schemas.openxmlformats.org/officeDocument/2006/relationships/customXml" Target="../ink/ink462.xml"/><Relationship Id="rId66" Type="http://schemas.openxmlformats.org/officeDocument/2006/relationships/image" Target="../media/image479.png"/><Relationship Id="rId87" Type="http://schemas.openxmlformats.org/officeDocument/2006/relationships/customXml" Target="../ink/ink483.xml"/><Relationship Id="rId110" Type="http://schemas.openxmlformats.org/officeDocument/2006/relationships/image" Target="../media/image501.png"/><Relationship Id="rId115" Type="http://schemas.openxmlformats.org/officeDocument/2006/relationships/customXml" Target="../ink/ink497.xml"/><Relationship Id="rId131" Type="http://schemas.openxmlformats.org/officeDocument/2006/relationships/customXml" Target="../ink/ink505.xml"/><Relationship Id="rId136" Type="http://schemas.openxmlformats.org/officeDocument/2006/relationships/image" Target="../media/image513.png"/><Relationship Id="rId61" Type="http://schemas.openxmlformats.org/officeDocument/2006/relationships/customXml" Target="../ink/ink470.xml"/><Relationship Id="rId82" Type="http://schemas.openxmlformats.org/officeDocument/2006/relationships/image" Target="../media/image487.png"/><Relationship Id="rId152" Type="http://schemas.openxmlformats.org/officeDocument/2006/relationships/image" Target="../media/image521.png"/><Relationship Id="rId19" Type="http://schemas.openxmlformats.org/officeDocument/2006/relationships/customXml" Target="../ink/ink449.xml"/><Relationship Id="rId14" Type="http://schemas.openxmlformats.org/officeDocument/2006/relationships/image" Target="../media/image453.png"/><Relationship Id="rId30" Type="http://schemas.openxmlformats.org/officeDocument/2006/relationships/image" Target="../media/image461.png"/><Relationship Id="rId35" Type="http://schemas.openxmlformats.org/officeDocument/2006/relationships/customXml" Target="../ink/ink457.xml"/><Relationship Id="rId56" Type="http://schemas.openxmlformats.org/officeDocument/2006/relationships/image" Target="../media/image474.png"/><Relationship Id="rId77" Type="http://schemas.openxmlformats.org/officeDocument/2006/relationships/customXml" Target="../ink/ink478.xml"/><Relationship Id="rId100" Type="http://schemas.openxmlformats.org/officeDocument/2006/relationships/image" Target="../media/image496.png"/><Relationship Id="rId105" Type="http://schemas.openxmlformats.org/officeDocument/2006/relationships/customXml" Target="../ink/ink492.xml"/><Relationship Id="rId126" Type="http://schemas.openxmlformats.org/officeDocument/2006/relationships/image" Target="../media/image509.png"/><Relationship Id="rId147" Type="http://schemas.openxmlformats.org/officeDocument/2006/relationships/customXml" Target="../ink/ink513.xml"/><Relationship Id="rId8" Type="http://schemas.openxmlformats.org/officeDocument/2006/relationships/image" Target="../media/image450.png"/><Relationship Id="rId51" Type="http://schemas.openxmlformats.org/officeDocument/2006/relationships/customXml" Target="../ink/ink465.xml"/><Relationship Id="rId72" Type="http://schemas.openxmlformats.org/officeDocument/2006/relationships/image" Target="../media/image482.png"/><Relationship Id="rId93" Type="http://schemas.openxmlformats.org/officeDocument/2006/relationships/customXml" Target="../ink/ink486.xml"/><Relationship Id="rId98" Type="http://schemas.openxmlformats.org/officeDocument/2006/relationships/image" Target="../media/image495.png"/><Relationship Id="rId121" Type="http://schemas.openxmlformats.org/officeDocument/2006/relationships/customXml" Target="../ink/ink500.xml"/><Relationship Id="rId142" Type="http://schemas.openxmlformats.org/officeDocument/2006/relationships/image" Target="../media/image516.png"/><Relationship Id="rId3" Type="http://schemas.openxmlformats.org/officeDocument/2006/relationships/image" Target="../media/image1.png"/><Relationship Id="rId25" Type="http://schemas.openxmlformats.org/officeDocument/2006/relationships/customXml" Target="../ink/ink452.xml"/><Relationship Id="rId46" Type="http://schemas.openxmlformats.org/officeDocument/2006/relationships/image" Target="../media/image469.png"/><Relationship Id="rId67" Type="http://schemas.openxmlformats.org/officeDocument/2006/relationships/customXml" Target="../ink/ink473.xml"/><Relationship Id="rId116" Type="http://schemas.openxmlformats.org/officeDocument/2006/relationships/image" Target="../media/image504.png"/><Relationship Id="rId137" Type="http://schemas.openxmlformats.org/officeDocument/2006/relationships/customXml" Target="../ink/ink508.xml"/><Relationship Id="rId20" Type="http://schemas.openxmlformats.org/officeDocument/2006/relationships/image" Target="../media/image456.png"/><Relationship Id="rId41" Type="http://schemas.openxmlformats.org/officeDocument/2006/relationships/customXml" Target="../ink/ink460.xml"/><Relationship Id="rId62" Type="http://schemas.openxmlformats.org/officeDocument/2006/relationships/image" Target="../media/image477.png"/><Relationship Id="rId83" Type="http://schemas.openxmlformats.org/officeDocument/2006/relationships/customXml" Target="../ink/ink481.xml"/><Relationship Id="rId88" Type="http://schemas.openxmlformats.org/officeDocument/2006/relationships/image" Target="../media/image490.png"/><Relationship Id="rId111" Type="http://schemas.openxmlformats.org/officeDocument/2006/relationships/customXml" Target="../ink/ink495.xml"/><Relationship Id="rId132" Type="http://schemas.openxmlformats.org/officeDocument/2006/relationships/image" Target="../media/image511.png"/><Relationship Id="rId153" Type="http://schemas.openxmlformats.org/officeDocument/2006/relationships/customXml" Target="../ink/ink516.xml"/><Relationship Id="rId15" Type="http://schemas.openxmlformats.org/officeDocument/2006/relationships/customXml" Target="../ink/ink447.xml"/><Relationship Id="rId36" Type="http://schemas.openxmlformats.org/officeDocument/2006/relationships/image" Target="../media/image464.png"/><Relationship Id="rId57" Type="http://schemas.openxmlformats.org/officeDocument/2006/relationships/customXml" Target="../ink/ink468.xml"/><Relationship Id="rId106" Type="http://schemas.openxmlformats.org/officeDocument/2006/relationships/image" Target="../media/image499.png"/><Relationship Id="rId127" Type="http://schemas.openxmlformats.org/officeDocument/2006/relationships/customXml" Target="../ink/ink503.xml"/><Relationship Id="rId10" Type="http://schemas.openxmlformats.org/officeDocument/2006/relationships/image" Target="../media/image451.png"/><Relationship Id="rId31" Type="http://schemas.openxmlformats.org/officeDocument/2006/relationships/customXml" Target="../ink/ink455.xml"/><Relationship Id="rId52" Type="http://schemas.openxmlformats.org/officeDocument/2006/relationships/image" Target="../media/image472.png"/><Relationship Id="rId73" Type="http://schemas.openxmlformats.org/officeDocument/2006/relationships/customXml" Target="../ink/ink476.xml"/><Relationship Id="rId78" Type="http://schemas.openxmlformats.org/officeDocument/2006/relationships/image" Target="../media/image485.png"/><Relationship Id="rId94" Type="http://schemas.openxmlformats.org/officeDocument/2006/relationships/image" Target="../media/image493.png"/><Relationship Id="rId99" Type="http://schemas.openxmlformats.org/officeDocument/2006/relationships/customXml" Target="../ink/ink489.xml"/><Relationship Id="rId101" Type="http://schemas.openxmlformats.org/officeDocument/2006/relationships/customXml" Target="../ink/ink490.xml"/><Relationship Id="rId122" Type="http://schemas.openxmlformats.org/officeDocument/2006/relationships/image" Target="../media/image507.png"/><Relationship Id="rId143" Type="http://schemas.openxmlformats.org/officeDocument/2006/relationships/customXml" Target="../ink/ink511.xml"/><Relationship Id="rId148" Type="http://schemas.openxmlformats.org/officeDocument/2006/relationships/image" Target="../media/image519.png"/><Relationship Id="rId4" Type="http://schemas.openxmlformats.org/officeDocument/2006/relationships/image" Target="../media/image448.png"/><Relationship Id="rId9" Type="http://schemas.openxmlformats.org/officeDocument/2006/relationships/customXml" Target="../ink/ink444.xml"/><Relationship Id="rId26" Type="http://schemas.openxmlformats.org/officeDocument/2006/relationships/image" Target="../media/image459.png"/><Relationship Id="rId47" Type="http://schemas.openxmlformats.org/officeDocument/2006/relationships/customXml" Target="../ink/ink463.xml"/><Relationship Id="rId68" Type="http://schemas.openxmlformats.org/officeDocument/2006/relationships/image" Target="../media/image480.png"/><Relationship Id="rId89" Type="http://schemas.openxmlformats.org/officeDocument/2006/relationships/customXml" Target="../ink/ink484.xml"/><Relationship Id="rId112" Type="http://schemas.openxmlformats.org/officeDocument/2006/relationships/image" Target="../media/image502.png"/><Relationship Id="rId133" Type="http://schemas.openxmlformats.org/officeDocument/2006/relationships/customXml" Target="../ink/ink506.xml"/><Relationship Id="rId154" Type="http://schemas.openxmlformats.org/officeDocument/2006/relationships/image" Target="../media/image522.png"/><Relationship Id="rId16" Type="http://schemas.openxmlformats.org/officeDocument/2006/relationships/image" Target="../media/image454.png"/><Relationship Id="rId37" Type="http://schemas.openxmlformats.org/officeDocument/2006/relationships/customXml" Target="../ink/ink458.xml"/><Relationship Id="rId58" Type="http://schemas.openxmlformats.org/officeDocument/2006/relationships/image" Target="../media/image475.png"/><Relationship Id="rId79" Type="http://schemas.openxmlformats.org/officeDocument/2006/relationships/customXml" Target="../ink/ink479.xml"/><Relationship Id="rId102" Type="http://schemas.openxmlformats.org/officeDocument/2006/relationships/image" Target="../media/image497.png"/><Relationship Id="rId123" Type="http://schemas.openxmlformats.org/officeDocument/2006/relationships/customXml" Target="../ink/ink501.xml"/><Relationship Id="rId144" Type="http://schemas.openxmlformats.org/officeDocument/2006/relationships/image" Target="../media/image517.png"/><Relationship Id="rId90" Type="http://schemas.openxmlformats.org/officeDocument/2006/relationships/image" Target="../media/image491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79.png"/><Relationship Id="rId21" Type="http://schemas.openxmlformats.org/officeDocument/2006/relationships/customXml" Target="../ink/ink526.xml"/><Relationship Id="rId42" Type="http://schemas.openxmlformats.org/officeDocument/2006/relationships/customXml" Target="../ink/ink537.xml"/><Relationship Id="rId63" Type="http://schemas.openxmlformats.org/officeDocument/2006/relationships/image" Target="../media/image552.png"/><Relationship Id="rId84" Type="http://schemas.openxmlformats.org/officeDocument/2006/relationships/customXml" Target="../ink/ink558.xml"/><Relationship Id="rId138" Type="http://schemas.openxmlformats.org/officeDocument/2006/relationships/customXml" Target="../ink/ink585.xml"/><Relationship Id="rId16" Type="http://schemas.openxmlformats.org/officeDocument/2006/relationships/image" Target="../media/image530.png"/><Relationship Id="rId107" Type="http://schemas.openxmlformats.org/officeDocument/2006/relationships/image" Target="../media/image574.png"/><Relationship Id="rId11" Type="http://schemas.openxmlformats.org/officeDocument/2006/relationships/customXml" Target="../ink/ink521.xml"/><Relationship Id="rId32" Type="http://schemas.openxmlformats.org/officeDocument/2006/relationships/image" Target="../media/image538.png"/><Relationship Id="rId37" Type="http://schemas.openxmlformats.org/officeDocument/2006/relationships/customXml" Target="../ink/ink534.xml"/><Relationship Id="rId53" Type="http://schemas.openxmlformats.org/officeDocument/2006/relationships/image" Target="../media/image547.png"/><Relationship Id="rId58" Type="http://schemas.openxmlformats.org/officeDocument/2006/relationships/customXml" Target="../ink/ink545.xml"/><Relationship Id="rId74" Type="http://schemas.openxmlformats.org/officeDocument/2006/relationships/customXml" Target="../ink/ink553.xml"/><Relationship Id="rId79" Type="http://schemas.openxmlformats.org/officeDocument/2006/relationships/image" Target="../media/image560.png"/><Relationship Id="rId102" Type="http://schemas.openxmlformats.org/officeDocument/2006/relationships/customXml" Target="../ink/ink567.xml"/><Relationship Id="rId123" Type="http://schemas.openxmlformats.org/officeDocument/2006/relationships/image" Target="../media/image582.png"/><Relationship Id="rId128" Type="http://schemas.openxmlformats.org/officeDocument/2006/relationships/customXml" Target="../ink/ink580.xml"/><Relationship Id="rId5" Type="http://schemas.openxmlformats.org/officeDocument/2006/relationships/customXml" Target="../ink/ink518.xml"/><Relationship Id="rId90" Type="http://schemas.openxmlformats.org/officeDocument/2006/relationships/customXml" Target="../ink/ink561.xml"/><Relationship Id="rId95" Type="http://schemas.openxmlformats.org/officeDocument/2006/relationships/image" Target="../media/image568.png"/><Relationship Id="rId22" Type="http://schemas.openxmlformats.org/officeDocument/2006/relationships/image" Target="../media/image533.png"/><Relationship Id="rId27" Type="http://schemas.openxmlformats.org/officeDocument/2006/relationships/customXml" Target="../ink/ink529.xml"/><Relationship Id="rId43" Type="http://schemas.openxmlformats.org/officeDocument/2006/relationships/image" Target="../media/image542.png"/><Relationship Id="rId48" Type="http://schemas.openxmlformats.org/officeDocument/2006/relationships/customXml" Target="../ink/ink540.xml"/><Relationship Id="rId64" Type="http://schemas.openxmlformats.org/officeDocument/2006/relationships/customXml" Target="../ink/ink548.xml"/><Relationship Id="rId69" Type="http://schemas.openxmlformats.org/officeDocument/2006/relationships/image" Target="../media/image555.png"/><Relationship Id="rId113" Type="http://schemas.openxmlformats.org/officeDocument/2006/relationships/image" Target="../media/image577.png"/><Relationship Id="rId118" Type="http://schemas.openxmlformats.org/officeDocument/2006/relationships/customXml" Target="../ink/ink575.xml"/><Relationship Id="rId134" Type="http://schemas.openxmlformats.org/officeDocument/2006/relationships/customXml" Target="../ink/ink583.xml"/><Relationship Id="rId139" Type="http://schemas.openxmlformats.org/officeDocument/2006/relationships/image" Target="../media/image590.png"/><Relationship Id="rId80" Type="http://schemas.openxmlformats.org/officeDocument/2006/relationships/customXml" Target="../ink/ink556.xml"/><Relationship Id="rId85" Type="http://schemas.openxmlformats.org/officeDocument/2006/relationships/image" Target="../media/image563.png"/><Relationship Id="rId12" Type="http://schemas.openxmlformats.org/officeDocument/2006/relationships/image" Target="../media/image528.png"/><Relationship Id="rId17" Type="http://schemas.openxmlformats.org/officeDocument/2006/relationships/customXml" Target="../ink/ink524.xml"/><Relationship Id="rId33" Type="http://schemas.openxmlformats.org/officeDocument/2006/relationships/customXml" Target="../ink/ink532.xml"/><Relationship Id="rId38" Type="http://schemas.openxmlformats.org/officeDocument/2006/relationships/image" Target="../media/image30.png"/><Relationship Id="rId59" Type="http://schemas.openxmlformats.org/officeDocument/2006/relationships/image" Target="../media/image550.png"/><Relationship Id="rId103" Type="http://schemas.openxmlformats.org/officeDocument/2006/relationships/image" Target="../media/image572.png"/><Relationship Id="rId108" Type="http://schemas.openxmlformats.org/officeDocument/2006/relationships/customXml" Target="../ink/ink570.xml"/><Relationship Id="rId124" Type="http://schemas.openxmlformats.org/officeDocument/2006/relationships/customXml" Target="../ink/ink578.xml"/><Relationship Id="rId129" Type="http://schemas.openxmlformats.org/officeDocument/2006/relationships/image" Target="../media/image585.png"/><Relationship Id="rId54" Type="http://schemas.openxmlformats.org/officeDocument/2006/relationships/customXml" Target="../ink/ink543.xml"/><Relationship Id="rId70" Type="http://schemas.openxmlformats.org/officeDocument/2006/relationships/customXml" Target="../ink/ink551.xml"/><Relationship Id="rId75" Type="http://schemas.openxmlformats.org/officeDocument/2006/relationships/image" Target="../media/image558.png"/><Relationship Id="rId91" Type="http://schemas.openxmlformats.org/officeDocument/2006/relationships/image" Target="../media/image566.png"/><Relationship Id="rId96" Type="http://schemas.openxmlformats.org/officeDocument/2006/relationships/customXml" Target="../ink/ink56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5.png"/><Relationship Id="rId23" Type="http://schemas.openxmlformats.org/officeDocument/2006/relationships/customXml" Target="../ink/ink527.xml"/><Relationship Id="rId28" Type="http://schemas.openxmlformats.org/officeDocument/2006/relationships/image" Target="../media/image536.png"/><Relationship Id="rId49" Type="http://schemas.openxmlformats.org/officeDocument/2006/relationships/image" Target="../media/image545.png"/><Relationship Id="rId114" Type="http://schemas.openxmlformats.org/officeDocument/2006/relationships/customXml" Target="../ink/ink573.xml"/><Relationship Id="rId119" Type="http://schemas.openxmlformats.org/officeDocument/2006/relationships/image" Target="../media/image580.png"/><Relationship Id="rId44" Type="http://schemas.openxmlformats.org/officeDocument/2006/relationships/customXml" Target="../ink/ink538.xml"/><Relationship Id="rId60" Type="http://schemas.openxmlformats.org/officeDocument/2006/relationships/customXml" Target="../ink/ink546.xml"/><Relationship Id="rId65" Type="http://schemas.openxmlformats.org/officeDocument/2006/relationships/image" Target="../media/image553.png"/><Relationship Id="rId81" Type="http://schemas.openxmlformats.org/officeDocument/2006/relationships/image" Target="../media/image561.png"/><Relationship Id="rId86" Type="http://schemas.openxmlformats.org/officeDocument/2006/relationships/customXml" Target="../ink/ink559.xml"/><Relationship Id="rId130" Type="http://schemas.openxmlformats.org/officeDocument/2006/relationships/customXml" Target="../ink/ink581.xml"/><Relationship Id="rId135" Type="http://schemas.openxmlformats.org/officeDocument/2006/relationships/image" Target="../media/image588.png"/><Relationship Id="rId13" Type="http://schemas.openxmlformats.org/officeDocument/2006/relationships/customXml" Target="../ink/ink522.xml"/><Relationship Id="rId18" Type="http://schemas.openxmlformats.org/officeDocument/2006/relationships/image" Target="../media/image531.png"/><Relationship Id="rId39" Type="http://schemas.openxmlformats.org/officeDocument/2006/relationships/customXml" Target="../ink/ink535.xml"/><Relationship Id="rId109" Type="http://schemas.openxmlformats.org/officeDocument/2006/relationships/image" Target="../media/image575.png"/><Relationship Id="rId34" Type="http://schemas.openxmlformats.org/officeDocument/2006/relationships/image" Target="../media/image539.png"/><Relationship Id="rId50" Type="http://schemas.openxmlformats.org/officeDocument/2006/relationships/customXml" Target="../ink/ink541.xml"/><Relationship Id="rId55" Type="http://schemas.openxmlformats.org/officeDocument/2006/relationships/image" Target="../media/image548.png"/><Relationship Id="rId76" Type="http://schemas.openxmlformats.org/officeDocument/2006/relationships/customXml" Target="../ink/ink554.xml"/><Relationship Id="rId97" Type="http://schemas.openxmlformats.org/officeDocument/2006/relationships/image" Target="../media/image569.png"/><Relationship Id="rId104" Type="http://schemas.openxmlformats.org/officeDocument/2006/relationships/customXml" Target="../ink/ink568.xml"/><Relationship Id="rId120" Type="http://schemas.openxmlformats.org/officeDocument/2006/relationships/customXml" Target="../ink/ink576.xml"/><Relationship Id="rId125" Type="http://schemas.openxmlformats.org/officeDocument/2006/relationships/image" Target="../media/image583.png"/><Relationship Id="rId7" Type="http://schemas.openxmlformats.org/officeDocument/2006/relationships/customXml" Target="../ink/ink519.xml"/><Relationship Id="rId71" Type="http://schemas.openxmlformats.org/officeDocument/2006/relationships/image" Target="../media/image556.png"/><Relationship Id="rId92" Type="http://schemas.openxmlformats.org/officeDocument/2006/relationships/customXml" Target="../ink/ink562.xml"/><Relationship Id="rId2" Type="http://schemas.openxmlformats.org/officeDocument/2006/relationships/image" Target="../media/image4.jpeg"/><Relationship Id="rId29" Type="http://schemas.openxmlformats.org/officeDocument/2006/relationships/customXml" Target="../ink/ink530.xml"/><Relationship Id="rId24" Type="http://schemas.openxmlformats.org/officeDocument/2006/relationships/image" Target="../media/image534.png"/><Relationship Id="rId40" Type="http://schemas.openxmlformats.org/officeDocument/2006/relationships/customXml" Target="../ink/ink536.xml"/><Relationship Id="rId45" Type="http://schemas.openxmlformats.org/officeDocument/2006/relationships/image" Target="../media/image543.png"/><Relationship Id="rId66" Type="http://schemas.openxmlformats.org/officeDocument/2006/relationships/customXml" Target="../ink/ink549.xml"/><Relationship Id="rId87" Type="http://schemas.openxmlformats.org/officeDocument/2006/relationships/image" Target="../media/image564.png"/><Relationship Id="rId110" Type="http://schemas.openxmlformats.org/officeDocument/2006/relationships/customXml" Target="../ink/ink571.xml"/><Relationship Id="rId115" Type="http://schemas.openxmlformats.org/officeDocument/2006/relationships/image" Target="../media/image578.png"/><Relationship Id="rId131" Type="http://schemas.openxmlformats.org/officeDocument/2006/relationships/image" Target="../media/image586.png"/><Relationship Id="rId136" Type="http://schemas.openxmlformats.org/officeDocument/2006/relationships/customXml" Target="../ink/ink584.xml"/><Relationship Id="rId61" Type="http://schemas.openxmlformats.org/officeDocument/2006/relationships/image" Target="../media/image551.png"/><Relationship Id="rId82" Type="http://schemas.openxmlformats.org/officeDocument/2006/relationships/customXml" Target="../ink/ink557.xml"/><Relationship Id="rId19" Type="http://schemas.openxmlformats.org/officeDocument/2006/relationships/customXml" Target="../ink/ink525.xml"/><Relationship Id="rId14" Type="http://schemas.openxmlformats.org/officeDocument/2006/relationships/image" Target="../media/image529.png"/><Relationship Id="rId30" Type="http://schemas.openxmlformats.org/officeDocument/2006/relationships/image" Target="../media/image537.png"/><Relationship Id="rId35" Type="http://schemas.openxmlformats.org/officeDocument/2006/relationships/customXml" Target="../ink/ink533.xml"/><Relationship Id="rId56" Type="http://schemas.openxmlformats.org/officeDocument/2006/relationships/customXml" Target="../ink/ink544.xml"/><Relationship Id="rId77" Type="http://schemas.openxmlformats.org/officeDocument/2006/relationships/image" Target="../media/image559.png"/><Relationship Id="rId100" Type="http://schemas.openxmlformats.org/officeDocument/2006/relationships/customXml" Target="../ink/ink566.xml"/><Relationship Id="rId105" Type="http://schemas.openxmlformats.org/officeDocument/2006/relationships/image" Target="../media/image573.png"/><Relationship Id="rId126" Type="http://schemas.openxmlformats.org/officeDocument/2006/relationships/customXml" Target="../ink/ink579.xml"/><Relationship Id="rId8" Type="http://schemas.openxmlformats.org/officeDocument/2006/relationships/image" Target="../media/image526.png"/><Relationship Id="rId51" Type="http://schemas.openxmlformats.org/officeDocument/2006/relationships/image" Target="../media/image546.png"/><Relationship Id="rId72" Type="http://schemas.openxmlformats.org/officeDocument/2006/relationships/customXml" Target="../ink/ink552.xml"/><Relationship Id="rId93" Type="http://schemas.openxmlformats.org/officeDocument/2006/relationships/image" Target="../media/image567.png"/><Relationship Id="rId98" Type="http://schemas.openxmlformats.org/officeDocument/2006/relationships/customXml" Target="../ink/ink565.xml"/><Relationship Id="rId121" Type="http://schemas.openxmlformats.org/officeDocument/2006/relationships/image" Target="../media/image581.png"/><Relationship Id="rId3" Type="http://schemas.openxmlformats.org/officeDocument/2006/relationships/image" Target="../media/image1.png"/><Relationship Id="rId25" Type="http://schemas.openxmlformats.org/officeDocument/2006/relationships/customXml" Target="../ink/ink528.xml"/><Relationship Id="rId46" Type="http://schemas.openxmlformats.org/officeDocument/2006/relationships/customXml" Target="../ink/ink539.xml"/><Relationship Id="rId67" Type="http://schemas.openxmlformats.org/officeDocument/2006/relationships/image" Target="../media/image554.png"/><Relationship Id="rId116" Type="http://schemas.openxmlformats.org/officeDocument/2006/relationships/customXml" Target="../ink/ink574.xml"/><Relationship Id="rId137" Type="http://schemas.openxmlformats.org/officeDocument/2006/relationships/image" Target="../media/image589.png"/><Relationship Id="rId20" Type="http://schemas.openxmlformats.org/officeDocument/2006/relationships/image" Target="../media/image532.png"/><Relationship Id="rId41" Type="http://schemas.openxmlformats.org/officeDocument/2006/relationships/image" Target="../media/image541.png"/><Relationship Id="rId62" Type="http://schemas.openxmlformats.org/officeDocument/2006/relationships/customXml" Target="../ink/ink547.xml"/><Relationship Id="rId83" Type="http://schemas.openxmlformats.org/officeDocument/2006/relationships/image" Target="../media/image562.png"/><Relationship Id="rId88" Type="http://schemas.openxmlformats.org/officeDocument/2006/relationships/customXml" Target="../ink/ink560.xml"/><Relationship Id="rId111" Type="http://schemas.openxmlformats.org/officeDocument/2006/relationships/image" Target="../media/image576.png"/><Relationship Id="rId132" Type="http://schemas.openxmlformats.org/officeDocument/2006/relationships/customXml" Target="../ink/ink582.xml"/><Relationship Id="rId15" Type="http://schemas.openxmlformats.org/officeDocument/2006/relationships/customXml" Target="../ink/ink523.xml"/><Relationship Id="rId36" Type="http://schemas.openxmlformats.org/officeDocument/2006/relationships/image" Target="../media/image540.png"/><Relationship Id="rId57" Type="http://schemas.openxmlformats.org/officeDocument/2006/relationships/image" Target="../media/image549.png"/><Relationship Id="rId106" Type="http://schemas.openxmlformats.org/officeDocument/2006/relationships/customXml" Target="../ink/ink569.xml"/><Relationship Id="rId127" Type="http://schemas.openxmlformats.org/officeDocument/2006/relationships/image" Target="../media/image584.png"/><Relationship Id="rId10" Type="http://schemas.openxmlformats.org/officeDocument/2006/relationships/image" Target="../media/image527.png"/><Relationship Id="rId31" Type="http://schemas.openxmlformats.org/officeDocument/2006/relationships/customXml" Target="../ink/ink531.xml"/><Relationship Id="rId52" Type="http://schemas.openxmlformats.org/officeDocument/2006/relationships/customXml" Target="../ink/ink542.xml"/><Relationship Id="rId73" Type="http://schemas.openxmlformats.org/officeDocument/2006/relationships/image" Target="../media/image557.png"/><Relationship Id="rId78" Type="http://schemas.openxmlformats.org/officeDocument/2006/relationships/customXml" Target="../ink/ink555.xml"/><Relationship Id="rId94" Type="http://schemas.openxmlformats.org/officeDocument/2006/relationships/customXml" Target="../ink/ink563.xml"/><Relationship Id="rId99" Type="http://schemas.openxmlformats.org/officeDocument/2006/relationships/image" Target="../media/image570.png"/><Relationship Id="rId101" Type="http://schemas.openxmlformats.org/officeDocument/2006/relationships/image" Target="../media/image571.png"/><Relationship Id="rId122" Type="http://schemas.openxmlformats.org/officeDocument/2006/relationships/customXml" Target="../ink/ink577.xml"/><Relationship Id="rId4" Type="http://schemas.openxmlformats.org/officeDocument/2006/relationships/image" Target="../media/image524.png"/><Relationship Id="rId9" Type="http://schemas.openxmlformats.org/officeDocument/2006/relationships/customXml" Target="../ink/ink520.xml"/><Relationship Id="rId26" Type="http://schemas.openxmlformats.org/officeDocument/2006/relationships/image" Target="../media/image535.png"/><Relationship Id="rId47" Type="http://schemas.openxmlformats.org/officeDocument/2006/relationships/image" Target="../media/image544.png"/><Relationship Id="rId68" Type="http://schemas.openxmlformats.org/officeDocument/2006/relationships/customXml" Target="../ink/ink550.xml"/><Relationship Id="rId89" Type="http://schemas.openxmlformats.org/officeDocument/2006/relationships/image" Target="../media/image565.png"/><Relationship Id="rId112" Type="http://schemas.openxmlformats.org/officeDocument/2006/relationships/customXml" Target="../ink/ink572.xml"/><Relationship Id="rId133" Type="http://schemas.openxmlformats.org/officeDocument/2006/relationships/image" Target="../media/image587.png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02.png"/><Relationship Id="rId117" Type="http://schemas.openxmlformats.org/officeDocument/2006/relationships/customXml" Target="../ink/ink642.xml"/><Relationship Id="rId21" Type="http://schemas.openxmlformats.org/officeDocument/2006/relationships/customXml" Target="../ink/ink594.xml"/><Relationship Id="rId42" Type="http://schemas.openxmlformats.org/officeDocument/2006/relationships/image" Target="../media/image610.png"/><Relationship Id="rId47" Type="http://schemas.openxmlformats.org/officeDocument/2006/relationships/customXml" Target="../ink/ink607.xml"/><Relationship Id="rId63" Type="http://schemas.openxmlformats.org/officeDocument/2006/relationships/customXml" Target="../ink/ink615.xml"/><Relationship Id="rId68" Type="http://schemas.openxmlformats.org/officeDocument/2006/relationships/image" Target="../media/image623.png"/><Relationship Id="rId84" Type="http://schemas.openxmlformats.org/officeDocument/2006/relationships/image" Target="../media/image631.png"/><Relationship Id="rId89" Type="http://schemas.openxmlformats.org/officeDocument/2006/relationships/customXml" Target="../ink/ink628.xml"/><Relationship Id="rId112" Type="http://schemas.openxmlformats.org/officeDocument/2006/relationships/image" Target="../media/image645.png"/><Relationship Id="rId16" Type="http://schemas.openxmlformats.org/officeDocument/2006/relationships/image" Target="../media/image597.png"/><Relationship Id="rId107" Type="http://schemas.openxmlformats.org/officeDocument/2006/relationships/customXml" Target="../ink/ink637.xml"/><Relationship Id="rId11" Type="http://schemas.openxmlformats.org/officeDocument/2006/relationships/customXml" Target="../ink/ink589.xml"/><Relationship Id="rId32" Type="http://schemas.openxmlformats.org/officeDocument/2006/relationships/image" Target="../media/image605.png"/><Relationship Id="rId37" Type="http://schemas.openxmlformats.org/officeDocument/2006/relationships/customXml" Target="../ink/ink602.xml"/><Relationship Id="rId53" Type="http://schemas.openxmlformats.org/officeDocument/2006/relationships/customXml" Target="../ink/ink610.xml"/><Relationship Id="rId58" Type="http://schemas.openxmlformats.org/officeDocument/2006/relationships/image" Target="../media/image618.png"/><Relationship Id="rId74" Type="http://schemas.openxmlformats.org/officeDocument/2006/relationships/image" Target="../media/image626.png"/><Relationship Id="rId79" Type="http://schemas.openxmlformats.org/officeDocument/2006/relationships/customXml" Target="../ink/ink623.xml"/><Relationship Id="rId102" Type="http://schemas.openxmlformats.org/officeDocument/2006/relationships/image" Target="../media/image640.png"/><Relationship Id="rId5" Type="http://schemas.openxmlformats.org/officeDocument/2006/relationships/customXml" Target="../ink/ink586.xml"/><Relationship Id="rId90" Type="http://schemas.openxmlformats.org/officeDocument/2006/relationships/image" Target="../media/image634.png"/><Relationship Id="rId95" Type="http://schemas.openxmlformats.org/officeDocument/2006/relationships/customXml" Target="../ink/ink631.xml"/><Relationship Id="rId22" Type="http://schemas.openxmlformats.org/officeDocument/2006/relationships/image" Target="../media/image600.png"/><Relationship Id="rId27" Type="http://schemas.openxmlformats.org/officeDocument/2006/relationships/customXml" Target="../ink/ink597.xml"/><Relationship Id="rId43" Type="http://schemas.openxmlformats.org/officeDocument/2006/relationships/customXml" Target="../ink/ink605.xml"/><Relationship Id="rId48" Type="http://schemas.openxmlformats.org/officeDocument/2006/relationships/image" Target="../media/image613.png"/><Relationship Id="rId64" Type="http://schemas.openxmlformats.org/officeDocument/2006/relationships/image" Target="../media/image621.png"/><Relationship Id="rId69" Type="http://schemas.openxmlformats.org/officeDocument/2006/relationships/customXml" Target="../ink/ink618.xml"/><Relationship Id="rId113" Type="http://schemas.openxmlformats.org/officeDocument/2006/relationships/customXml" Target="../ink/ink640.xml"/><Relationship Id="rId118" Type="http://schemas.openxmlformats.org/officeDocument/2006/relationships/image" Target="../media/image648.png"/><Relationship Id="rId80" Type="http://schemas.openxmlformats.org/officeDocument/2006/relationships/image" Target="../media/image629.png"/><Relationship Id="rId85" Type="http://schemas.openxmlformats.org/officeDocument/2006/relationships/customXml" Target="../ink/ink626.xml"/><Relationship Id="rId12" Type="http://schemas.openxmlformats.org/officeDocument/2006/relationships/image" Target="../media/image595.png"/><Relationship Id="rId17" Type="http://schemas.openxmlformats.org/officeDocument/2006/relationships/customXml" Target="../ink/ink592.xml"/><Relationship Id="rId33" Type="http://schemas.openxmlformats.org/officeDocument/2006/relationships/customXml" Target="../ink/ink600.xml"/><Relationship Id="rId38" Type="http://schemas.openxmlformats.org/officeDocument/2006/relationships/image" Target="../media/image608.png"/><Relationship Id="rId59" Type="http://schemas.openxmlformats.org/officeDocument/2006/relationships/customXml" Target="../ink/ink613.xml"/><Relationship Id="rId103" Type="http://schemas.openxmlformats.org/officeDocument/2006/relationships/customXml" Target="../ink/ink635.xml"/><Relationship Id="rId108" Type="http://schemas.openxmlformats.org/officeDocument/2006/relationships/image" Target="../media/image643.png"/><Relationship Id="rId54" Type="http://schemas.openxmlformats.org/officeDocument/2006/relationships/image" Target="../media/image616.png"/><Relationship Id="rId70" Type="http://schemas.openxmlformats.org/officeDocument/2006/relationships/image" Target="../media/image624.png"/><Relationship Id="rId75" Type="http://schemas.openxmlformats.org/officeDocument/2006/relationships/customXml" Target="../ink/ink621.xml"/><Relationship Id="rId91" Type="http://schemas.openxmlformats.org/officeDocument/2006/relationships/customXml" Target="../ink/ink629.xml"/><Relationship Id="rId96" Type="http://schemas.openxmlformats.org/officeDocument/2006/relationships/image" Target="../media/image63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92.png"/><Relationship Id="rId23" Type="http://schemas.openxmlformats.org/officeDocument/2006/relationships/customXml" Target="../ink/ink595.xml"/><Relationship Id="rId28" Type="http://schemas.openxmlformats.org/officeDocument/2006/relationships/image" Target="../media/image603.png"/><Relationship Id="rId49" Type="http://schemas.openxmlformats.org/officeDocument/2006/relationships/customXml" Target="../ink/ink608.xml"/><Relationship Id="rId114" Type="http://schemas.openxmlformats.org/officeDocument/2006/relationships/image" Target="../media/image646.png"/><Relationship Id="rId119" Type="http://schemas.openxmlformats.org/officeDocument/2006/relationships/customXml" Target="../ink/ink643.xml"/><Relationship Id="rId44" Type="http://schemas.openxmlformats.org/officeDocument/2006/relationships/image" Target="../media/image611.png"/><Relationship Id="rId60" Type="http://schemas.openxmlformats.org/officeDocument/2006/relationships/image" Target="../media/image619.png"/><Relationship Id="rId65" Type="http://schemas.openxmlformats.org/officeDocument/2006/relationships/customXml" Target="../ink/ink616.xml"/><Relationship Id="rId81" Type="http://schemas.openxmlformats.org/officeDocument/2006/relationships/customXml" Target="../ink/ink624.xml"/><Relationship Id="rId86" Type="http://schemas.openxmlformats.org/officeDocument/2006/relationships/image" Target="../media/image632.png"/><Relationship Id="rId4" Type="http://schemas.openxmlformats.org/officeDocument/2006/relationships/image" Target="../media/image591.png"/><Relationship Id="rId9" Type="http://schemas.openxmlformats.org/officeDocument/2006/relationships/customXml" Target="../ink/ink588.xml"/><Relationship Id="rId13" Type="http://schemas.openxmlformats.org/officeDocument/2006/relationships/customXml" Target="../ink/ink590.xml"/><Relationship Id="rId18" Type="http://schemas.openxmlformats.org/officeDocument/2006/relationships/image" Target="../media/image598.png"/><Relationship Id="rId39" Type="http://schemas.openxmlformats.org/officeDocument/2006/relationships/customXml" Target="../ink/ink603.xml"/><Relationship Id="rId109" Type="http://schemas.openxmlformats.org/officeDocument/2006/relationships/customXml" Target="../ink/ink638.xml"/><Relationship Id="rId34" Type="http://schemas.openxmlformats.org/officeDocument/2006/relationships/image" Target="../media/image606.png"/><Relationship Id="rId50" Type="http://schemas.openxmlformats.org/officeDocument/2006/relationships/image" Target="../media/image614.png"/><Relationship Id="rId55" Type="http://schemas.openxmlformats.org/officeDocument/2006/relationships/customXml" Target="../ink/ink611.xml"/><Relationship Id="rId76" Type="http://schemas.openxmlformats.org/officeDocument/2006/relationships/image" Target="../media/image627.png"/><Relationship Id="rId97" Type="http://schemas.openxmlformats.org/officeDocument/2006/relationships/customXml" Target="../ink/ink632.xml"/><Relationship Id="rId104" Type="http://schemas.openxmlformats.org/officeDocument/2006/relationships/image" Target="../media/image641.png"/><Relationship Id="rId120" Type="http://schemas.openxmlformats.org/officeDocument/2006/relationships/image" Target="../media/image649.png"/><Relationship Id="rId7" Type="http://schemas.openxmlformats.org/officeDocument/2006/relationships/customXml" Target="../ink/ink587.xml"/><Relationship Id="rId71" Type="http://schemas.openxmlformats.org/officeDocument/2006/relationships/customXml" Target="../ink/ink619.xml"/><Relationship Id="rId92" Type="http://schemas.openxmlformats.org/officeDocument/2006/relationships/image" Target="../media/image635.png"/><Relationship Id="rId2" Type="http://schemas.openxmlformats.org/officeDocument/2006/relationships/image" Target="../media/image4.jpeg"/><Relationship Id="rId29" Type="http://schemas.openxmlformats.org/officeDocument/2006/relationships/customXml" Target="../ink/ink598.xml"/><Relationship Id="rId24" Type="http://schemas.openxmlformats.org/officeDocument/2006/relationships/image" Target="../media/image601.png"/><Relationship Id="rId40" Type="http://schemas.openxmlformats.org/officeDocument/2006/relationships/image" Target="../media/image609.png"/><Relationship Id="rId45" Type="http://schemas.openxmlformats.org/officeDocument/2006/relationships/customXml" Target="../ink/ink606.xml"/><Relationship Id="rId66" Type="http://schemas.openxmlformats.org/officeDocument/2006/relationships/image" Target="../media/image622.png"/><Relationship Id="rId87" Type="http://schemas.openxmlformats.org/officeDocument/2006/relationships/customXml" Target="../ink/ink627.xml"/><Relationship Id="rId110" Type="http://schemas.openxmlformats.org/officeDocument/2006/relationships/image" Target="../media/image644.png"/><Relationship Id="rId115" Type="http://schemas.openxmlformats.org/officeDocument/2006/relationships/customXml" Target="../ink/ink641.xml"/><Relationship Id="rId61" Type="http://schemas.openxmlformats.org/officeDocument/2006/relationships/customXml" Target="../ink/ink614.xml"/><Relationship Id="rId82" Type="http://schemas.openxmlformats.org/officeDocument/2006/relationships/image" Target="../media/image630.png"/><Relationship Id="rId19" Type="http://schemas.openxmlformats.org/officeDocument/2006/relationships/customXml" Target="../ink/ink593.xml"/><Relationship Id="rId14" Type="http://schemas.openxmlformats.org/officeDocument/2006/relationships/image" Target="../media/image596.png"/><Relationship Id="rId30" Type="http://schemas.openxmlformats.org/officeDocument/2006/relationships/image" Target="../media/image604.png"/><Relationship Id="rId35" Type="http://schemas.openxmlformats.org/officeDocument/2006/relationships/customXml" Target="../ink/ink601.xml"/><Relationship Id="rId56" Type="http://schemas.openxmlformats.org/officeDocument/2006/relationships/image" Target="../media/image617.png"/><Relationship Id="rId77" Type="http://schemas.openxmlformats.org/officeDocument/2006/relationships/customXml" Target="../ink/ink622.xml"/><Relationship Id="rId100" Type="http://schemas.openxmlformats.org/officeDocument/2006/relationships/image" Target="../media/image639.png"/><Relationship Id="rId105" Type="http://schemas.openxmlformats.org/officeDocument/2006/relationships/customXml" Target="../ink/ink636.xml"/><Relationship Id="rId8" Type="http://schemas.openxmlformats.org/officeDocument/2006/relationships/image" Target="../media/image593.png"/><Relationship Id="rId51" Type="http://schemas.openxmlformats.org/officeDocument/2006/relationships/customXml" Target="../ink/ink609.xml"/><Relationship Id="rId72" Type="http://schemas.openxmlformats.org/officeDocument/2006/relationships/image" Target="../media/image625.png"/><Relationship Id="rId93" Type="http://schemas.openxmlformats.org/officeDocument/2006/relationships/customXml" Target="../ink/ink630.xml"/><Relationship Id="rId98" Type="http://schemas.openxmlformats.org/officeDocument/2006/relationships/image" Target="../media/image638.png"/><Relationship Id="rId121" Type="http://schemas.openxmlformats.org/officeDocument/2006/relationships/customXml" Target="../ink/ink644.xml"/><Relationship Id="rId3" Type="http://schemas.openxmlformats.org/officeDocument/2006/relationships/image" Target="../media/image1.png"/><Relationship Id="rId25" Type="http://schemas.openxmlformats.org/officeDocument/2006/relationships/customXml" Target="../ink/ink596.xml"/><Relationship Id="rId46" Type="http://schemas.openxmlformats.org/officeDocument/2006/relationships/image" Target="../media/image612.png"/><Relationship Id="rId67" Type="http://schemas.openxmlformats.org/officeDocument/2006/relationships/customXml" Target="../ink/ink617.xml"/><Relationship Id="rId116" Type="http://schemas.openxmlformats.org/officeDocument/2006/relationships/image" Target="../media/image647.png"/><Relationship Id="rId20" Type="http://schemas.openxmlformats.org/officeDocument/2006/relationships/image" Target="../media/image599.png"/><Relationship Id="rId41" Type="http://schemas.openxmlformats.org/officeDocument/2006/relationships/customXml" Target="../ink/ink604.xml"/><Relationship Id="rId62" Type="http://schemas.openxmlformats.org/officeDocument/2006/relationships/image" Target="../media/image620.png"/><Relationship Id="rId83" Type="http://schemas.openxmlformats.org/officeDocument/2006/relationships/customXml" Target="../ink/ink625.xml"/><Relationship Id="rId88" Type="http://schemas.openxmlformats.org/officeDocument/2006/relationships/image" Target="../media/image633.png"/><Relationship Id="rId111" Type="http://schemas.openxmlformats.org/officeDocument/2006/relationships/customXml" Target="../ink/ink639.xml"/><Relationship Id="rId15" Type="http://schemas.openxmlformats.org/officeDocument/2006/relationships/customXml" Target="../ink/ink591.xml"/><Relationship Id="rId36" Type="http://schemas.openxmlformats.org/officeDocument/2006/relationships/image" Target="../media/image607.png"/><Relationship Id="rId57" Type="http://schemas.openxmlformats.org/officeDocument/2006/relationships/customXml" Target="../ink/ink612.xml"/><Relationship Id="rId106" Type="http://schemas.openxmlformats.org/officeDocument/2006/relationships/image" Target="../media/image642.png"/><Relationship Id="rId10" Type="http://schemas.openxmlformats.org/officeDocument/2006/relationships/image" Target="../media/image594.png"/><Relationship Id="rId31" Type="http://schemas.openxmlformats.org/officeDocument/2006/relationships/customXml" Target="../ink/ink599.xml"/><Relationship Id="rId52" Type="http://schemas.openxmlformats.org/officeDocument/2006/relationships/image" Target="../media/image615.png"/><Relationship Id="rId73" Type="http://schemas.openxmlformats.org/officeDocument/2006/relationships/customXml" Target="../ink/ink620.xml"/><Relationship Id="rId78" Type="http://schemas.openxmlformats.org/officeDocument/2006/relationships/image" Target="../media/image628.png"/><Relationship Id="rId94" Type="http://schemas.openxmlformats.org/officeDocument/2006/relationships/image" Target="../media/image636.png"/><Relationship Id="rId99" Type="http://schemas.openxmlformats.org/officeDocument/2006/relationships/customXml" Target="../ink/ink633.xml"/><Relationship Id="rId101" Type="http://schemas.openxmlformats.org/officeDocument/2006/relationships/customXml" Target="../ink/ink634.xml"/><Relationship Id="rId122" Type="http://schemas.openxmlformats.org/officeDocument/2006/relationships/image" Target="../media/image650.png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62.png"/><Relationship Id="rId117" Type="http://schemas.openxmlformats.org/officeDocument/2006/relationships/customXml" Target="../ink/ink701.xml"/><Relationship Id="rId21" Type="http://schemas.openxmlformats.org/officeDocument/2006/relationships/customXml" Target="../ink/ink653.xml"/><Relationship Id="rId42" Type="http://schemas.openxmlformats.org/officeDocument/2006/relationships/image" Target="../media/image670.png"/><Relationship Id="rId47" Type="http://schemas.openxmlformats.org/officeDocument/2006/relationships/customXml" Target="../ink/ink666.xml"/><Relationship Id="rId63" Type="http://schemas.openxmlformats.org/officeDocument/2006/relationships/customXml" Target="../ink/ink674.xml"/><Relationship Id="rId68" Type="http://schemas.openxmlformats.org/officeDocument/2006/relationships/image" Target="../media/image683.png"/><Relationship Id="rId84" Type="http://schemas.openxmlformats.org/officeDocument/2006/relationships/image" Target="../media/image691.png"/><Relationship Id="rId89" Type="http://schemas.openxmlformats.org/officeDocument/2006/relationships/customXml" Target="../ink/ink687.xml"/><Relationship Id="rId112" Type="http://schemas.openxmlformats.org/officeDocument/2006/relationships/image" Target="../media/image705.png"/><Relationship Id="rId16" Type="http://schemas.openxmlformats.org/officeDocument/2006/relationships/image" Target="../media/image657.png"/><Relationship Id="rId107" Type="http://schemas.openxmlformats.org/officeDocument/2006/relationships/customXml" Target="../ink/ink696.xml"/><Relationship Id="rId11" Type="http://schemas.openxmlformats.org/officeDocument/2006/relationships/customXml" Target="../ink/ink648.xml"/><Relationship Id="rId32" Type="http://schemas.openxmlformats.org/officeDocument/2006/relationships/image" Target="../media/image665.png"/><Relationship Id="rId37" Type="http://schemas.openxmlformats.org/officeDocument/2006/relationships/customXml" Target="../ink/ink661.xml"/><Relationship Id="rId53" Type="http://schemas.openxmlformats.org/officeDocument/2006/relationships/customXml" Target="../ink/ink669.xml"/><Relationship Id="rId58" Type="http://schemas.openxmlformats.org/officeDocument/2006/relationships/image" Target="../media/image678.png"/><Relationship Id="rId74" Type="http://schemas.openxmlformats.org/officeDocument/2006/relationships/image" Target="../media/image686.png"/><Relationship Id="rId79" Type="http://schemas.openxmlformats.org/officeDocument/2006/relationships/customXml" Target="../ink/ink682.xml"/><Relationship Id="rId102" Type="http://schemas.openxmlformats.org/officeDocument/2006/relationships/image" Target="../media/image700.png"/><Relationship Id="rId123" Type="http://schemas.openxmlformats.org/officeDocument/2006/relationships/customXml" Target="../ink/ink704.xml"/><Relationship Id="rId5" Type="http://schemas.openxmlformats.org/officeDocument/2006/relationships/customXml" Target="../ink/ink645.xml"/><Relationship Id="rId90" Type="http://schemas.openxmlformats.org/officeDocument/2006/relationships/image" Target="../media/image694.png"/><Relationship Id="rId95" Type="http://schemas.openxmlformats.org/officeDocument/2006/relationships/customXml" Target="../ink/ink690.xml"/><Relationship Id="rId22" Type="http://schemas.openxmlformats.org/officeDocument/2006/relationships/image" Target="../media/image660.png"/><Relationship Id="rId27" Type="http://schemas.openxmlformats.org/officeDocument/2006/relationships/customXml" Target="../ink/ink656.xml"/><Relationship Id="rId43" Type="http://schemas.openxmlformats.org/officeDocument/2006/relationships/customXml" Target="../ink/ink664.xml"/><Relationship Id="rId48" Type="http://schemas.openxmlformats.org/officeDocument/2006/relationships/image" Target="../media/image673.png"/><Relationship Id="rId64" Type="http://schemas.openxmlformats.org/officeDocument/2006/relationships/image" Target="../media/image681.png"/><Relationship Id="rId69" Type="http://schemas.openxmlformats.org/officeDocument/2006/relationships/customXml" Target="../ink/ink677.xml"/><Relationship Id="rId113" Type="http://schemas.openxmlformats.org/officeDocument/2006/relationships/customXml" Target="../ink/ink699.xml"/><Relationship Id="rId118" Type="http://schemas.openxmlformats.org/officeDocument/2006/relationships/image" Target="../media/image708.png"/><Relationship Id="rId80" Type="http://schemas.openxmlformats.org/officeDocument/2006/relationships/image" Target="../media/image689.png"/><Relationship Id="rId85" Type="http://schemas.openxmlformats.org/officeDocument/2006/relationships/customXml" Target="../ink/ink685.xml"/><Relationship Id="rId12" Type="http://schemas.openxmlformats.org/officeDocument/2006/relationships/image" Target="../media/image655.png"/><Relationship Id="rId17" Type="http://schemas.openxmlformats.org/officeDocument/2006/relationships/customXml" Target="../ink/ink651.xml"/><Relationship Id="rId33" Type="http://schemas.openxmlformats.org/officeDocument/2006/relationships/customXml" Target="../ink/ink659.xml"/><Relationship Id="rId38" Type="http://schemas.openxmlformats.org/officeDocument/2006/relationships/image" Target="../media/image668.png"/><Relationship Id="rId59" Type="http://schemas.openxmlformats.org/officeDocument/2006/relationships/customXml" Target="../ink/ink672.xml"/><Relationship Id="rId103" Type="http://schemas.openxmlformats.org/officeDocument/2006/relationships/customXml" Target="../ink/ink694.xml"/><Relationship Id="rId108" Type="http://schemas.openxmlformats.org/officeDocument/2006/relationships/image" Target="../media/image703.png"/><Relationship Id="rId124" Type="http://schemas.openxmlformats.org/officeDocument/2006/relationships/image" Target="../media/image711.png"/><Relationship Id="rId54" Type="http://schemas.openxmlformats.org/officeDocument/2006/relationships/image" Target="../media/image676.png"/><Relationship Id="rId70" Type="http://schemas.openxmlformats.org/officeDocument/2006/relationships/image" Target="../media/image684.png"/><Relationship Id="rId75" Type="http://schemas.openxmlformats.org/officeDocument/2006/relationships/customXml" Target="../ink/ink680.xml"/><Relationship Id="rId91" Type="http://schemas.openxmlformats.org/officeDocument/2006/relationships/customXml" Target="../ink/ink688.xml"/><Relationship Id="rId96" Type="http://schemas.openxmlformats.org/officeDocument/2006/relationships/image" Target="../media/image69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52.png"/><Relationship Id="rId23" Type="http://schemas.openxmlformats.org/officeDocument/2006/relationships/customXml" Target="../ink/ink654.xml"/><Relationship Id="rId28" Type="http://schemas.openxmlformats.org/officeDocument/2006/relationships/image" Target="../media/image663.png"/><Relationship Id="rId49" Type="http://schemas.openxmlformats.org/officeDocument/2006/relationships/customXml" Target="../ink/ink667.xml"/><Relationship Id="rId114" Type="http://schemas.openxmlformats.org/officeDocument/2006/relationships/image" Target="../media/image706.png"/><Relationship Id="rId119" Type="http://schemas.openxmlformats.org/officeDocument/2006/relationships/customXml" Target="../ink/ink702.xml"/><Relationship Id="rId44" Type="http://schemas.openxmlformats.org/officeDocument/2006/relationships/image" Target="../media/image671.png"/><Relationship Id="rId60" Type="http://schemas.openxmlformats.org/officeDocument/2006/relationships/image" Target="../media/image679.png"/><Relationship Id="rId65" Type="http://schemas.openxmlformats.org/officeDocument/2006/relationships/customXml" Target="../ink/ink675.xml"/><Relationship Id="rId81" Type="http://schemas.openxmlformats.org/officeDocument/2006/relationships/customXml" Target="../ink/ink683.xml"/><Relationship Id="rId86" Type="http://schemas.openxmlformats.org/officeDocument/2006/relationships/image" Target="../media/image692.png"/><Relationship Id="rId4" Type="http://schemas.openxmlformats.org/officeDocument/2006/relationships/image" Target="../media/image651.png"/><Relationship Id="rId9" Type="http://schemas.openxmlformats.org/officeDocument/2006/relationships/customXml" Target="../ink/ink647.xml"/><Relationship Id="rId13" Type="http://schemas.openxmlformats.org/officeDocument/2006/relationships/customXml" Target="../ink/ink649.xml"/><Relationship Id="rId18" Type="http://schemas.openxmlformats.org/officeDocument/2006/relationships/image" Target="../media/image658.png"/><Relationship Id="rId39" Type="http://schemas.openxmlformats.org/officeDocument/2006/relationships/customXml" Target="../ink/ink662.xml"/><Relationship Id="rId109" Type="http://schemas.openxmlformats.org/officeDocument/2006/relationships/customXml" Target="../ink/ink697.xml"/><Relationship Id="rId34" Type="http://schemas.openxmlformats.org/officeDocument/2006/relationships/image" Target="../media/image666.png"/><Relationship Id="rId50" Type="http://schemas.openxmlformats.org/officeDocument/2006/relationships/image" Target="../media/image674.png"/><Relationship Id="rId55" Type="http://schemas.openxmlformats.org/officeDocument/2006/relationships/customXml" Target="../ink/ink670.xml"/><Relationship Id="rId76" Type="http://schemas.openxmlformats.org/officeDocument/2006/relationships/image" Target="../media/image687.png"/><Relationship Id="rId97" Type="http://schemas.openxmlformats.org/officeDocument/2006/relationships/customXml" Target="../ink/ink691.xml"/><Relationship Id="rId104" Type="http://schemas.openxmlformats.org/officeDocument/2006/relationships/image" Target="../media/image701.png"/><Relationship Id="rId120" Type="http://schemas.openxmlformats.org/officeDocument/2006/relationships/image" Target="../media/image709.png"/><Relationship Id="rId7" Type="http://schemas.openxmlformats.org/officeDocument/2006/relationships/customXml" Target="../ink/ink646.xml"/><Relationship Id="rId71" Type="http://schemas.openxmlformats.org/officeDocument/2006/relationships/customXml" Target="../ink/ink678.xml"/><Relationship Id="rId92" Type="http://schemas.openxmlformats.org/officeDocument/2006/relationships/image" Target="../media/image695.png"/><Relationship Id="rId2" Type="http://schemas.openxmlformats.org/officeDocument/2006/relationships/image" Target="../media/image4.jpeg"/><Relationship Id="rId29" Type="http://schemas.openxmlformats.org/officeDocument/2006/relationships/customXml" Target="../ink/ink657.xml"/><Relationship Id="rId24" Type="http://schemas.openxmlformats.org/officeDocument/2006/relationships/image" Target="../media/image661.png"/><Relationship Id="rId40" Type="http://schemas.openxmlformats.org/officeDocument/2006/relationships/image" Target="../media/image669.png"/><Relationship Id="rId45" Type="http://schemas.openxmlformats.org/officeDocument/2006/relationships/customXml" Target="../ink/ink665.xml"/><Relationship Id="rId66" Type="http://schemas.openxmlformats.org/officeDocument/2006/relationships/image" Target="../media/image682.png"/><Relationship Id="rId87" Type="http://schemas.openxmlformats.org/officeDocument/2006/relationships/customXml" Target="../ink/ink686.xml"/><Relationship Id="rId110" Type="http://schemas.openxmlformats.org/officeDocument/2006/relationships/image" Target="../media/image704.png"/><Relationship Id="rId115" Type="http://schemas.openxmlformats.org/officeDocument/2006/relationships/customXml" Target="../ink/ink700.xml"/><Relationship Id="rId61" Type="http://schemas.openxmlformats.org/officeDocument/2006/relationships/customXml" Target="../ink/ink673.xml"/><Relationship Id="rId82" Type="http://schemas.openxmlformats.org/officeDocument/2006/relationships/image" Target="../media/image690.png"/><Relationship Id="rId19" Type="http://schemas.openxmlformats.org/officeDocument/2006/relationships/customXml" Target="../ink/ink652.xml"/><Relationship Id="rId14" Type="http://schemas.openxmlformats.org/officeDocument/2006/relationships/image" Target="../media/image656.png"/><Relationship Id="rId30" Type="http://schemas.openxmlformats.org/officeDocument/2006/relationships/image" Target="../media/image664.png"/><Relationship Id="rId35" Type="http://schemas.openxmlformats.org/officeDocument/2006/relationships/customXml" Target="../ink/ink660.xml"/><Relationship Id="rId56" Type="http://schemas.openxmlformats.org/officeDocument/2006/relationships/image" Target="../media/image677.png"/><Relationship Id="rId77" Type="http://schemas.openxmlformats.org/officeDocument/2006/relationships/customXml" Target="../ink/ink681.xml"/><Relationship Id="rId100" Type="http://schemas.openxmlformats.org/officeDocument/2006/relationships/image" Target="../media/image699.png"/><Relationship Id="rId105" Type="http://schemas.openxmlformats.org/officeDocument/2006/relationships/customXml" Target="../ink/ink695.xml"/><Relationship Id="rId8" Type="http://schemas.openxmlformats.org/officeDocument/2006/relationships/image" Target="../media/image653.png"/><Relationship Id="rId51" Type="http://schemas.openxmlformats.org/officeDocument/2006/relationships/customXml" Target="../ink/ink668.xml"/><Relationship Id="rId72" Type="http://schemas.openxmlformats.org/officeDocument/2006/relationships/image" Target="../media/image685.png"/><Relationship Id="rId93" Type="http://schemas.openxmlformats.org/officeDocument/2006/relationships/customXml" Target="../ink/ink689.xml"/><Relationship Id="rId98" Type="http://schemas.openxmlformats.org/officeDocument/2006/relationships/image" Target="../media/image698.png"/><Relationship Id="rId121" Type="http://schemas.openxmlformats.org/officeDocument/2006/relationships/customXml" Target="../ink/ink703.xml"/><Relationship Id="rId3" Type="http://schemas.openxmlformats.org/officeDocument/2006/relationships/image" Target="../media/image1.png"/><Relationship Id="rId25" Type="http://schemas.openxmlformats.org/officeDocument/2006/relationships/customXml" Target="../ink/ink655.xml"/><Relationship Id="rId46" Type="http://schemas.openxmlformats.org/officeDocument/2006/relationships/image" Target="../media/image672.png"/><Relationship Id="rId67" Type="http://schemas.openxmlformats.org/officeDocument/2006/relationships/customXml" Target="../ink/ink676.xml"/><Relationship Id="rId116" Type="http://schemas.openxmlformats.org/officeDocument/2006/relationships/image" Target="../media/image707.png"/><Relationship Id="rId20" Type="http://schemas.openxmlformats.org/officeDocument/2006/relationships/image" Target="../media/image659.png"/><Relationship Id="rId41" Type="http://schemas.openxmlformats.org/officeDocument/2006/relationships/customXml" Target="../ink/ink663.xml"/><Relationship Id="rId62" Type="http://schemas.openxmlformats.org/officeDocument/2006/relationships/image" Target="../media/image680.png"/><Relationship Id="rId83" Type="http://schemas.openxmlformats.org/officeDocument/2006/relationships/customXml" Target="../ink/ink684.xml"/><Relationship Id="rId88" Type="http://schemas.openxmlformats.org/officeDocument/2006/relationships/image" Target="../media/image693.png"/><Relationship Id="rId111" Type="http://schemas.openxmlformats.org/officeDocument/2006/relationships/customXml" Target="../ink/ink698.xml"/><Relationship Id="rId15" Type="http://schemas.openxmlformats.org/officeDocument/2006/relationships/customXml" Target="../ink/ink650.xml"/><Relationship Id="rId36" Type="http://schemas.openxmlformats.org/officeDocument/2006/relationships/image" Target="../media/image667.png"/><Relationship Id="rId57" Type="http://schemas.openxmlformats.org/officeDocument/2006/relationships/customXml" Target="../ink/ink671.xml"/><Relationship Id="rId106" Type="http://schemas.openxmlformats.org/officeDocument/2006/relationships/image" Target="../media/image702.png"/><Relationship Id="rId10" Type="http://schemas.openxmlformats.org/officeDocument/2006/relationships/image" Target="../media/image654.png"/><Relationship Id="rId31" Type="http://schemas.openxmlformats.org/officeDocument/2006/relationships/customXml" Target="../ink/ink658.xml"/><Relationship Id="rId52" Type="http://schemas.openxmlformats.org/officeDocument/2006/relationships/image" Target="../media/image675.png"/><Relationship Id="rId73" Type="http://schemas.openxmlformats.org/officeDocument/2006/relationships/customXml" Target="../ink/ink679.xml"/><Relationship Id="rId78" Type="http://schemas.openxmlformats.org/officeDocument/2006/relationships/image" Target="../media/image688.png"/><Relationship Id="rId94" Type="http://schemas.openxmlformats.org/officeDocument/2006/relationships/image" Target="../media/image696.png"/><Relationship Id="rId99" Type="http://schemas.openxmlformats.org/officeDocument/2006/relationships/customXml" Target="../ink/ink692.xml"/><Relationship Id="rId101" Type="http://schemas.openxmlformats.org/officeDocument/2006/relationships/customXml" Target="../ink/ink693.xml"/><Relationship Id="rId122" Type="http://schemas.openxmlformats.org/officeDocument/2006/relationships/image" Target="../media/image710.png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723.png"/><Relationship Id="rId21" Type="http://schemas.openxmlformats.org/officeDocument/2006/relationships/customXml" Target="../ink/ink713.xml"/><Relationship Id="rId42" Type="http://schemas.openxmlformats.org/officeDocument/2006/relationships/image" Target="../media/image731.png"/><Relationship Id="rId47" Type="http://schemas.openxmlformats.org/officeDocument/2006/relationships/customXml" Target="../ink/ink726.xml"/><Relationship Id="rId63" Type="http://schemas.openxmlformats.org/officeDocument/2006/relationships/customXml" Target="../ink/ink734.xml"/><Relationship Id="rId68" Type="http://schemas.openxmlformats.org/officeDocument/2006/relationships/image" Target="../media/image744.png"/><Relationship Id="rId84" Type="http://schemas.openxmlformats.org/officeDocument/2006/relationships/image" Target="../media/image752.png"/><Relationship Id="rId89" Type="http://schemas.openxmlformats.org/officeDocument/2006/relationships/customXml" Target="../ink/ink747.xml"/><Relationship Id="rId112" Type="http://schemas.openxmlformats.org/officeDocument/2006/relationships/image" Target="../media/image766.png"/><Relationship Id="rId16" Type="http://schemas.openxmlformats.org/officeDocument/2006/relationships/image" Target="../media/image718.png"/><Relationship Id="rId107" Type="http://schemas.openxmlformats.org/officeDocument/2006/relationships/customXml" Target="../ink/ink756.xml"/><Relationship Id="rId11" Type="http://schemas.openxmlformats.org/officeDocument/2006/relationships/customXml" Target="../ink/ink708.xml"/><Relationship Id="rId32" Type="http://schemas.openxmlformats.org/officeDocument/2006/relationships/image" Target="../media/image726.png"/><Relationship Id="rId37" Type="http://schemas.openxmlformats.org/officeDocument/2006/relationships/customXml" Target="../ink/ink721.xml"/><Relationship Id="rId53" Type="http://schemas.openxmlformats.org/officeDocument/2006/relationships/customXml" Target="../ink/ink729.xml"/><Relationship Id="rId58" Type="http://schemas.openxmlformats.org/officeDocument/2006/relationships/image" Target="../media/image739.png"/><Relationship Id="rId74" Type="http://schemas.openxmlformats.org/officeDocument/2006/relationships/image" Target="../media/image747.png"/><Relationship Id="rId79" Type="http://schemas.openxmlformats.org/officeDocument/2006/relationships/customXml" Target="../ink/ink742.xml"/><Relationship Id="rId102" Type="http://schemas.openxmlformats.org/officeDocument/2006/relationships/image" Target="../media/image761.png"/><Relationship Id="rId5" Type="http://schemas.openxmlformats.org/officeDocument/2006/relationships/customXml" Target="../ink/ink705.xml"/><Relationship Id="rId90" Type="http://schemas.openxmlformats.org/officeDocument/2006/relationships/image" Target="../media/image755.png"/><Relationship Id="rId95" Type="http://schemas.openxmlformats.org/officeDocument/2006/relationships/customXml" Target="../ink/ink750.xml"/><Relationship Id="rId22" Type="http://schemas.openxmlformats.org/officeDocument/2006/relationships/image" Target="../media/image721.png"/><Relationship Id="rId27" Type="http://schemas.openxmlformats.org/officeDocument/2006/relationships/customXml" Target="../ink/ink716.xml"/><Relationship Id="rId43" Type="http://schemas.openxmlformats.org/officeDocument/2006/relationships/customXml" Target="../ink/ink724.xml"/><Relationship Id="rId48" Type="http://schemas.openxmlformats.org/officeDocument/2006/relationships/image" Target="../media/image734.png"/><Relationship Id="rId64" Type="http://schemas.openxmlformats.org/officeDocument/2006/relationships/image" Target="../media/image742.png"/><Relationship Id="rId69" Type="http://schemas.openxmlformats.org/officeDocument/2006/relationships/customXml" Target="../ink/ink737.xml"/><Relationship Id="rId113" Type="http://schemas.openxmlformats.org/officeDocument/2006/relationships/customXml" Target="../ink/ink759.xml"/><Relationship Id="rId80" Type="http://schemas.openxmlformats.org/officeDocument/2006/relationships/image" Target="../media/image750.png"/><Relationship Id="rId85" Type="http://schemas.openxmlformats.org/officeDocument/2006/relationships/customXml" Target="../ink/ink745.xml"/><Relationship Id="rId12" Type="http://schemas.openxmlformats.org/officeDocument/2006/relationships/image" Target="../media/image716.png"/><Relationship Id="rId17" Type="http://schemas.openxmlformats.org/officeDocument/2006/relationships/customXml" Target="../ink/ink711.xml"/><Relationship Id="rId33" Type="http://schemas.openxmlformats.org/officeDocument/2006/relationships/customXml" Target="../ink/ink719.xml"/><Relationship Id="rId38" Type="http://schemas.openxmlformats.org/officeDocument/2006/relationships/image" Target="../media/image729.png"/><Relationship Id="rId59" Type="http://schemas.openxmlformats.org/officeDocument/2006/relationships/customXml" Target="../ink/ink732.xml"/><Relationship Id="rId103" Type="http://schemas.openxmlformats.org/officeDocument/2006/relationships/customXml" Target="../ink/ink754.xml"/><Relationship Id="rId108" Type="http://schemas.openxmlformats.org/officeDocument/2006/relationships/image" Target="../media/image764.png"/><Relationship Id="rId54" Type="http://schemas.openxmlformats.org/officeDocument/2006/relationships/image" Target="../media/image737.png"/><Relationship Id="rId70" Type="http://schemas.openxmlformats.org/officeDocument/2006/relationships/image" Target="../media/image745.png"/><Relationship Id="rId75" Type="http://schemas.openxmlformats.org/officeDocument/2006/relationships/customXml" Target="../ink/ink740.xml"/><Relationship Id="rId91" Type="http://schemas.openxmlformats.org/officeDocument/2006/relationships/customXml" Target="../ink/ink748.xml"/><Relationship Id="rId96" Type="http://schemas.openxmlformats.org/officeDocument/2006/relationships/image" Target="../media/image75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13.png"/><Relationship Id="rId15" Type="http://schemas.openxmlformats.org/officeDocument/2006/relationships/customXml" Target="../ink/ink710.xml"/><Relationship Id="rId23" Type="http://schemas.openxmlformats.org/officeDocument/2006/relationships/customXml" Target="../ink/ink714.xml"/><Relationship Id="rId28" Type="http://schemas.openxmlformats.org/officeDocument/2006/relationships/image" Target="../media/image724.png"/><Relationship Id="rId36" Type="http://schemas.openxmlformats.org/officeDocument/2006/relationships/image" Target="../media/image728.png"/><Relationship Id="rId49" Type="http://schemas.openxmlformats.org/officeDocument/2006/relationships/customXml" Target="../ink/ink727.xml"/><Relationship Id="rId57" Type="http://schemas.openxmlformats.org/officeDocument/2006/relationships/customXml" Target="../ink/ink731.xml"/><Relationship Id="rId106" Type="http://schemas.openxmlformats.org/officeDocument/2006/relationships/image" Target="../media/image763.png"/><Relationship Id="rId114" Type="http://schemas.openxmlformats.org/officeDocument/2006/relationships/image" Target="../media/image767.png"/><Relationship Id="rId10" Type="http://schemas.openxmlformats.org/officeDocument/2006/relationships/image" Target="../media/image715.png"/><Relationship Id="rId31" Type="http://schemas.openxmlformats.org/officeDocument/2006/relationships/customXml" Target="../ink/ink718.xml"/><Relationship Id="rId44" Type="http://schemas.openxmlformats.org/officeDocument/2006/relationships/image" Target="../media/image732.png"/><Relationship Id="rId52" Type="http://schemas.openxmlformats.org/officeDocument/2006/relationships/image" Target="../media/image736.png"/><Relationship Id="rId60" Type="http://schemas.openxmlformats.org/officeDocument/2006/relationships/image" Target="../media/image740.png"/><Relationship Id="rId65" Type="http://schemas.openxmlformats.org/officeDocument/2006/relationships/customXml" Target="../ink/ink735.xml"/><Relationship Id="rId73" Type="http://schemas.openxmlformats.org/officeDocument/2006/relationships/customXml" Target="../ink/ink739.xml"/><Relationship Id="rId78" Type="http://schemas.openxmlformats.org/officeDocument/2006/relationships/image" Target="../media/image749.png"/><Relationship Id="rId81" Type="http://schemas.openxmlformats.org/officeDocument/2006/relationships/customXml" Target="../ink/ink743.xml"/><Relationship Id="rId86" Type="http://schemas.openxmlformats.org/officeDocument/2006/relationships/image" Target="../media/image753.png"/><Relationship Id="rId94" Type="http://schemas.openxmlformats.org/officeDocument/2006/relationships/image" Target="../media/image757.png"/><Relationship Id="rId99" Type="http://schemas.openxmlformats.org/officeDocument/2006/relationships/customXml" Target="../ink/ink752.xml"/><Relationship Id="rId101" Type="http://schemas.openxmlformats.org/officeDocument/2006/relationships/customXml" Target="../ink/ink753.xml"/><Relationship Id="rId4" Type="http://schemas.openxmlformats.org/officeDocument/2006/relationships/image" Target="../media/image712.png"/><Relationship Id="rId9" Type="http://schemas.openxmlformats.org/officeDocument/2006/relationships/customXml" Target="../ink/ink707.xml"/><Relationship Id="rId13" Type="http://schemas.openxmlformats.org/officeDocument/2006/relationships/customXml" Target="../ink/ink709.xml"/><Relationship Id="rId18" Type="http://schemas.openxmlformats.org/officeDocument/2006/relationships/image" Target="../media/image719.png"/><Relationship Id="rId39" Type="http://schemas.openxmlformats.org/officeDocument/2006/relationships/customXml" Target="../ink/ink722.xml"/><Relationship Id="rId109" Type="http://schemas.openxmlformats.org/officeDocument/2006/relationships/customXml" Target="../ink/ink757.xml"/><Relationship Id="rId34" Type="http://schemas.openxmlformats.org/officeDocument/2006/relationships/image" Target="../media/image727.png"/><Relationship Id="rId50" Type="http://schemas.openxmlformats.org/officeDocument/2006/relationships/image" Target="../media/image735.png"/><Relationship Id="rId55" Type="http://schemas.openxmlformats.org/officeDocument/2006/relationships/customXml" Target="../ink/ink730.xml"/><Relationship Id="rId76" Type="http://schemas.openxmlformats.org/officeDocument/2006/relationships/image" Target="../media/image748.png"/><Relationship Id="rId97" Type="http://schemas.openxmlformats.org/officeDocument/2006/relationships/customXml" Target="../ink/ink751.xml"/><Relationship Id="rId104" Type="http://schemas.openxmlformats.org/officeDocument/2006/relationships/image" Target="../media/image762.png"/><Relationship Id="rId7" Type="http://schemas.openxmlformats.org/officeDocument/2006/relationships/customXml" Target="../ink/ink706.xml"/><Relationship Id="rId71" Type="http://schemas.openxmlformats.org/officeDocument/2006/relationships/customXml" Target="../ink/ink738.xml"/><Relationship Id="rId92" Type="http://schemas.openxmlformats.org/officeDocument/2006/relationships/image" Target="../media/image756.png"/><Relationship Id="rId2" Type="http://schemas.openxmlformats.org/officeDocument/2006/relationships/image" Target="../media/image4.jpeg"/><Relationship Id="rId29" Type="http://schemas.openxmlformats.org/officeDocument/2006/relationships/customXml" Target="../ink/ink717.xml"/><Relationship Id="rId24" Type="http://schemas.openxmlformats.org/officeDocument/2006/relationships/image" Target="../media/image722.png"/><Relationship Id="rId40" Type="http://schemas.openxmlformats.org/officeDocument/2006/relationships/image" Target="../media/image730.png"/><Relationship Id="rId45" Type="http://schemas.openxmlformats.org/officeDocument/2006/relationships/customXml" Target="../ink/ink725.xml"/><Relationship Id="rId66" Type="http://schemas.openxmlformats.org/officeDocument/2006/relationships/image" Target="../media/image743.png"/><Relationship Id="rId87" Type="http://schemas.openxmlformats.org/officeDocument/2006/relationships/customXml" Target="../ink/ink746.xml"/><Relationship Id="rId110" Type="http://schemas.openxmlformats.org/officeDocument/2006/relationships/image" Target="../media/image765.png"/><Relationship Id="rId61" Type="http://schemas.openxmlformats.org/officeDocument/2006/relationships/customXml" Target="../ink/ink733.xml"/><Relationship Id="rId82" Type="http://schemas.openxmlformats.org/officeDocument/2006/relationships/image" Target="../media/image751.png"/><Relationship Id="rId19" Type="http://schemas.openxmlformats.org/officeDocument/2006/relationships/customXml" Target="../ink/ink712.xml"/><Relationship Id="rId14" Type="http://schemas.openxmlformats.org/officeDocument/2006/relationships/image" Target="../media/image717.png"/><Relationship Id="rId30" Type="http://schemas.openxmlformats.org/officeDocument/2006/relationships/image" Target="../media/image725.png"/><Relationship Id="rId35" Type="http://schemas.openxmlformats.org/officeDocument/2006/relationships/customXml" Target="../ink/ink720.xml"/><Relationship Id="rId56" Type="http://schemas.openxmlformats.org/officeDocument/2006/relationships/image" Target="../media/image738.png"/><Relationship Id="rId77" Type="http://schemas.openxmlformats.org/officeDocument/2006/relationships/customXml" Target="../ink/ink741.xml"/><Relationship Id="rId100" Type="http://schemas.openxmlformats.org/officeDocument/2006/relationships/image" Target="../media/image760.png"/><Relationship Id="rId105" Type="http://schemas.openxmlformats.org/officeDocument/2006/relationships/customXml" Target="../ink/ink755.xml"/><Relationship Id="rId8" Type="http://schemas.openxmlformats.org/officeDocument/2006/relationships/image" Target="../media/image714.png"/><Relationship Id="rId51" Type="http://schemas.openxmlformats.org/officeDocument/2006/relationships/customXml" Target="../ink/ink728.xml"/><Relationship Id="rId72" Type="http://schemas.openxmlformats.org/officeDocument/2006/relationships/image" Target="../media/image746.png"/><Relationship Id="rId93" Type="http://schemas.openxmlformats.org/officeDocument/2006/relationships/customXml" Target="../ink/ink749.xml"/><Relationship Id="rId98" Type="http://schemas.openxmlformats.org/officeDocument/2006/relationships/image" Target="../media/image759.png"/><Relationship Id="rId3" Type="http://schemas.openxmlformats.org/officeDocument/2006/relationships/image" Target="../media/image1.png"/><Relationship Id="rId25" Type="http://schemas.openxmlformats.org/officeDocument/2006/relationships/customXml" Target="../ink/ink715.xml"/><Relationship Id="rId46" Type="http://schemas.openxmlformats.org/officeDocument/2006/relationships/image" Target="../media/image733.png"/><Relationship Id="rId67" Type="http://schemas.openxmlformats.org/officeDocument/2006/relationships/customXml" Target="../ink/ink736.xml"/><Relationship Id="rId20" Type="http://schemas.openxmlformats.org/officeDocument/2006/relationships/image" Target="../media/image720.png"/><Relationship Id="rId41" Type="http://schemas.openxmlformats.org/officeDocument/2006/relationships/customXml" Target="../ink/ink723.xml"/><Relationship Id="rId62" Type="http://schemas.openxmlformats.org/officeDocument/2006/relationships/image" Target="../media/image741.png"/><Relationship Id="rId83" Type="http://schemas.openxmlformats.org/officeDocument/2006/relationships/customXml" Target="../ink/ink744.xml"/><Relationship Id="rId88" Type="http://schemas.openxmlformats.org/officeDocument/2006/relationships/image" Target="../media/image754.png"/><Relationship Id="rId111" Type="http://schemas.openxmlformats.org/officeDocument/2006/relationships/customXml" Target="../ink/ink758.xm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customXml" Target="../ink/ink764.xml"/><Relationship Id="rId18" Type="http://schemas.openxmlformats.org/officeDocument/2006/relationships/image" Target="../media/image775.png"/><Relationship Id="rId26" Type="http://schemas.openxmlformats.org/officeDocument/2006/relationships/image" Target="../media/image779.png"/><Relationship Id="rId39" Type="http://schemas.openxmlformats.org/officeDocument/2006/relationships/customXml" Target="../ink/ink777.xml"/><Relationship Id="rId21" Type="http://schemas.openxmlformats.org/officeDocument/2006/relationships/customXml" Target="../ink/ink768.xml"/><Relationship Id="rId34" Type="http://schemas.openxmlformats.org/officeDocument/2006/relationships/image" Target="../media/image783.png"/><Relationship Id="rId42" Type="http://schemas.openxmlformats.org/officeDocument/2006/relationships/image" Target="../media/image787.png"/><Relationship Id="rId47" Type="http://schemas.openxmlformats.org/officeDocument/2006/relationships/customXml" Target="../ink/ink781.xml"/><Relationship Id="rId50" Type="http://schemas.openxmlformats.org/officeDocument/2006/relationships/image" Target="../media/image791.png"/><Relationship Id="rId55" Type="http://schemas.openxmlformats.org/officeDocument/2006/relationships/customXml" Target="../ink/ink785.xml"/><Relationship Id="rId7" Type="http://schemas.openxmlformats.org/officeDocument/2006/relationships/customXml" Target="../ink/ink761.xml"/><Relationship Id="rId2" Type="http://schemas.openxmlformats.org/officeDocument/2006/relationships/image" Target="../media/image4.jpeg"/><Relationship Id="rId16" Type="http://schemas.openxmlformats.org/officeDocument/2006/relationships/image" Target="../media/image774.png"/><Relationship Id="rId29" Type="http://schemas.openxmlformats.org/officeDocument/2006/relationships/customXml" Target="../ink/ink772.xml"/><Relationship Id="rId11" Type="http://schemas.openxmlformats.org/officeDocument/2006/relationships/customXml" Target="../ink/ink763.xml"/><Relationship Id="rId24" Type="http://schemas.openxmlformats.org/officeDocument/2006/relationships/image" Target="../media/image778.png"/><Relationship Id="rId32" Type="http://schemas.openxmlformats.org/officeDocument/2006/relationships/image" Target="../media/image782.png"/><Relationship Id="rId37" Type="http://schemas.openxmlformats.org/officeDocument/2006/relationships/customXml" Target="../ink/ink776.xml"/><Relationship Id="rId40" Type="http://schemas.openxmlformats.org/officeDocument/2006/relationships/image" Target="../media/image786.png"/><Relationship Id="rId45" Type="http://schemas.openxmlformats.org/officeDocument/2006/relationships/customXml" Target="../ink/ink780.xml"/><Relationship Id="rId53" Type="http://schemas.openxmlformats.org/officeDocument/2006/relationships/customXml" Target="../ink/ink784.xml"/><Relationship Id="rId5" Type="http://schemas.openxmlformats.org/officeDocument/2006/relationships/customXml" Target="../ink/ink760.xml"/><Relationship Id="rId10" Type="http://schemas.openxmlformats.org/officeDocument/2006/relationships/image" Target="../media/image771.png"/><Relationship Id="rId19" Type="http://schemas.openxmlformats.org/officeDocument/2006/relationships/customXml" Target="../ink/ink767.xml"/><Relationship Id="rId31" Type="http://schemas.openxmlformats.org/officeDocument/2006/relationships/customXml" Target="../ink/ink773.xml"/><Relationship Id="rId44" Type="http://schemas.openxmlformats.org/officeDocument/2006/relationships/image" Target="../media/image788.png"/><Relationship Id="rId52" Type="http://schemas.openxmlformats.org/officeDocument/2006/relationships/image" Target="../media/image792.png"/><Relationship Id="rId4" Type="http://schemas.openxmlformats.org/officeDocument/2006/relationships/image" Target="../media/image768.png"/><Relationship Id="rId9" Type="http://schemas.openxmlformats.org/officeDocument/2006/relationships/customXml" Target="../ink/ink762.xml"/><Relationship Id="rId14" Type="http://schemas.openxmlformats.org/officeDocument/2006/relationships/image" Target="../media/image773.png"/><Relationship Id="rId22" Type="http://schemas.openxmlformats.org/officeDocument/2006/relationships/image" Target="../media/image777.png"/><Relationship Id="rId27" Type="http://schemas.openxmlformats.org/officeDocument/2006/relationships/customXml" Target="../ink/ink771.xml"/><Relationship Id="rId30" Type="http://schemas.openxmlformats.org/officeDocument/2006/relationships/image" Target="../media/image781.png"/><Relationship Id="rId35" Type="http://schemas.openxmlformats.org/officeDocument/2006/relationships/customXml" Target="../ink/ink775.xml"/><Relationship Id="rId43" Type="http://schemas.openxmlformats.org/officeDocument/2006/relationships/customXml" Target="../ink/ink779.xml"/><Relationship Id="rId48" Type="http://schemas.openxmlformats.org/officeDocument/2006/relationships/image" Target="../media/image790.png"/><Relationship Id="rId56" Type="http://schemas.openxmlformats.org/officeDocument/2006/relationships/image" Target="../media/image794.png"/><Relationship Id="rId8" Type="http://schemas.openxmlformats.org/officeDocument/2006/relationships/image" Target="../media/image770.png"/><Relationship Id="rId51" Type="http://schemas.openxmlformats.org/officeDocument/2006/relationships/customXml" Target="../ink/ink783.xml"/><Relationship Id="rId3" Type="http://schemas.openxmlformats.org/officeDocument/2006/relationships/image" Target="../media/image1.png"/><Relationship Id="rId12" Type="http://schemas.openxmlformats.org/officeDocument/2006/relationships/image" Target="../media/image772.png"/><Relationship Id="rId17" Type="http://schemas.openxmlformats.org/officeDocument/2006/relationships/customXml" Target="../ink/ink766.xml"/><Relationship Id="rId25" Type="http://schemas.openxmlformats.org/officeDocument/2006/relationships/customXml" Target="../ink/ink770.xml"/><Relationship Id="rId33" Type="http://schemas.openxmlformats.org/officeDocument/2006/relationships/customXml" Target="../ink/ink774.xml"/><Relationship Id="rId38" Type="http://schemas.openxmlformats.org/officeDocument/2006/relationships/image" Target="../media/image785.png"/><Relationship Id="rId46" Type="http://schemas.openxmlformats.org/officeDocument/2006/relationships/image" Target="../media/image789.png"/><Relationship Id="rId20" Type="http://schemas.openxmlformats.org/officeDocument/2006/relationships/image" Target="../media/image776.png"/><Relationship Id="rId41" Type="http://schemas.openxmlformats.org/officeDocument/2006/relationships/customXml" Target="../ink/ink778.xml"/><Relationship Id="rId54" Type="http://schemas.openxmlformats.org/officeDocument/2006/relationships/image" Target="../media/image79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69.png"/><Relationship Id="rId15" Type="http://schemas.openxmlformats.org/officeDocument/2006/relationships/customXml" Target="../ink/ink765.xml"/><Relationship Id="rId23" Type="http://schemas.openxmlformats.org/officeDocument/2006/relationships/customXml" Target="../ink/ink769.xml"/><Relationship Id="rId28" Type="http://schemas.openxmlformats.org/officeDocument/2006/relationships/image" Target="../media/image780.png"/><Relationship Id="rId36" Type="http://schemas.openxmlformats.org/officeDocument/2006/relationships/image" Target="../media/image784.png"/><Relationship Id="rId49" Type="http://schemas.openxmlformats.org/officeDocument/2006/relationships/customXml" Target="../ink/ink782.xml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806.png"/><Relationship Id="rId117" Type="http://schemas.openxmlformats.org/officeDocument/2006/relationships/customXml" Target="../ink/ink842.xml"/><Relationship Id="rId21" Type="http://schemas.openxmlformats.org/officeDocument/2006/relationships/customXml" Target="../ink/ink794.xml"/><Relationship Id="rId42" Type="http://schemas.openxmlformats.org/officeDocument/2006/relationships/image" Target="../media/image814.png"/><Relationship Id="rId47" Type="http://schemas.openxmlformats.org/officeDocument/2006/relationships/customXml" Target="../ink/ink807.xml"/><Relationship Id="rId63" Type="http://schemas.openxmlformats.org/officeDocument/2006/relationships/customXml" Target="../ink/ink815.xml"/><Relationship Id="rId68" Type="http://schemas.openxmlformats.org/officeDocument/2006/relationships/image" Target="../media/image827.png"/><Relationship Id="rId84" Type="http://schemas.openxmlformats.org/officeDocument/2006/relationships/image" Target="../media/image835.png"/><Relationship Id="rId89" Type="http://schemas.openxmlformats.org/officeDocument/2006/relationships/customXml" Target="../ink/ink828.xml"/><Relationship Id="rId112" Type="http://schemas.openxmlformats.org/officeDocument/2006/relationships/image" Target="../media/image849.png"/><Relationship Id="rId16" Type="http://schemas.openxmlformats.org/officeDocument/2006/relationships/image" Target="../media/image801.png"/><Relationship Id="rId107" Type="http://schemas.openxmlformats.org/officeDocument/2006/relationships/customXml" Target="../ink/ink837.xml"/><Relationship Id="rId11" Type="http://schemas.openxmlformats.org/officeDocument/2006/relationships/customXml" Target="../ink/ink789.xml"/><Relationship Id="rId32" Type="http://schemas.openxmlformats.org/officeDocument/2006/relationships/image" Target="../media/image809.png"/><Relationship Id="rId37" Type="http://schemas.openxmlformats.org/officeDocument/2006/relationships/customXml" Target="../ink/ink802.xml"/><Relationship Id="rId53" Type="http://schemas.openxmlformats.org/officeDocument/2006/relationships/customXml" Target="../ink/ink810.xml"/><Relationship Id="rId58" Type="http://schemas.openxmlformats.org/officeDocument/2006/relationships/image" Target="../media/image822.png"/><Relationship Id="rId74" Type="http://schemas.openxmlformats.org/officeDocument/2006/relationships/image" Target="../media/image830.png"/><Relationship Id="rId79" Type="http://schemas.openxmlformats.org/officeDocument/2006/relationships/customXml" Target="../ink/ink823.xml"/><Relationship Id="rId102" Type="http://schemas.openxmlformats.org/officeDocument/2006/relationships/image" Target="../media/image844.png"/><Relationship Id="rId5" Type="http://schemas.openxmlformats.org/officeDocument/2006/relationships/customXml" Target="../ink/ink786.xml"/><Relationship Id="rId90" Type="http://schemas.openxmlformats.org/officeDocument/2006/relationships/image" Target="../media/image838.png"/><Relationship Id="rId95" Type="http://schemas.openxmlformats.org/officeDocument/2006/relationships/customXml" Target="../ink/ink831.xml"/><Relationship Id="rId22" Type="http://schemas.openxmlformats.org/officeDocument/2006/relationships/image" Target="../media/image804.png"/><Relationship Id="rId27" Type="http://schemas.openxmlformats.org/officeDocument/2006/relationships/customXml" Target="../ink/ink797.xml"/><Relationship Id="rId43" Type="http://schemas.openxmlformats.org/officeDocument/2006/relationships/customXml" Target="../ink/ink805.xml"/><Relationship Id="rId48" Type="http://schemas.openxmlformats.org/officeDocument/2006/relationships/image" Target="../media/image817.png"/><Relationship Id="rId64" Type="http://schemas.openxmlformats.org/officeDocument/2006/relationships/image" Target="../media/image825.png"/><Relationship Id="rId69" Type="http://schemas.openxmlformats.org/officeDocument/2006/relationships/customXml" Target="../ink/ink818.xml"/><Relationship Id="rId113" Type="http://schemas.openxmlformats.org/officeDocument/2006/relationships/customXml" Target="../ink/ink840.xml"/><Relationship Id="rId118" Type="http://schemas.openxmlformats.org/officeDocument/2006/relationships/image" Target="../media/image852.png"/><Relationship Id="rId80" Type="http://schemas.openxmlformats.org/officeDocument/2006/relationships/image" Target="../media/image833.png"/><Relationship Id="rId85" Type="http://schemas.openxmlformats.org/officeDocument/2006/relationships/customXml" Target="../ink/ink826.xml"/><Relationship Id="rId12" Type="http://schemas.openxmlformats.org/officeDocument/2006/relationships/image" Target="../media/image799.png"/><Relationship Id="rId17" Type="http://schemas.openxmlformats.org/officeDocument/2006/relationships/customXml" Target="../ink/ink792.xml"/><Relationship Id="rId33" Type="http://schemas.openxmlformats.org/officeDocument/2006/relationships/customXml" Target="../ink/ink800.xml"/><Relationship Id="rId38" Type="http://schemas.openxmlformats.org/officeDocument/2006/relationships/image" Target="../media/image812.png"/><Relationship Id="rId59" Type="http://schemas.openxmlformats.org/officeDocument/2006/relationships/customXml" Target="../ink/ink813.xml"/><Relationship Id="rId103" Type="http://schemas.openxmlformats.org/officeDocument/2006/relationships/customXml" Target="../ink/ink835.xml"/><Relationship Id="rId108" Type="http://schemas.openxmlformats.org/officeDocument/2006/relationships/image" Target="../media/image847.png"/><Relationship Id="rId54" Type="http://schemas.openxmlformats.org/officeDocument/2006/relationships/image" Target="../media/image820.png"/><Relationship Id="rId70" Type="http://schemas.openxmlformats.org/officeDocument/2006/relationships/image" Target="../media/image828.png"/><Relationship Id="rId75" Type="http://schemas.openxmlformats.org/officeDocument/2006/relationships/customXml" Target="../ink/ink821.xml"/><Relationship Id="rId91" Type="http://schemas.openxmlformats.org/officeDocument/2006/relationships/customXml" Target="../ink/ink829.xml"/><Relationship Id="rId96" Type="http://schemas.openxmlformats.org/officeDocument/2006/relationships/image" Target="../media/image84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96.png"/><Relationship Id="rId23" Type="http://schemas.openxmlformats.org/officeDocument/2006/relationships/customXml" Target="../ink/ink795.xml"/><Relationship Id="rId28" Type="http://schemas.openxmlformats.org/officeDocument/2006/relationships/image" Target="../media/image807.png"/><Relationship Id="rId49" Type="http://schemas.openxmlformats.org/officeDocument/2006/relationships/customXml" Target="../ink/ink808.xml"/><Relationship Id="rId114" Type="http://schemas.openxmlformats.org/officeDocument/2006/relationships/image" Target="../media/image850.png"/><Relationship Id="rId119" Type="http://schemas.openxmlformats.org/officeDocument/2006/relationships/customXml" Target="../ink/ink843.xml"/><Relationship Id="rId10" Type="http://schemas.openxmlformats.org/officeDocument/2006/relationships/image" Target="../media/image798.png"/><Relationship Id="rId31" Type="http://schemas.openxmlformats.org/officeDocument/2006/relationships/customXml" Target="../ink/ink799.xml"/><Relationship Id="rId44" Type="http://schemas.openxmlformats.org/officeDocument/2006/relationships/image" Target="../media/image815.png"/><Relationship Id="rId52" Type="http://schemas.openxmlformats.org/officeDocument/2006/relationships/image" Target="../media/image819.png"/><Relationship Id="rId60" Type="http://schemas.openxmlformats.org/officeDocument/2006/relationships/image" Target="../media/image823.png"/><Relationship Id="rId65" Type="http://schemas.openxmlformats.org/officeDocument/2006/relationships/customXml" Target="../ink/ink816.xml"/><Relationship Id="rId73" Type="http://schemas.openxmlformats.org/officeDocument/2006/relationships/customXml" Target="../ink/ink820.xml"/><Relationship Id="rId78" Type="http://schemas.openxmlformats.org/officeDocument/2006/relationships/image" Target="../media/image832.png"/><Relationship Id="rId81" Type="http://schemas.openxmlformats.org/officeDocument/2006/relationships/customXml" Target="../ink/ink824.xml"/><Relationship Id="rId86" Type="http://schemas.openxmlformats.org/officeDocument/2006/relationships/image" Target="../media/image836.png"/><Relationship Id="rId94" Type="http://schemas.openxmlformats.org/officeDocument/2006/relationships/image" Target="../media/image840.png"/><Relationship Id="rId99" Type="http://schemas.openxmlformats.org/officeDocument/2006/relationships/customXml" Target="../ink/ink833.xml"/><Relationship Id="rId101" Type="http://schemas.openxmlformats.org/officeDocument/2006/relationships/customXml" Target="../ink/ink834.xml"/><Relationship Id="rId4" Type="http://schemas.openxmlformats.org/officeDocument/2006/relationships/image" Target="../media/image795.png"/><Relationship Id="rId9" Type="http://schemas.openxmlformats.org/officeDocument/2006/relationships/customXml" Target="../ink/ink788.xml"/><Relationship Id="rId13" Type="http://schemas.openxmlformats.org/officeDocument/2006/relationships/customXml" Target="../ink/ink790.xml"/><Relationship Id="rId18" Type="http://schemas.openxmlformats.org/officeDocument/2006/relationships/image" Target="../media/image802.png"/><Relationship Id="rId39" Type="http://schemas.openxmlformats.org/officeDocument/2006/relationships/customXml" Target="../ink/ink803.xml"/><Relationship Id="rId109" Type="http://schemas.openxmlformats.org/officeDocument/2006/relationships/customXml" Target="../ink/ink838.xml"/><Relationship Id="rId34" Type="http://schemas.openxmlformats.org/officeDocument/2006/relationships/image" Target="../media/image810.png"/><Relationship Id="rId50" Type="http://schemas.openxmlformats.org/officeDocument/2006/relationships/image" Target="../media/image818.png"/><Relationship Id="rId55" Type="http://schemas.openxmlformats.org/officeDocument/2006/relationships/customXml" Target="../ink/ink811.xml"/><Relationship Id="rId76" Type="http://schemas.openxmlformats.org/officeDocument/2006/relationships/image" Target="../media/image831.png"/><Relationship Id="rId97" Type="http://schemas.openxmlformats.org/officeDocument/2006/relationships/customXml" Target="../ink/ink832.xml"/><Relationship Id="rId104" Type="http://schemas.openxmlformats.org/officeDocument/2006/relationships/image" Target="../media/image845.png"/><Relationship Id="rId120" Type="http://schemas.openxmlformats.org/officeDocument/2006/relationships/image" Target="../media/image853.png"/><Relationship Id="rId7" Type="http://schemas.openxmlformats.org/officeDocument/2006/relationships/customXml" Target="../ink/ink787.xml"/><Relationship Id="rId71" Type="http://schemas.openxmlformats.org/officeDocument/2006/relationships/customXml" Target="../ink/ink819.xml"/><Relationship Id="rId92" Type="http://schemas.openxmlformats.org/officeDocument/2006/relationships/image" Target="../media/image839.png"/><Relationship Id="rId2" Type="http://schemas.openxmlformats.org/officeDocument/2006/relationships/image" Target="../media/image4.jpeg"/><Relationship Id="rId29" Type="http://schemas.openxmlformats.org/officeDocument/2006/relationships/customXml" Target="../ink/ink798.xml"/><Relationship Id="rId24" Type="http://schemas.openxmlformats.org/officeDocument/2006/relationships/image" Target="../media/image805.png"/><Relationship Id="rId40" Type="http://schemas.openxmlformats.org/officeDocument/2006/relationships/image" Target="../media/image813.png"/><Relationship Id="rId45" Type="http://schemas.openxmlformats.org/officeDocument/2006/relationships/customXml" Target="../ink/ink806.xml"/><Relationship Id="rId66" Type="http://schemas.openxmlformats.org/officeDocument/2006/relationships/image" Target="../media/image826.png"/><Relationship Id="rId87" Type="http://schemas.openxmlformats.org/officeDocument/2006/relationships/customXml" Target="../ink/ink827.xml"/><Relationship Id="rId110" Type="http://schemas.openxmlformats.org/officeDocument/2006/relationships/image" Target="../media/image848.png"/><Relationship Id="rId115" Type="http://schemas.openxmlformats.org/officeDocument/2006/relationships/customXml" Target="../ink/ink841.xml"/><Relationship Id="rId61" Type="http://schemas.openxmlformats.org/officeDocument/2006/relationships/customXml" Target="../ink/ink814.xml"/><Relationship Id="rId82" Type="http://schemas.openxmlformats.org/officeDocument/2006/relationships/image" Target="../media/image834.png"/><Relationship Id="rId19" Type="http://schemas.openxmlformats.org/officeDocument/2006/relationships/customXml" Target="../ink/ink793.xml"/><Relationship Id="rId14" Type="http://schemas.openxmlformats.org/officeDocument/2006/relationships/image" Target="../media/image800.png"/><Relationship Id="rId30" Type="http://schemas.openxmlformats.org/officeDocument/2006/relationships/image" Target="../media/image808.png"/><Relationship Id="rId35" Type="http://schemas.openxmlformats.org/officeDocument/2006/relationships/customXml" Target="../ink/ink801.xml"/><Relationship Id="rId56" Type="http://schemas.openxmlformats.org/officeDocument/2006/relationships/image" Target="../media/image821.png"/><Relationship Id="rId77" Type="http://schemas.openxmlformats.org/officeDocument/2006/relationships/customXml" Target="../ink/ink822.xml"/><Relationship Id="rId100" Type="http://schemas.openxmlformats.org/officeDocument/2006/relationships/image" Target="../media/image843.png"/><Relationship Id="rId105" Type="http://schemas.openxmlformats.org/officeDocument/2006/relationships/customXml" Target="../ink/ink836.xml"/><Relationship Id="rId8" Type="http://schemas.openxmlformats.org/officeDocument/2006/relationships/image" Target="../media/image797.png"/><Relationship Id="rId51" Type="http://schemas.openxmlformats.org/officeDocument/2006/relationships/customXml" Target="../ink/ink809.xml"/><Relationship Id="rId72" Type="http://schemas.openxmlformats.org/officeDocument/2006/relationships/image" Target="../media/image829.png"/><Relationship Id="rId93" Type="http://schemas.openxmlformats.org/officeDocument/2006/relationships/customXml" Target="../ink/ink830.xml"/><Relationship Id="rId98" Type="http://schemas.openxmlformats.org/officeDocument/2006/relationships/image" Target="../media/image842.png"/><Relationship Id="rId3" Type="http://schemas.openxmlformats.org/officeDocument/2006/relationships/image" Target="../media/image1.png"/><Relationship Id="rId25" Type="http://schemas.openxmlformats.org/officeDocument/2006/relationships/customXml" Target="../ink/ink796.xml"/><Relationship Id="rId46" Type="http://schemas.openxmlformats.org/officeDocument/2006/relationships/image" Target="../media/image816.png"/><Relationship Id="rId67" Type="http://schemas.openxmlformats.org/officeDocument/2006/relationships/customXml" Target="../ink/ink817.xml"/><Relationship Id="rId116" Type="http://schemas.openxmlformats.org/officeDocument/2006/relationships/image" Target="../media/image851.png"/><Relationship Id="rId20" Type="http://schemas.openxmlformats.org/officeDocument/2006/relationships/image" Target="../media/image803.png"/><Relationship Id="rId41" Type="http://schemas.openxmlformats.org/officeDocument/2006/relationships/customXml" Target="../ink/ink804.xml"/><Relationship Id="rId62" Type="http://schemas.openxmlformats.org/officeDocument/2006/relationships/image" Target="../media/image824.png"/><Relationship Id="rId83" Type="http://schemas.openxmlformats.org/officeDocument/2006/relationships/customXml" Target="../ink/ink825.xml"/><Relationship Id="rId88" Type="http://schemas.openxmlformats.org/officeDocument/2006/relationships/image" Target="../media/image837.png"/><Relationship Id="rId111" Type="http://schemas.openxmlformats.org/officeDocument/2006/relationships/customXml" Target="../ink/ink839.xml"/><Relationship Id="rId15" Type="http://schemas.openxmlformats.org/officeDocument/2006/relationships/customXml" Target="../ink/ink791.xml"/><Relationship Id="rId36" Type="http://schemas.openxmlformats.org/officeDocument/2006/relationships/image" Target="../media/image811.png"/><Relationship Id="rId57" Type="http://schemas.openxmlformats.org/officeDocument/2006/relationships/customXml" Target="../ink/ink812.xml"/><Relationship Id="rId106" Type="http://schemas.openxmlformats.org/officeDocument/2006/relationships/image" Target="../media/image8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56.png"/><Relationship Id="rId5" Type="http://schemas.openxmlformats.org/officeDocument/2006/relationships/image" Target="../media/image855.png"/><Relationship Id="rId4" Type="http://schemas.openxmlformats.org/officeDocument/2006/relationships/image" Target="../media/image85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9.png"/><Relationship Id="rId3" Type="http://schemas.openxmlformats.org/officeDocument/2006/relationships/image" Target="../media/image1.png"/><Relationship Id="rId7" Type="http://schemas.openxmlformats.org/officeDocument/2006/relationships/customXml" Target="../ink/ink84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58.png"/><Relationship Id="rId5" Type="http://schemas.openxmlformats.org/officeDocument/2006/relationships/customXml" Target="../ink/ink844.xml"/><Relationship Id="rId4" Type="http://schemas.openxmlformats.org/officeDocument/2006/relationships/image" Target="../media/image85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2.png"/><Relationship Id="rId13" Type="http://schemas.openxmlformats.org/officeDocument/2006/relationships/customXml" Target="../ink/ink850.xml"/><Relationship Id="rId3" Type="http://schemas.openxmlformats.org/officeDocument/2006/relationships/image" Target="../media/image1.png"/><Relationship Id="rId7" Type="http://schemas.openxmlformats.org/officeDocument/2006/relationships/customXml" Target="../ink/ink847.xml"/><Relationship Id="rId12" Type="http://schemas.openxmlformats.org/officeDocument/2006/relationships/image" Target="../media/image86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61.png"/><Relationship Id="rId11" Type="http://schemas.openxmlformats.org/officeDocument/2006/relationships/customXml" Target="../ink/ink849.xml"/><Relationship Id="rId5" Type="http://schemas.openxmlformats.org/officeDocument/2006/relationships/customXml" Target="../ink/ink846.xml"/><Relationship Id="rId10" Type="http://schemas.openxmlformats.org/officeDocument/2006/relationships/image" Target="../media/image863.png"/><Relationship Id="rId4" Type="http://schemas.openxmlformats.org/officeDocument/2006/relationships/image" Target="../media/image860.png"/><Relationship Id="rId9" Type="http://schemas.openxmlformats.org/officeDocument/2006/relationships/customXml" Target="../ink/ink848.xml"/><Relationship Id="rId14" Type="http://schemas.openxmlformats.org/officeDocument/2006/relationships/image" Target="../media/image865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922.png"/><Relationship Id="rId299" Type="http://schemas.openxmlformats.org/officeDocument/2006/relationships/image" Target="../media/image1012.png"/><Relationship Id="rId21" Type="http://schemas.openxmlformats.org/officeDocument/2006/relationships/image" Target="../media/image874.png"/><Relationship Id="rId63" Type="http://schemas.openxmlformats.org/officeDocument/2006/relationships/image" Target="../media/image895.png"/><Relationship Id="rId159" Type="http://schemas.openxmlformats.org/officeDocument/2006/relationships/image" Target="../media/image943.png"/><Relationship Id="rId324" Type="http://schemas.openxmlformats.org/officeDocument/2006/relationships/customXml" Target="../ink/ink1011.xml"/><Relationship Id="rId366" Type="http://schemas.openxmlformats.org/officeDocument/2006/relationships/customXml" Target="../ink/ink1032.xml"/><Relationship Id="rId170" Type="http://schemas.openxmlformats.org/officeDocument/2006/relationships/customXml" Target="../ink/ink934.xml"/><Relationship Id="rId226" Type="http://schemas.openxmlformats.org/officeDocument/2006/relationships/customXml" Target="../ink/ink962.xml"/><Relationship Id="rId268" Type="http://schemas.openxmlformats.org/officeDocument/2006/relationships/customXml" Target="../ink/ink983.xml"/><Relationship Id="rId32" Type="http://schemas.openxmlformats.org/officeDocument/2006/relationships/customXml" Target="../ink/ink865.xml"/><Relationship Id="rId74" Type="http://schemas.openxmlformats.org/officeDocument/2006/relationships/customXml" Target="../ink/ink886.xml"/><Relationship Id="rId128" Type="http://schemas.openxmlformats.org/officeDocument/2006/relationships/customXml" Target="../ink/ink913.xml"/><Relationship Id="rId335" Type="http://schemas.openxmlformats.org/officeDocument/2006/relationships/image" Target="../media/image1030.png"/><Relationship Id="rId377" Type="http://schemas.openxmlformats.org/officeDocument/2006/relationships/image" Target="../media/image1050.png"/><Relationship Id="rId5" Type="http://schemas.openxmlformats.org/officeDocument/2006/relationships/image" Target="../media/image866.png"/><Relationship Id="rId181" Type="http://schemas.openxmlformats.org/officeDocument/2006/relationships/image" Target="../media/image954.png"/><Relationship Id="rId237" Type="http://schemas.openxmlformats.org/officeDocument/2006/relationships/image" Target="../media/image982.png"/><Relationship Id="rId279" Type="http://schemas.openxmlformats.org/officeDocument/2006/relationships/image" Target="../media/image1002.png"/><Relationship Id="rId43" Type="http://schemas.openxmlformats.org/officeDocument/2006/relationships/image" Target="../media/image885.png"/><Relationship Id="rId139" Type="http://schemas.openxmlformats.org/officeDocument/2006/relationships/image" Target="../media/image933.png"/><Relationship Id="rId290" Type="http://schemas.openxmlformats.org/officeDocument/2006/relationships/customXml" Target="../ink/ink994.xml"/><Relationship Id="rId304" Type="http://schemas.openxmlformats.org/officeDocument/2006/relationships/customXml" Target="../ink/ink1001.xml"/><Relationship Id="rId346" Type="http://schemas.openxmlformats.org/officeDocument/2006/relationships/customXml" Target="../ink/ink1022.xml"/><Relationship Id="rId388" Type="http://schemas.openxmlformats.org/officeDocument/2006/relationships/customXml" Target="../ink/ink1044.xml"/><Relationship Id="rId85" Type="http://schemas.openxmlformats.org/officeDocument/2006/relationships/image" Target="../media/image906.png"/><Relationship Id="rId150" Type="http://schemas.openxmlformats.org/officeDocument/2006/relationships/customXml" Target="../ink/ink924.xml"/><Relationship Id="rId192" Type="http://schemas.openxmlformats.org/officeDocument/2006/relationships/customXml" Target="../ink/ink945.xml"/><Relationship Id="rId206" Type="http://schemas.openxmlformats.org/officeDocument/2006/relationships/customXml" Target="../ink/ink952.xml"/><Relationship Id="rId248" Type="http://schemas.openxmlformats.org/officeDocument/2006/relationships/customXml" Target="../ink/ink973.xml"/><Relationship Id="rId12" Type="http://schemas.openxmlformats.org/officeDocument/2006/relationships/customXml" Target="../ink/ink855.xml"/><Relationship Id="rId108" Type="http://schemas.openxmlformats.org/officeDocument/2006/relationships/customXml" Target="../ink/ink903.xml"/><Relationship Id="rId315" Type="http://schemas.openxmlformats.org/officeDocument/2006/relationships/image" Target="../media/image1020.png"/><Relationship Id="rId357" Type="http://schemas.openxmlformats.org/officeDocument/2006/relationships/image" Target="../media/image1041.png"/><Relationship Id="rId54" Type="http://schemas.openxmlformats.org/officeDocument/2006/relationships/customXml" Target="../ink/ink876.xml"/><Relationship Id="rId96" Type="http://schemas.openxmlformats.org/officeDocument/2006/relationships/customXml" Target="../ink/ink897.xml"/><Relationship Id="rId161" Type="http://schemas.openxmlformats.org/officeDocument/2006/relationships/image" Target="../media/image944.png"/><Relationship Id="rId217" Type="http://schemas.openxmlformats.org/officeDocument/2006/relationships/image" Target="../media/image972.png"/><Relationship Id="rId259" Type="http://schemas.openxmlformats.org/officeDocument/2006/relationships/image" Target="../media/image992.png"/><Relationship Id="rId23" Type="http://schemas.openxmlformats.org/officeDocument/2006/relationships/image" Target="../media/image875.png"/><Relationship Id="rId119" Type="http://schemas.openxmlformats.org/officeDocument/2006/relationships/image" Target="../media/image923.png"/><Relationship Id="rId270" Type="http://schemas.openxmlformats.org/officeDocument/2006/relationships/customXml" Target="../ink/ink984.xml"/><Relationship Id="rId326" Type="http://schemas.openxmlformats.org/officeDocument/2006/relationships/customXml" Target="../ink/ink1012.xml"/><Relationship Id="rId65" Type="http://schemas.openxmlformats.org/officeDocument/2006/relationships/image" Target="../media/image896.png"/><Relationship Id="rId130" Type="http://schemas.openxmlformats.org/officeDocument/2006/relationships/customXml" Target="../ink/ink914.xml"/><Relationship Id="rId368" Type="http://schemas.openxmlformats.org/officeDocument/2006/relationships/customXml" Target="../ink/ink1034.xml"/><Relationship Id="rId172" Type="http://schemas.openxmlformats.org/officeDocument/2006/relationships/customXml" Target="../ink/ink935.xml"/><Relationship Id="rId228" Type="http://schemas.openxmlformats.org/officeDocument/2006/relationships/customXml" Target="../ink/ink963.xml"/><Relationship Id="rId281" Type="http://schemas.openxmlformats.org/officeDocument/2006/relationships/image" Target="../media/image1003.png"/><Relationship Id="rId337" Type="http://schemas.openxmlformats.org/officeDocument/2006/relationships/image" Target="../media/image1031.png"/><Relationship Id="rId34" Type="http://schemas.openxmlformats.org/officeDocument/2006/relationships/customXml" Target="../ink/ink866.xml"/><Relationship Id="rId76" Type="http://schemas.openxmlformats.org/officeDocument/2006/relationships/customXml" Target="../ink/ink887.xml"/><Relationship Id="rId141" Type="http://schemas.openxmlformats.org/officeDocument/2006/relationships/image" Target="../media/image934.png"/><Relationship Id="rId379" Type="http://schemas.openxmlformats.org/officeDocument/2006/relationships/image" Target="../media/image1051.png"/><Relationship Id="rId7" Type="http://schemas.openxmlformats.org/officeDocument/2006/relationships/image" Target="../media/image867.png"/><Relationship Id="rId183" Type="http://schemas.openxmlformats.org/officeDocument/2006/relationships/image" Target="../media/image955.png"/><Relationship Id="rId239" Type="http://schemas.openxmlformats.org/officeDocument/2006/relationships/image" Target="../media/image983.png"/><Relationship Id="rId390" Type="http://schemas.openxmlformats.org/officeDocument/2006/relationships/customXml" Target="../ink/ink1045.xml"/><Relationship Id="rId250" Type="http://schemas.openxmlformats.org/officeDocument/2006/relationships/customXml" Target="../ink/ink974.xml"/><Relationship Id="rId292" Type="http://schemas.openxmlformats.org/officeDocument/2006/relationships/customXml" Target="../ink/ink995.xml"/><Relationship Id="rId306" Type="http://schemas.openxmlformats.org/officeDocument/2006/relationships/customXml" Target="../ink/ink1002.xml"/><Relationship Id="rId45" Type="http://schemas.openxmlformats.org/officeDocument/2006/relationships/image" Target="../media/image886.png"/><Relationship Id="rId87" Type="http://schemas.openxmlformats.org/officeDocument/2006/relationships/image" Target="../media/image907.png"/><Relationship Id="rId110" Type="http://schemas.openxmlformats.org/officeDocument/2006/relationships/customXml" Target="../ink/ink904.xml"/><Relationship Id="rId348" Type="http://schemas.openxmlformats.org/officeDocument/2006/relationships/customXml" Target="../ink/ink1023.xml"/><Relationship Id="rId152" Type="http://schemas.openxmlformats.org/officeDocument/2006/relationships/customXml" Target="../ink/ink925.xml"/><Relationship Id="rId194" Type="http://schemas.openxmlformats.org/officeDocument/2006/relationships/customXml" Target="../ink/ink946.xml"/><Relationship Id="rId208" Type="http://schemas.openxmlformats.org/officeDocument/2006/relationships/customXml" Target="../ink/ink953.xml"/><Relationship Id="rId261" Type="http://schemas.openxmlformats.org/officeDocument/2006/relationships/image" Target="../media/image993.png"/><Relationship Id="rId14" Type="http://schemas.openxmlformats.org/officeDocument/2006/relationships/customXml" Target="../ink/ink856.xml"/><Relationship Id="rId56" Type="http://schemas.openxmlformats.org/officeDocument/2006/relationships/customXml" Target="../ink/ink877.xml"/><Relationship Id="rId317" Type="http://schemas.openxmlformats.org/officeDocument/2006/relationships/image" Target="../media/image1021.png"/><Relationship Id="rId359" Type="http://schemas.openxmlformats.org/officeDocument/2006/relationships/image" Target="../media/image1042.png"/><Relationship Id="rId98" Type="http://schemas.openxmlformats.org/officeDocument/2006/relationships/customXml" Target="../ink/ink898.xml"/><Relationship Id="rId121" Type="http://schemas.openxmlformats.org/officeDocument/2006/relationships/image" Target="../media/image924.png"/><Relationship Id="rId163" Type="http://schemas.openxmlformats.org/officeDocument/2006/relationships/image" Target="../media/image945.png"/><Relationship Id="rId219" Type="http://schemas.openxmlformats.org/officeDocument/2006/relationships/image" Target="../media/image973.png"/><Relationship Id="rId370" Type="http://schemas.openxmlformats.org/officeDocument/2006/relationships/customXml" Target="../ink/ink1035.xml"/><Relationship Id="rId230" Type="http://schemas.openxmlformats.org/officeDocument/2006/relationships/customXml" Target="../ink/ink964.xml"/><Relationship Id="rId25" Type="http://schemas.openxmlformats.org/officeDocument/2006/relationships/image" Target="../media/image876.png"/><Relationship Id="rId67" Type="http://schemas.openxmlformats.org/officeDocument/2006/relationships/image" Target="../media/image897.png"/><Relationship Id="rId272" Type="http://schemas.openxmlformats.org/officeDocument/2006/relationships/customXml" Target="../ink/ink985.xml"/><Relationship Id="rId328" Type="http://schemas.openxmlformats.org/officeDocument/2006/relationships/customXml" Target="../ink/ink1013.xml"/><Relationship Id="rId132" Type="http://schemas.openxmlformats.org/officeDocument/2006/relationships/customXml" Target="../ink/ink915.xml"/><Relationship Id="rId174" Type="http://schemas.openxmlformats.org/officeDocument/2006/relationships/customXml" Target="../ink/ink936.xml"/><Relationship Id="rId381" Type="http://schemas.openxmlformats.org/officeDocument/2006/relationships/image" Target="../media/image1052.png"/><Relationship Id="rId241" Type="http://schemas.openxmlformats.org/officeDocument/2006/relationships/image" Target="../media/image984.png"/><Relationship Id="rId36" Type="http://schemas.openxmlformats.org/officeDocument/2006/relationships/customXml" Target="../ink/ink867.xml"/><Relationship Id="rId283" Type="http://schemas.openxmlformats.org/officeDocument/2006/relationships/image" Target="../media/image1004.png"/><Relationship Id="rId339" Type="http://schemas.openxmlformats.org/officeDocument/2006/relationships/image" Target="../media/image1032.png"/><Relationship Id="rId78" Type="http://schemas.openxmlformats.org/officeDocument/2006/relationships/customXml" Target="../ink/ink888.xml"/><Relationship Id="rId101" Type="http://schemas.openxmlformats.org/officeDocument/2006/relationships/image" Target="../media/image914.png"/><Relationship Id="rId143" Type="http://schemas.openxmlformats.org/officeDocument/2006/relationships/image" Target="../media/image935.png"/><Relationship Id="rId185" Type="http://schemas.openxmlformats.org/officeDocument/2006/relationships/image" Target="../media/image956.png"/><Relationship Id="rId350" Type="http://schemas.openxmlformats.org/officeDocument/2006/relationships/customXml" Target="../ink/ink1024.xml"/><Relationship Id="rId9" Type="http://schemas.openxmlformats.org/officeDocument/2006/relationships/image" Target="../media/image868.png"/><Relationship Id="rId210" Type="http://schemas.openxmlformats.org/officeDocument/2006/relationships/customXml" Target="../ink/ink954.xml"/><Relationship Id="rId252" Type="http://schemas.openxmlformats.org/officeDocument/2006/relationships/customXml" Target="../ink/ink975.xml"/><Relationship Id="rId294" Type="http://schemas.openxmlformats.org/officeDocument/2006/relationships/customXml" Target="../ink/ink996.xml"/><Relationship Id="rId308" Type="http://schemas.openxmlformats.org/officeDocument/2006/relationships/customXml" Target="../ink/ink1003.xml"/><Relationship Id="rId47" Type="http://schemas.openxmlformats.org/officeDocument/2006/relationships/image" Target="../media/image887.png"/><Relationship Id="rId89" Type="http://schemas.openxmlformats.org/officeDocument/2006/relationships/image" Target="../media/image908.png"/><Relationship Id="rId112" Type="http://schemas.openxmlformats.org/officeDocument/2006/relationships/customXml" Target="../ink/ink905.xml"/><Relationship Id="rId154" Type="http://schemas.openxmlformats.org/officeDocument/2006/relationships/customXml" Target="../ink/ink926.xml"/><Relationship Id="rId361" Type="http://schemas.openxmlformats.org/officeDocument/2006/relationships/image" Target="../media/image1043.png"/><Relationship Id="rId196" Type="http://schemas.openxmlformats.org/officeDocument/2006/relationships/customXml" Target="../ink/ink947.xml"/><Relationship Id="rId200" Type="http://schemas.openxmlformats.org/officeDocument/2006/relationships/customXml" Target="../ink/ink949.xml"/><Relationship Id="rId382" Type="http://schemas.openxmlformats.org/officeDocument/2006/relationships/customXml" Target="../ink/ink1041.xml"/><Relationship Id="rId16" Type="http://schemas.openxmlformats.org/officeDocument/2006/relationships/customXml" Target="../ink/ink857.xml"/><Relationship Id="rId221" Type="http://schemas.openxmlformats.org/officeDocument/2006/relationships/image" Target="../media/image974.png"/><Relationship Id="rId242" Type="http://schemas.openxmlformats.org/officeDocument/2006/relationships/customXml" Target="../ink/ink970.xml"/><Relationship Id="rId263" Type="http://schemas.openxmlformats.org/officeDocument/2006/relationships/image" Target="../media/image994.png"/><Relationship Id="rId284" Type="http://schemas.openxmlformats.org/officeDocument/2006/relationships/customXml" Target="../ink/ink991.xml"/><Relationship Id="rId319" Type="http://schemas.openxmlformats.org/officeDocument/2006/relationships/image" Target="../media/image1022.png"/><Relationship Id="rId37" Type="http://schemas.openxmlformats.org/officeDocument/2006/relationships/image" Target="../media/image882.png"/><Relationship Id="rId58" Type="http://schemas.openxmlformats.org/officeDocument/2006/relationships/customXml" Target="../ink/ink878.xml"/><Relationship Id="rId79" Type="http://schemas.openxmlformats.org/officeDocument/2006/relationships/image" Target="../media/image903.png"/><Relationship Id="rId102" Type="http://schemas.openxmlformats.org/officeDocument/2006/relationships/customXml" Target="../ink/ink900.xml"/><Relationship Id="rId123" Type="http://schemas.openxmlformats.org/officeDocument/2006/relationships/image" Target="../media/image925.png"/><Relationship Id="rId144" Type="http://schemas.openxmlformats.org/officeDocument/2006/relationships/customXml" Target="../ink/ink921.xml"/><Relationship Id="rId330" Type="http://schemas.openxmlformats.org/officeDocument/2006/relationships/customXml" Target="../ink/ink1014.xml"/><Relationship Id="rId90" Type="http://schemas.openxmlformats.org/officeDocument/2006/relationships/customXml" Target="../ink/ink894.xml"/><Relationship Id="rId165" Type="http://schemas.openxmlformats.org/officeDocument/2006/relationships/image" Target="../media/image946.png"/><Relationship Id="rId186" Type="http://schemas.openxmlformats.org/officeDocument/2006/relationships/customXml" Target="../ink/ink942.xml"/><Relationship Id="rId351" Type="http://schemas.openxmlformats.org/officeDocument/2006/relationships/image" Target="../media/image1038.png"/><Relationship Id="rId372" Type="http://schemas.openxmlformats.org/officeDocument/2006/relationships/customXml" Target="../ink/ink1036.xml"/><Relationship Id="rId211" Type="http://schemas.openxmlformats.org/officeDocument/2006/relationships/image" Target="../media/image969.png"/><Relationship Id="rId232" Type="http://schemas.openxmlformats.org/officeDocument/2006/relationships/customXml" Target="../ink/ink965.xml"/><Relationship Id="rId253" Type="http://schemas.openxmlformats.org/officeDocument/2006/relationships/image" Target="../media/image990.png"/><Relationship Id="rId274" Type="http://schemas.openxmlformats.org/officeDocument/2006/relationships/customXml" Target="../ink/ink986.xml"/><Relationship Id="rId295" Type="http://schemas.openxmlformats.org/officeDocument/2006/relationships/image" Target="../media/image1010.png"/><Relationship Id="rId309" Type="http://schemas.openxmlformats.org/officeDocument/2006/relationships/image" Target="../media/image1017.png"/><Relationship Id="rId27" Type="http://schemas.openxmlformats.org/officeDocument/2006/relationships/image" Target="../media/image877.png"/><Relationship Id="rId48" Type="http://schemas.openxmlformats.org/officeDocument/2006/relationships/customXml" Target="../ink/ink873.xml"/><Relationship Id="rId69" Type="http://schemas.openxmlformats.org/officeDocument/2006/relationships/image" Target="../media/image898.png"/><Relationship Id="rId113" Type="http://schemas.openxmlformats.org/officeDocument/2006/relationships/image" Target="../media/image920.png"/><Relationship Id="rId134" Type="http://schemas.openxmlformats.org/officeDocument/2006/relationships/customXml" Target="../ink/ink916.xml"/><Relationship Id="rId320" Type="http://schemas.openxmlformats.org/officeDocument/2006/relationships/customXml" Target="../ink/ink1009.xml"/><Relationship Id="rId80" Type="http://schemas.openxmlformats.org/officeDocument/2006/relationships/customXml" Target="../ink/ink889.xml"/><Relationship Id="rId155" Type="http://schemas.openxmlformats.org/officeDocument/2006/relationships/image" Target="../media/image941.png"/><Relationship Id="rId176" Type="http://schemas.openxmlformats.org/officeDocument/2006/relationships/customXml" Target="../ink/ink937.xml"/><Relationship Id="rId197" Type="http://schemas.openxmlformats.org/officeDocument/2006/relationships/image" Target="../media/image962.png"/><Relationship Id="rId341" Type="http://schemas.openxmlformats.org/officeDocument/2006/relationships/image" Target="../media/image1033.png"/><Relationship Id="rId362" Type="http://schemas.openxmlformats.org/officeDocument/2006/relationships/customXml" Target="../ink/ink1030.xml"/><Relationship Id="rId383" Type="http://schemas.openxmlformats.org/officeDocument/2006/relationships/image" Target="../media/image1053.png"/><Relationship Id="rId201" Type="http://schemas.openxmlformats.org/officeDocument/2006/relationships/image" Target="../media/image964.png"/><Relationship Id="rId222" Type="http://schemas.openxmlformats.org/officeDocument/2006/relationships/customXml" Target="../ink/ink960.xml"/><Relationship Id="rId243" Type="http://schemas.openxmlformats.org/officeDocument/2006/relationships/image" Target="../media/image985.png"/><Relationship Id="rId264" Type="http://schemas.openxmlformats.org/officeDocument/2006/relationships/customXml" Target="../ink/ink981.xml"/><Relationship Id="rId285" Type="http://schemas.openxmlformats.org/officeDocument/2006/relationships/image" Target="../media/image1005.png"/><Relationship Id="rId17" Type="http://schemas.openxmlformats.org/officeDocument/2006/relationships/image" Target="../media/image872.png"/><Relationship Id="rId38" Type="http://schemas.openxmlformats.org/officeDocument/2006/relationships/customXml" Target="../ink/ink868.xml"/><Relationship Id="rId59" Type="http://schemas.openxmlformats.org/officeDocument/2006/relationships/image" Target="../media/image893.png"/><Relationship Id="rId103" Type="http://schemas.openxmlformats.org/officeDocument/2006/relationships/image" Target="../media/image915.png"/><Relationship Id="rId124" Type="http://schemas.openxmlformats.org/officeDocument/2006/relationships/customXml" Target="../ink/ink911.xml"/><Relationship Id="rId310" Type="http://schemas.openxmlformats.org/officeDocument/2006/relationships/customXml" Target="../ink/ink1004.xml"/><Relationship Id="rId70" Type="http://schemas.openxmlformats.org/officeDocument/2006/relationships/customXml" Target="../ink/ink884.xml"/><Relationship Id="rId91" Type="http://schemas.openxmlformats.org/officeDocument/2006/relationships/image" Target="../media/image909.png"/><Relationship Id="rId145" Type="http://schemas.openxmlformats.org/officeDocument/2006/relationships/image" Target="../media/image936.png"/><Relationship Id="rId166" Type="http://schemas.openxmlformats.org/officeDocument/2006/relationships/customXml" Target="../ink/ink932.xml"/><Relationship Id="rId187" Type="http://schemas.openxmlformats.org/officeDocument/2006/relationships/image" Target="../media/image957.png"/><Relationship Id="rId331" Type="http://schemas.openxmlformats.org/officeDocument/2006/relationships/image" Target="../media/image1028.png"/><Relationship Id="rId352" Type="http://schemas.openxmlformats.org/officeDocument/2006/relationships/customXml" Target="../ink/ink1025.xml"/><Relationship Id="rId373" Type="http://schemas.openxmlformats.org/officeDocument/2006/relationships/image" Target="../media/image1048.png"/><Relationship Id="rId1" Type="http://schemas.openxmlformats.org/officeDocument/2006/relationships/slideLayout" Target="../slideLayouts/slideLayout9.xml"/><Relationship Id="rId212" Type="http://schemas.openxmlformats.org/officeDocument/2006/relationships/customXml" Target="../ink/ink955.xml"/><Relationship Id="rId233" Type="http://schemas.openxmlformats.org/officeDocument/2006/relationships/image" Target="../media/image980.png"/><Relationship Id="rId254" Type="http://schemas.openxmlformats.org/officeDocument/2006/relationships/customXml" Target="../ink/ink976.xml"/><Relationship Id="rId28" Type="http://schemas.openxmlformats.org/officeDocument/2006/relationships/customXml" Target="../ink/ink863.xml"/><Relationship Id="rId49" Type="http://schemas.openxmlformats.org/officeDocument/2006/relationships/image" Target="../media/image888.png"/><Relationship Id="rId114" Type="http://schemas.openxmlformats.org/officeDocument/2006/relationships/customXml" Target="../ink/ink906.xml"/><Relationship Id="rId275" Type="http://schemas.openxmlformats.org/officeDocument/2006/relationships/image" Target="../media/image1000.png"/><Relationship Id="rId296" Type="http://schemas.openxmlformats.org/officeDocument/2006/relationships/customXml" Target="../ink/ink997.xml"/><Relationship Id="rId300" Type="http://schemas.openxmlformats.org/officeDocument/2006/relationships/customXml" Target="../ink/ink999.xml"/><Relationship Id="rId60" Type="http://schemas.openxmlformats.org/officeDocument/2006/relationships/customXml" Target="../ink/ink879.xml"/><Relationship Id="rId81" Type="http://schemas.openxmlformats.org/officeDocument/2006/relationships/image" Target="../media/image904.png"/><Relationship Id="rId135" Type="http://schemas.openxmlformats.org/officeDocument/2006/relationships/image" Target="../media/image931.png"/><Relationship Id="rId156" Type="http://schemas.openxmlformats.org/officeDocument/2006/relationships/customXml" Target="../ink/ink927.xml"/><Relationship Id="rId177" Type="http://schemas.openxmlformats.org/officeDocument/2006/relationships/image" Target="../media/image952.png"/><Relationship Id="rId198" Type="http://schemas.openxmlformats.org/officeDocument/2006/relationships/customXml" Target="../ink/ink948.xml"/><Relationship Id="rId321" Type="http://schemas.openxmlformats.org/officeDocument/2006/relationships/image" Target="../media/image1023.png"/><Relationship Id="rId342" Type="http://schemas.openxmlformats.org/officeDocument/2006/relationships/customXml" Target="../ink/ink1020.xml"/><Relationship Id="rId363" Type="http://schemas.openxmlformats.org/officeDocument/2006/relationships/image" Target="../media/image1044.png"/><Relationship Id="rId384" Type="http://schemas.openxmlformats.org/officeDocument/2006/relationships/customXml" Target="../ink/ink1042.xml"/><Relationship Id="rId202" Type="http://schemas.openxmlformats.org/officeDocument/2006/relationships/customXml" Target="../ink/ink950.xml"/><Relationship Id="rId223" Type="http://schemas.openxmlformats.org/officeDocument/2006/relationships/image" Target="../media/image975.png"/><Relationship Id="rId244" Type="http://schemas.openxmlformats.org/officeDocument/2006/relationships/customXml" Target="../ink/ink971.xml"/><Relationship Id="rId18" Type="http://schemas.openxmlformats.org/officeDocument/2006/relationships/customXml" Target="../ink/ink858.xml"/><Relationship Id="rId39" Type="http://schemas.openxmlformats.org/officeDocument/2006/relationships/image" Target="../media/image883.png"/><Relationship Id="rId265" Type="http://schemas.openxmlformats.org/officeDocument/2006/relationships/image" Target="../media/image995.png"/><Relationship Id="rId286" Type="http://schemas.openxmlformats.org/officeDocument/2006/relationships/customXml" Target="../ink/ink992.xml"/><Relationship Id="rId50" Type="http://schemas.openxmlformats.org/officeDocument/2006/relationships/customXml" Target="../ink/ink874.xml"/><Relationship Id="rId104" Type="http://schemas.openxmlformats.org/officeDocument/2006/relationships/customXml" Target="../ink/ink901.xml"/><Relationship Id="rId125" Type="http://schemas.openxmlformats.org/officeDocument/2006/relationships/image" Target="../media/image926.png"/><Relationship Id="rId146" Type="http://schemas.openxmlformats.org/officeDocument/2006/relationships/customXml" Target="../ink/ink922.xml"/><Relationship Id="rId167" Type="http://schemas.openxmlformats.org/officeDocument/2006/relationships/image" Target="../media/image947.png"/><Relationship Id="rId188" Type="http://schemas.openxmlformats.org/officeDocument/2006/relationships/customXml" Target="../ink/ink943.xml"/><Relationship Id="rId311" Type="http://schemas.openxmlformats.org/officeDocument/2006/relationships/image" Target="../media/image1018.png"/><Relationship Id="rId332" Type="http://schemas.openxmlformats.org/officeDocument/2006/relationships/customXml" Target="../ink/ink1015.xml"/><Relationship Id="rId353" Type="http://schemas.openxmlformats.org/officeDocument/2006/relationships/image" Target="../media/image1039.png"/><Relationship Id="rId374" Type="http://schemas.openxmlformats.org/officeDocument/2006/relationships/customXml" Target="../ink/ink1037.xml"/><Relationship Id="rId71" Type="http://schemas.openxmlformats.org/officeDocument/2006/relationships/image" Target="../media/image899.png"/><Relationship Id="rId92" Type="http://schemas.openxmlformats.org/officeDocument/2006/relationships/customXml" Target="../ink/ink895.xml"/><Relationship Id="rId213" Type="http://schemas.openxmlformats.org/officeDocument/2006/relationships/image" Target="../media/image970.png"/><Relationship Id="rId234" Type="http://schemas.openxmlformats.org/officeDocument/2006/relationships/customXml" Target="../ink/ink966.xml"/><Relationship Id="rId2" Type="http://schemas.openxmlformats.org/officeDocument/2006/relationships/image" Target="../media/image4.jpeg"/><Relationship Id="rId29" Type="http://schemas.openxmlformats.org/officeDocument/2006/relationships/image" Target="../media/image878.png"/><Relationship Id="rId255" Type="http://schemas.openxmlformats.org/officeDocument/2006/relationships/image" Target="../media/image991.png"/><Relationship Id="rId276" Type="http://schemas.openxmlformats.org/officeDocument/2006/relationships/customXml" Target="../ink/ink987.xml"/><Relationship Id="rId297" Type="http://schemas.openxmlformats.org/officeDocument/2006/relationships/image" Target="../media/image1011.png"/><Relationship Id="rId40" Type="http://schemas.openxmlformats.org/officeDocument/2006/relationships/customXml" Target="../ink/ink869.xml"/><Relationship Id="rId115" Type="http://schemas.openxmlformats.org/officeDocument/2006/relationships/image" Target="../media/image921.png"/><Relationship Id="rId136" Type="http://schemas.openxmlformats.org/officeDocument/2006/relationships/customXml" Target="../ink/ink917.xml"/><Relationship Id="rId157" Type="http://schemas.openxmlformats.org/officeDocument/2006/relationships/image" Target="../media/image942.png"/><Relationship Id="rId178" Type="http://schemas.openxmlformats.org/officeDocument/2006/relationships/customXml" Target="../ink/ink938.xml"/><Relationship Id="rId301" Type="http://schemas.openxmlformats.org/officeDocument/2006/relationships/image" Target="../media/image1013.png"/><Relationship Id="rId322" Type="http://schemas.openxmlformats.org/officeDocument/2006/relationships/customXml" Target="../ink/ink1010.xml"/><Relationship Id="rId343" Type="http://schemas.openxmlformats.org/officeDocument/2006/relationships/image" Target="../media/image1034.png"/><Relationship Id="rId364" Type="http://schemas.openxmlformats.org/officeDocument/2006/relationships/customXml" Target="../ink/ink1031.xml"/><Relationship Id="rId61" Type="http://schemas.openxmlformats.org/officeDocument/2006/relationships/image" Target="../media/image894.png"/><Relationship Id="rId82" Type="http://schemas.openxmlformats.org/officeDocument/2006/relationships/customXml" Target="../ink/ink890.xml"/><Relationship Id="rId199" Type="http://schemas.openxmlformats.org/officeDocument/2006/relationships/image" Target="../media/image963.png"/><Relationship Id="rId203" Type="http://schemas.openxmlformats.org/officeDocument/2006/relationships/image" Target="../media/image965.png"/><Relationship Id="rId385" Type="http://schemas.openxmlformats.org/officeDocument/2006/relationships/image" Target="../media/image1054.png"/><Relationship Id="rId19" Type="http://schemas.openxmlformats.org/officeDocument/2006/relationships/image" Target="../media/image873.png"/><Relationship Id="rId224" Type="http://schemas.openxmlformats.org/officeDocument/2006/relationships/customXml" Target="../ink/ink961.xml"/><Relationship Id="rId245" Type="http://schemas.openxmlformats.org/officeDocument/2006/relationships/image" Target="../media/image986.png"/><Relationship Id="rId266" Type="http://schemas.openxmlformats.org/officeDocument/2006/relationships/customXml" Target="../ink/ink982.xml"/><Relationship Id="rId287" Type="http://schemas.openxmlformats.org/officeDocument/2006/relationships/image" Target="../media/image1006.png"/><Relationship Id="rId30" Type="http://schemas.openxmlformats.org/officeDocument/2006/relationships/customXml" Target="../ink/ink864.xml"/><Relationship Id="rId105" Type="http://schemas.openxmlformats.org/officeDocument/2006/relationships/image" Target="../media/image916.png"/><Relationship Id="rId126" Type="http://schemas.openxmlformats.org/officeDocument/2006/relationships/customXml" Target="../ink/ink912.xml"/><Relationship Id="rId147" Type="http://schemas.openxmlformats.org/officeDocument/2006/relationships/image" Target="../media/image937.png"/><Relationship Id="rId168" Type="http://schemas.openxmlformats.org/officeDocument/2006/relationships/customXml" Target="../ink/ink933.xml"/><Relationship Id="rId312" Type="http://schemas.openxmlformats.org/officeDocument/2006/relationships/customXml" Target="../ink/ink1005.xml"/><Relationship Id="rId333" Type="http://schemas.openxmlformats.org/officeDocument/2006/relationships/image" Target="../media/image1029.png"/><Relationship Id="rId354" Type="http://schemas.openxmlformats.org/officeDocument/2006/relationships/customXml" Target="../ink/ink1026.xml"/><Relationship Id="rId51" Type="http://schemas.openxmlformats.org/officeDocument/2006/relationships/image" Target="../media/image889.png"/><Relationship Id="rId72" Type="http://schemas.openxmlformats.org/officeDocument/2006/relationships/customXml" Target="../ink/ink885.xml"/><Relationship Id="rId93" Type="http://schemas.openxmlformats.org/officeDocument/2006/relationships/image" Target="../media/image910.png"/><Relationship Id="rId189" Type="http://schemas.openxmlformats.org/officeDocument/2006/relationships/image" Target="../media/image958.png"/><Relationship Id="rId375" Type="http://schemas.openxmlformats.org/officeDocument/2006/relationships/image" Target="../media/image1049.png"/><Relationship Id="rId3" Type="http://schemas.openxmlformats.org/officeDocument/2006/relationships/image" Target="../media/image1.png"/><Relationship Id="rId214" Type="http://schemas.openxmlformats.org/officeDocument/2006/relationships/customXml" Target="../ink/ink956.xml"/><Relationship Id="rId235" Type="http://schemas.openxmlformats.org/officeDocument/2006/relationships/image" Target="../media/image981.png"/><Relationship Id="rId256" Type="http://schemas.openxmlformats.org/officeDocument/2006/relationships/customXml" Target="../ink/ink977.xml"/><Relationship Id="rId277" Type="http://schemas.openxmlformats.org/officeDocument/2006/relationships/image" Target="../media/image1001.png"/><Relationship Id="rId298" Type="http://schemas.openxmlformats.org/officeDocument/2006/relationships/customXml" Target="../ink/ink998.xml"/><Relationship Id="rId116" Type="http://schemas.openxmlformats.org/officeDocument/2006/relationships/customXml" Target="../ink/ink907.xml"/><Relationship Id="rId137" Type="http://schemas.openxmlformats.org/officeDocument/2006/relationships/image" Target="../media/image932.png"/><Relationship Id="rId158" Type="http://schemas.openxmlformats.org/officeDocument/2006/relationships/customXml" Target="../ink/ink928.xml"/><Relationship Id="rId302" Type="http://schemas.openxmlformats.org/officeDocument/2006/relationships/customXml" Target="../ink/ink1000.xml"/><Relationship Id="rId323" Type="http://schemas.openxmlformats.org/officeDocument/2006/relationships/image" Target="../media/image1024.png"/><Relationship Id="rId344" Type="http://schemas.openxmlformats.org/officeDocument/2006/relationships/customXml" Target="../ink/ink1021.xml"/><Relationship Id="rId20" Type="http://schemas.openxmlformats.org/officeDocument/2006/relationships/customXml" Target="../ink/ink859.xml"/><Relationship Id="rId41" Type="http://schemas.openxmlformats.org/officeDocument/2006/relationships/image" Target="../media/image884.png"/><Relationship Id="rId62" Type="http://schemas.openxmlformats.org/officeDocument/2006/relationships/customXml" Target="../ink/ink880.xml"/><Relationship Id="rId83" Type="http://schemas.openxmlformats.org/officeDocument/2006/relationships/image" Target="../media/image905.png"/><Relationship Id="rId179" Type="http://schemas.openxmlformats.org/officeDocument/2006/relationships/image" Target="../media/image953.png"/><Relationship Id="rId365" Type="http://schemas.openxmlformats.org/officeDocument/2006/relationships/image" Target="../media/image1045.png"/><Relationship Id="rId386" Type="http://schemas.openxmlformats.org/officeDocument/2006/relationships/customXml" Target="../ink/ink1043.xml"/><Relationship Id="rId190" Type="http://schemas.openxmlformats.org/officeDocument/2006/relationships/customXml" Target="../ink/ink944.xml"/><Relationship Id="rId204" Type="http://schemas.openxmlformats.org/officeDocument/2006/relationships/customXml" Target="../ink/ink951.xml"/><Relationship Id="rId225" Type="http://schemas.openxmlformats.org/officeDocument/2006/relationships/image" Target="../media/image976.png"/><Relationship Id="rId246" Type="http://schemas.openxmlformats.org/officeDocument/2006/relationships/customXml" Target="../ink/ink972.xml"/><Relationship Id="rId267" Type="http://schemas.openxmlformats.org/officeDocument/2006/relationships/image" Target="../media/image996.png"/><Relationship Id="rId288" Type="http://schemas.openxmlformats.org/officeDocument/2006/relationships/customXml" Target="../ink/ink993.xml"/><Relationship Id="rId106" Type="http://schemas.openxmlformats.org/officeDocument/2006/relationships/customXml" Target="../ink/ink902.xml"/><Relationship Id="rId127" Type="http://schemas.openxmlformats.org/officeDocument/2006/relationships/image" Target="../media/image927.png"/><Relationship Id="rId313" Type="http://schemas.openxmlformats.org/officeDocument/2006/relationships/image" Target="../media/image1019.png"/><Relationship Id="rId10" Type="http://schemas.openxmlformats.org/officeDocument/2006/relationships/customXml" Target="../ink/ink854.xml"/><Relationship Id="rId31" Type="http://schemas.openxmlformats.org/officeDocument/2006/relationships/image" Target="../media/image879.png"/><Relationship Id="rId52" Type="http://schemas.openxmlformats.org/officeDocument/2006/relationships/customXml" Target="../ink/ink875.xml"/><Relationship Id="rId73" Type="http://schemas.openxmlformats.org/officeDocument/2006/relationships/image" Target="../media/image900.png"/><Relationship Id="rId94" Type="http://schemas.openxmlformats.org/officeDocument/2006/relationships/customXml" Target="../ink/ink896.xml"/><Relationship Id="rId148" Type="http://schemas.openxmlformats.org/officeDocument/2006/relationships/customXml" Target="../ink/ink923.xml"/><Relationship Id="rId169" Type="http://schemas.openxmlformats.org/officeDocument/2006/relationships/image" Target="../media/image948.png"/><Relationship Id="rId334" Type="http://schemas.openxmlformats.org/officeDocument/2006/relationships/customXml" Target="../ink/ink1016.xml"/><Relationship Id="rId355" Type="http://schemas.openxmlformats.org/officeDocument/2006/relationships/image" Target="../media/image1040.png"/><Relationship Id="rId376" Type="http://schemas.openxmlformats.org/officeDocument/2006/relationships/customXml" Target="../ink/ink1038.xml"/><Relationship Id="rId4" Type="http://schemas.openxmlformats.org/officeDocument/2006/relationships/customXml" Target="../ink/ink851.xml"/><Relationship Id="rId180" Type="http://schemas.openxmlformats.org/officeDocument/2006/relationships/customXml" Target="../ink/ink939.xml"/><Relationship Id="rId215" Type="http://schemas.openxmlformats.org/officeDocument/2006/relationships/image" Target="../media/image971.png"/><Relationship Id="rId236" Type="http://schemas.openxmlformats.org/officeDocument/2006/relationships/customXml" Target="../ink/ink967.xml"/><Relationship Id="rId257" Type="http://schemas.openxmlformats.org/officeDocument/2006/relationships/image" Target="../media/image30.png"/><Relationship Id="rId278" Type="http://schemas.openxmlformats.org/officeDocument/2006/relationships/customXml" Target="../ink/ink988.xml"/><Relationship Id="rId303" Type="http://schemas.openxmlformats.org/officeDocument/2006/relationships/image" Target="../media/image1014.png"/><Relationship Id="rId42" Type="http://schemas.openxmlformats.org/officeDocument/2006/relationships/customXml" Target="../ink/ink870.xml"/><Relationship Id="rId84" Type="http://schemas.openxmlformats.org/officeDocument/2006/relationships/customXml" Target="../ink/ink891.xml"/><Relationship Id="rId138" Type="http://schemas.openxmlformats.org/officeDocument/2006/relationships/customXml" Target="../ink/ink918.xml"/><Relationship Id="rId345" Type="http://schemas.openxmlformats.org/officeDocument/2006/relationships/image" Target="../media/image1035.png"/><Relationship Id="rId387" Type="http://schemas.openxmlformats.org/officeDocument/2006/relationships/image" Target="../media/image1055.png"/><Relationship Id="rId191" Type="http://schemas.openxmlformats.org/officeDocument/2006/relationships/image" Target="../media/image959.png"/><Relationship Id="rId205" Type="http://schemas.openxmlformats.org/officeDocument/2006/relationships/image" Target="../media/image966.png"/><Relationship Id="rId247" Type="http://schemas.openxmlformats.org/officeDocument/2006/relationships/image" Target="../media/image987.png"/><Relationship Id="rId107" Type="http://schemas.openxmlformats.org/officeDocument/2006/relationships/image" Target="../media/image917.png"/><Relationship Id="rId289" Type="http://schemas.openxmlformats.org/officeDocument/2006/relationships/image" Target="../media/image1007.png"/><Relationship Id="rId11" Type="http://schemas.openxmlformats.org/officeDocument/2006/relationships/image" Target="../media/image869.png"/><Relationship Id="rId53" Type="http://schemas.openxmlformats.org/officeDocument/2006/relationships/image" Target="../media/image890.png"/><Relationship Id="rId149" Type="http://schemas.openxmlformats.org/officeDocument/2006/relationships/image" Target="../media/image938.png"/><Relationship Id="rId314" Type="http://schemas.openxmlformats.org/officeDocument/2006/relationships/customXml" Target="../ink/ink1006.xml"/><Relationship Id="rId356" Type="http://schemas.openxmlformats.org/officeDocument/2006/relationships/customXml" Target="../ink/ink1027.xml"/><Relationship Id="rId95" Type="http://schemas.openxmlformats.org/officeDocument/2006/relationships/image" Target="../media/image911.png"/><Relationship Id="rId160" Type="http://schemas.openxmlformats.org/officeDocument/2006/relationships/customXml" Target="../ink/ink929.xml"/><Relationship Id="rId216" Type="http://schemas.openxmlformats.org/officeDocument/2006/relationships/customXml" Target="../ink/ink957.xml"/><Relationship Id="rId258" Type="http://schemas.openxmlformats.org/officeDocument/2006/relationships/customXml" Target="../ink/ink978.xml"/><Relationship Id="rId22" Type="http://schemas.openxmlformats.org/officeDocument/2006/relationships/customXml" Target="../ink/ink860.xml"/><Relationship Id="rId64" Type="http://schemas.openxmlformats.org/officeDocument/2006/relationships/customXml" Target="../ink/ink881.xml"/><Relationship Id="rId118" Type="http://schemas.openxmlformats.org/officeDocument/2006/relationships/customXml" Target="../ink/ink908.xml"/><Relationship Id="rId325" Type="http://schemas.openxmlformats.org/officeDocument/2006/relationships/image" Target="../media/image1025.png"/><Relationship Id="rId367" Type="http://schemas.openxmlformats.org/officeDocument/2006/relationships/customXml" Target="../ink/ink1033.xml"/><Relationship Id="rId171" Type="http://schemas.openxmlformats.org/officeDocument/2006/relationships/image" Target="../media/image949.png"/><Relationship Id="rId227" Type="http://schemas.openxmlformats.org/officeDocument/2006/relationships/image" Target="../media/image977.png"/><Relationship Id="rId269" Type="http://schemas.openxmlformats.org/officeDocument/2006/relationships/image" Target="../media/image997.png"/><Relationship Id="rId33" Type="http://schemas.openxmlformats.org/officeDocument/2006/relationships/image" Target="../media/image880.png"/><Relationship Id="rId129" Type="http://schemas.openxmlformats.org/officeDocument/2006/relationships/image" Target="../media/image928.png"/><Relationship Id="rId280" Type="http://schemas.openxmlformats.org/officeDocument/2006/relationships/customXml" Target="../ink/ink989.xml"/><Relationship Id="rId336" Type="http://schemas.openxmlformats.org/officeDocument/2006/relationships/customXml" Target="../ink/ink1017.xml"/><Relationship Id="rId75" Type="http://schemas.openxmlformats.org/officeDocument/2006/relationships/image" Target="../media/image901.png"/><Relationship Id="rId140" Type="http://schemas.openxmlformats.org/officeDocument/2006/relationships/customXml" Target="../ink/ink919.xml"/><Relationship Id="rId182" Type="http://schemas.openxmlformats.org/officeDocument/2006/relationships/customXml" Target="../ink/ink940.xml"/><Relationship Id="rId378" Type="http://schemas.openxmlformats.org/officeDocument/2006/relationships/customXml" Target="../ink/ink1039.xml"/><Relationship Id="rId6" Type="http://schemas.openxmlformats.org/officeDocument/2006/relationships/customXml" Target="../ink/ink852.xml"/><Relationship Id="rId238" Type="http://schemas.openxmlformats.org/officeDocument/2006/relationships/customXml" Target="../ink/ink968.xml"/><Relationship Id="rId291" Type="http://schemas.openxmlformats.org/officeDocument/2006/relationships/image" Target="../media/image1008.png"/><Relationship Id="rId305" Type="http://schemas.openxmlformats.org/officeDocument/2006/relationships/image" Target="../media/image1015.png"/><Relationship Id="rId347" Type="http://schemas.openxmlformats.org/officeDocument/2006/relationships/image" Target="../media/image1036.png"/><Relationship Id="rId44" Type="http://schemas.openxmlformats.org/officeDocument/2006/relationships/customXml" Target="../ink/ink871.xml"/><Relationship Id="rId86" Type="http://schemas.openxmlformats.org/officeDocument/2006/relationships/customXml" Target="../ink/ink892.xml"/><Relationship Id="rId151" Type="http://schemas.openxmlformats.org/officeDocument/2006/relationships/image" Target="../media/image939.png"/><Relationship Id="rId389" Type="http://schemas.openxmlformats.org/officeDocument/2006/relationships/image" Target="../media/image1056.png"/><Relationship Id="rId193" Type="http://schemas.openxmlformats.org/officeDocument/2006/relationships/image" Target="../media/image960.png"/><Relationship Id="rId207" Type="http://schemas.openxmlformats.org/officeDocument/2006/relationships/image" Target="../media/image967.png"/><Relationship Id="rId249" Type="http://schemas.openxmlformats.org/officeDocument/2006/relationships/image" Target="../media/image988.png"/><Relationship Id="rId13" Type="http://schemas.openxmlformats.org/officeDocument/2006/relationships/image" Target="../media/image870.png"/><Relationship Id="rId109" Type="http://schemas.openxmlformats.org/officeDocument/2006/relationships/image" Target="../media/image918.png"/><Relationship Id="rId260" Type="http://schemas.openxmlformats.org/officeDocument/2006/relationships/customXml" Target="../ink/ink979.xml"/><Relationship Id="rId316" Type="http://schemas.openxmlformats.org/officeDocument/2006/relationships/customXml" Target="../ink/ink1007.xml"/><Relationship Id="rId55" Type="http://schemas.openxmlformats.org/officeDocument/2006/relationships/image" Target="../media/image891.png"/><Relationship Id="rId97" Type="http://schemas.openxmlformats.org/officeDocument/2006/relationships/image" Target="../media/image912.png"/><Relationship Id="rId120" Type="http://schemas.openxmlformats.org/officeDocument/2006/relationships/customXml" Target="../ink/ink909.xml"/><Relationship Id="rId358" Type="http://schemas.openxmlformats.org/officeDocument/2006/relationships/customXml" Target="../ink/ink1028.xml"/><Relationship Id="rId162" Type="http://schemas.openxmlformats.org/officeDocument/2006/relationships/customXml" Target="../ink/ink930.xml"/><Relationship Id="rId218" Type="http://schemas.openxmlformats.org/officeDocument/2006/relationships/customXml" Target="../ink/ink958.xml"/><Relationship Id="rId271" Type="http://schemas.openxmlformats.org/officeDocument/2006/relationships/image" Target="../media/image998.png"/><Relationship Id="rId24" Type="http://schemas.openxmlformats.org/officeDocument/2006/relationships/customXml" Target="../ink/ink861.xml"/><Relationship Id="rId66" Type="http://schemas.openxmlformats.org/officeDocument/2006/relationships/customXml" Target="../ink/ink882.xml"/><Relationship Id="rId131" Type="http://schemas.openxmlformats.org/officeDocument/2006/relationships/image" Target="../media/image929.png"/><Relationship Id="rId327" Type="http://schemas.openxmlformats.org/officeDocument/2006/relationships/image" Target="../media/image1026.png"/><Relationship Id="rId369" Type="http://schemas.openxmlformats.org/officeDocument/2006/relationships/image" Target="../media/image1046.png"/><Relationship Id="rId173" Type="http://schemas.openxmlformats.org/officeDocument/2006/relationships/image" Target="../media/image950.png"/><Relationship Id="rId229" Type="http://schemas.openxmlformats.org/officeDocument/2006/relationships/image" Target="../media/image978.png"/><Relationship Id="rId380" Type="http://schemas.openxmlformats.org/officeDocument/2006/relationships/customXml" Target="../ink/ink1040.xml"/><Relationship Id="rId240" Type="http://schemas.openxmlformats.org/officeDocument/2006/relationships/customXml" Target="../ink/ink969.xml"/><Relationship Id="rId35" Type="http://schemas.openxmlformats.org/officeDocument/2006/relationships/image" Target="../media/image881.png"/><Relationship Id="rId77" Type="http://schemas.openxmlformats.org/officeDocument/2006/relationships/image" Target="../media/image902.png"/><Relationship Id="rId100" Type="http://schemas.openxmlformats.org/officeDocument/2006/relationships/customXml" Target="../ink/ink899.xml"/><Relationship Id="rId282" Type="http://schemas.openxmlformats.org/officeDocument/2006/relationships/customXml" Target="../ink/ink990.xml"/><Relationship Id="rId338" Type="http://schemas.openxmlformats.org/officeDocument/2006/relationships/customXml" Target="../ink/ink1018.xml"/><Relationship Id="rId8" Type="http://schemas.openxmlformats.org/officeDocument/2006/relationships/customXml" Target="../ink/ink853.xml"/><Relationship Id="rId142" Type="http://schemas.openxmlformats.org/officeDocument/2006/relationships/customXml" Target="../ink/ink920.xml"/><Relationship Id="rId184" Type="http://schemas.openxmlformats.org/officeDocument/2006/relationships/customXml" Target="../ink/ink941.xml"/><Relationship Id="rId391" Type="http://schemas.openxmlformats.org/officeDocument/2006/relationships/image" Target="../media/image1057.png"/><Relationship Id="rId251" Type="http://schemas.openxmlformats.org/officeDocument/2006/relationships/image" Target="../media/image989.png"/><Relationship Id="rId46" Type="http://schemas.openxmlformats.org/officeDocument/2006/relationships/customXml" Target="../ink/ink872.xml"/><Relationship Id="rId293" Type="http://schemas.openxmlformats.org/officeDocument/2006/relationships/image" Target="../media/image1009.png"/><Relationship Id="rId307" Type="http://schemas.openxmlformats.org/officeDocument/2006/relationships/image" Target="../media/image1016.png"/><Relationship Id="rId349" Type="http://schemas.openxmlformats.org/officeDocument/2006/relationships/image" Target="../media/image1037.png"/><Relationship Id="rId88" Type="http://schemas.openxmlformats.org/officeDocument/2006/relationships/customXml" Target="../ink/ink893.xml"/><Relationship Id="rId111" Type="http://schemas.openxmlformats.org/officeDocument/2006/relationships/image" Target="../media/image919.png"/><Relationship Id="rId153" Type="http://schemas.openxmlformats.org/officeDocument/2006/relationships/image" Target="../media/image940.png"/><Relationship Id="rId195" Type="http://schemas.openxmlformats.org/officeDocument/2006/relationships/image" Target="../media/image961.png"/><Relationship Id="rId209" Type="http://schemas.openxmlformats.org/officeDocument/2006/relationships/image" Target="../media/image968.png"/><Relationship Id="rId360" Type="http://schemas.openxmlformats.org/officeDocument/2006/relationships/customXml" Target="../ink/ink1029.xml"/><Relationship Id="rId220" Type="http://schemas.openxmlformats.org/officeDocument/2006/relationships/customXml" Target="../ink/ink959.xml"/><Relationship Id="rId15" Type="http://schemas.openxmlformats.org/officeDocument/2006/relationships/image" Target="../media/image871.png"/><Relationship Id="rId57" Type="http://schemas.openxmlformats.org/officeDocument/2006/relationships/image" Target="../media/image892.png"/><Relationship Id="rId262" Type="http://schemas.openxmlformats.org/officeDocument/2006/relationships/customXml" Target="../ink/ink980.xml"/><Relationship Id="rId318" Type="http://schemas.openxmlformats.org/officeDocument/2006/relationships/customXml" Target="../ink/ink1008.xml"/><Relationship Id="rId99" Type="http://schemas.openxmlformats.org/officeDocument/2006/relationships/image" Target="../media/image913.png"/><Relationship Id="rId122" Type="http://schemas.openxmlformats.org/officeDocument/2006/relationships/customXml" Target="../ink/ink910.xml"/><Relationship Id="rId164" Type="http://schemas.openxmlformats.org/officeDocument/2006/relationships/customXml" Target="../ink/ink931.xml"/><Relationship Id="rId371" Type="http://schemas.openxmlformats.org/officeDocument/2006/relationships/image" Target="../media/image1047.png"/><Relationship Id="rId26" Type="http://schemas.openxmlformats.org/officeDocument/2006/relationships/customXml" Target="../ink/ink862.xml"/><Relationship Id="rId231" Type="http://schemas.openxmlformats.org/officeDocument/2006/relationships/image" Target="../media/image979.png"/><Relationship Id="rId273" Type="http://schemas.openxmlformats.org/officeDocument/2006/relationships/image" Target="../media/image999.png"/><Relationship Id="rId329" Type="http://schemas.openxmlformats.org/officeDocument/2006/relationships/image" Target="../media/image1027.png"/><Relationship Id="rId68" Type="http://schemas.openxmlformats.org/officeDocument/2006/relationships/customXml" Target="../ink/ink883.xml"/><Relationship Id="rId133" Type="http://schemas.openxmlformats.org/officeDocument/2006/relationships/image" Target="../media/image930.png"/><Relationship Id="rId175" Type="http://schemas.openxmlformats.org/officeDocument/2006/relationships/image" Target="../media/image951.png"/><Relationship Id="rId340" Type="http://schemas.openxmlformats.org/officeDocument/2006/relationships/customXml" Target="../ink/ink1019.xml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050.xml"/><Relationship Id="rId18" Type="http://schemas.openxmlformats.org/officeDocument/2006/relationships/image" Target="../media/image1065.png"/><Relationship Id="rId26" Type="http://schemas.openxmlformats.org/officeDocument/2006/relationships/image" Target="../media/image1069.png"/><Relationship Id="rId39" Type="http://schemas.openxmlformats.org/officeDocument/2006/relationships/customXml" Target="../ink/ink1063.xml"/><Relationship Id="rId21" Type="http://schemas.openxmlformats.org/officeDocument/2006/relationships/customXml" Target="../ink/ink1054.xml"/><Relationship Id="rId34" Type="http://schemas.openxmlformats.org/officeDocument/2006/relationships/image" Target="../media/image1073.png"/><Relationship Id="rId42" Type="http://schemas.openxmlformats.org/officeDocument/2006/relationships/image" Target="../media/image1077.png"/><Relationship Id="rId47" Type="http://schemas.openxmlformats.org/officeDocument/2006/relationships/customXml" Target="../ink/ink1067.xml"/><Relationship Id="rId50" Type="http://schemas.openxmlformats.org/officeDocument/2006/relationships/image" Target="../media/image1081.png"/><Relationship Id="rId55" Type="http://schemas.openxmlformats.org/officeDocument/2006/relationships/customXml" Target="../ink/ink1071.xml"/><Relationship Id="rId63" Type="http://schemas.openxmlformats.org/officeDocument/2006/relationships/customXml" Target="../ink/ink1075.xml"/><Relationship Id="rId7" Type="http://schemas.openxmlformats.org/officeDocument/2006/relationships/customXml" Target="../ink/ink1047.xml"/><Relationship Id="rId2" Type="http://schemas.openxmlformats.org/officeDocument/2006/relationships/image" Target="../media/image4.jpeg"/><Relationship Id="rId16" Type="http://schemas.openxmlformats.org/officeDocument/2006/relationships/image" Target="../media/image1064.png"/><Relationship Id="rId29" Type="http://schemas.openxmlformats.org/officeDocument/2006/relationships/customXml" Target="../ink/ink1058.xml"/><Relationship Id="rId11" Type="http://schemas.openxmlformats.org/officeDocument/2006/relationships/customXml" Target="../ink/ink1049.xml"/><Relationship Id="rId24" Type="http://schemas.openxmlformats.org/officeDocument/2006/relationships/image" Target="../media/image1068.png"/><Relationship Id="rId32" Type="http://schemas.openxmlformats.org/officeDocument/2006/relationships/image" Target="../media/image1072.png"/><Relationship Id="rId37" Type="http://schemas.openxmlformats.org/officeDocument/2006/relationships/customXml" Target="../ink/ink1062.xml"/><Relationship Id="rId40" Type="http://schemas.openxmlformats.org/officeDocument/2006/relationships/image" Target="../media/image1076.png"/><Relationship Id="rId45" Type="http://schemas.openxmlformats.org/officeDocument/2006/relationships/customXml" Target="../ink/ink1066.xml"/><Relationship Id="rId53" Type="http://schemas.openxmlformats.org/officeDocument/2006/relationships/customXml" Target="../ink/ink1070.xml"/><Relationship Id="rId58" Type="http://schemas.openxmlformats.org/officeDocument/2006/relationships/image" Target="../media/image1085.png"/><Relationship Id="rId5" Type="http://schemas.openxmlformats.org/officeDocument/2006/relationships/customXml" Target="../ink/ink1046.xml"/><Relationship Id="rId61" Type="http://schemas.openxmlformats.org/officeDocument/2006/relationships/customXml" Target="../ink/ink1074.xml"/><Relationship Id="rId19" Type="http://schemas.openxmlformats.org/officeDocument/2006/relationships/customXml" Target="../ink/ink1053.xml"/><Relationship Id="rId14" Type="http://schemas.openxmlformats.org/officeDocument/2006/relationships/image" Target="../media/image1063.png"/><Relationship Id="rId22" Type="http://schemas.openxmlformats.org/officeDocument/2006/relationships/image" Target="../media/image1067.png"/><Relationship Id="rId27" Type="http://schemas.openxmlformats.org/officeDocument/2006/relationships/customXml" Target="../ink/ink1057.xml"/><Relationship Id="rId30" Type="http://schemas.openxmlformats.org/officeDocument/2006/relationships/image" Target="../media/image1071.png"/><Relationship Id="rId35" Type="http://schemas.openxmlformats.org/officeDocument/2006/relationships/customXml" Target="../ink/ink1061.xml"/><Relationship Id="rId43" Type="http://schemas.openxmlformats.org/officeDocument/2006/relationships/customXml" Target="../ink/ink1065.xml"/><Relationship Id="rId48" Type="http://schemas.openxmlformats.org/officeDocument/2006/relationships/image" Target="../media/image1080.png"/><Relationship Id="rId56" Type="http://schemas.openxmlformats.org/officeDocument/2006/relationships/image" Target="../media/image1084.png"/><Relationship Id="rId64" Type="http://schemas.openxmlformats.org/officeDocument/2006/relationships/image" Target="../media/image1088.png"/><Relationship Id="rId8" Type="http://schemas.openxmlformats.org/officeDocument/2006/relationships/image" Target="../media/image1060.png"/><Relationship Id="rId51" Type="http://schemas.openxmlformats.org/officeDocument/2006/relationships/customXml" Target="../ink/ink1069.xml"/><Relationship Id="rId3" Type="http://schemas.openxmlformats.org/officeDocument/2006/relationships/image" Target="../media/image1.png"/><Relationship Id="rId12" Type="http://schemas.openxmlformats.org/officeDocument/2006/relationships/image" Target="../media/image1062.png"/><Relationship Id="rId17" Type="http://schemas.openxmlformats.org/officeDocument/2006/relationships/customXml" Target="../ink/ink1052.xml"/><Relationship Id="rId25" Type="http://schemas.openxmlformats.org/officeDocument/2006/relationships/customXml" Target="../ink/ink1056.xml"/><Relationship Id="rId33" Type="http://schemas.openxmlformats.org/officeDocument/2006/relationships/customXml" Target="../ink/ink1060.xml"/><Relationship Id="rId38" Type="http://schemas.openxmlformats.org/officeDocument/2006/relationships/image" Target="../media/image1075.png"/><Relationship Id="rId46" Type="http://schemas.openxmlformats.org/officeDocument/2006/relationships/image" Target="../media/image1079.png"/><Relationship Id="rId59" Type="http://schemas.openxmlformats.org/officeDocument/2006/relationships/customXml" Target="../ink/ink1073.xml"/><Relationship Id="rId20" Type="http://schemas.openxmlformats.org/officeDocument/2006/relationships/image" Target="../media/image1066.png"/><Relationship Id="rId41" Type="http://schemas.openxmlformats.org/officeDocument/2006/relationships/customXml" Target="../ink/ink1064.xml"/><Relationship Id="rId54" Type="http://schemas.openxmlformats.org/officeDocument/2006/relationships/image" Target="../media/image1083.png"/><Relationship Id="rId62" Type="http://schemas.openxmlformats.org/officeDocument/2006/relationships/image" Target="../media/image108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59.png"/><Relationship Id="rId15" Type="http://schemas.openxmlformats.org/officeDocument/2006/relationships/customXml" Target="../ink/ink1051.xml"/><Relationship Id="rId23" Type="http://schemas.openxmlformats.org/officeDocument/2006/relationships/customXml" Target="../ink/ink1055.xml"/><Relationship Id="rId28" Type="http://schemas.openxmlformats.org/officeDocument/2006/relationships/image" Target="../media/image1070.png"/><Relationship Id="rId36" Type="http://schemas.openxmlformats.org/officeDocument/2006/relationships/image" Target="../media/image1074.png"/><Relationship Id="rId49" Type="http://schemas.openxmlformats.org/officeDocument/2006/relationships/customXml" Target="../ink/ink1068.xml"/><Relationship Id="rId57" Type="http://schemas.openxmlformats.org/officeDocument/2006/relationships/customXml" Target="../ink/ink1072.xml"/><Relationship Id="rId10" Type="http://schemas.openxmlformats.org/officeDocument/2006/relationships/image" Target="../media/image1061.png"/><Relationship Id="rId31" Type="http://schemas.openxmlformats.org/officeDocument/2006/relationships/customXml" Target="../ink/ink1059.xml"/><Relationship Id="rId44" Type="http://schemas.openxmlformats.org/officeDocument/2006/relationships/image" Target="../media/image1078.png"/><Relationship Id="rId52" Type="http://schemas.openxmlformats.org/officeDocument/2006/relationships/image" Target="../media/image1082.png"/><Relationship Id="rId60" Type="http://schemas.openxmlformats.org/officeDocument/2006/relationships/image" Target="../media/image1086.png"/><Relationship Id="rId4" Type="http://schemas.openxmlformats.org/officeDocument/2006/relationships/image" Target="../media/image1058.png"/><Relationship Id="rId9" Type="http://schemas.openxmlformats.org/officeDocument/2006/relationships/customXml" Target="../ink/ink104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1.png"/><Relationship Id="rId13" Type="http://schemas.openxmlformats.org/officeDocument/2006/relationships/customXml" Target="../ink/ink1080.xml"/><Relationship Id="rId18" Type="http://schemas.openxmlformats.org/officeDocument/2006/relationships/image" Target="../media/image1096.png"/><Relationship Id="rId3" Type="http://schemas.openxmlformats.org/officeDocument/2006/relationships/image" Target="../media/image1.png"/><Relationship Id="rId21" Type="http://schemas.openxmlformats.org/officeDocument/2006/relationships/customXml" Target="../ink/ink1084.xml"/><Relationship Id="rId7" Type="http://schemas.openxmlformats.org/officeDocument/2006/relationships/customXml" Target="../ink/ink1077.xml"/><Relationship Id="rId12" Type="http://schemas.openxmlformats.org/officeDocument/2006/relationships/image" Target="../media/image1093.png"/><Relationship Id="rId17" Type="http://schemas.openxmlformats.org/officeDocument/2006/relationships/customXml" Target="../ink/ink1082.xml"/><Relationship Id="rId2" Type="http://schemas.openxmlformats.org/officeDocument/2006/relationships/image" Target="../media/image4.jpeg"/><Relationship Id="rId16" Type="http://schemas.openxmlformats.org/officeDocument/2006/relationships/image" Target="../media/image1095.png"/><Relationship Id="rId20" Type="http://schemas.openxmlformats.org/officeDocument/2006/relationships/image" Target="../media/image109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90.png"/><Relationship Id="rId11" Type="http://schemas.openxmlformats.org/officeDocument/2006/relationships/customXml" Target="../ink/ink1079.xml"/><Relationship Id="rId24" Type="http://schemas.openxmlformats.org/officeDocument/2006/relationships/image" Target="../media/image1099.png"/><Relationship Id="rId5" Type="http://schemas.openxmlformats.org/officeDocument/2006/relationships/customXml" Target="../ink/ink1076.xml"/><Relationship Id="rId15" Type="http://schemas.openxmlformats.org/officeDocument/2006/relationships/customXml" Target="../ink/ink1081.xml"/><Relationship Id="rId23" Type="http://schemas.openxmlformats.org/officeDocument/2006/relationships/customXml" Target="../ink/ink1085.xml"/><Relationship Id="rId10" Type="http://schemas.openxmlformats.org/officeDocument/2006/relationships/image" Target="../media/image1092.png"/><Relationship Id="rId19" Type="http://schemas.openxmlformats.org/officeDocument/2006/relationships/customXml" Target="../ink/ink1083.xml"/><Relationship Id="rId4" Type="http://schemas.openxmlformats.org/officeDocument/2006/relationships/image" Target="../media/image1089.png"/><Relationship Id="rId9" Type="http://schemas.openxmlformats.org/officeDocument/2006/relationships/customXml" Target="../ink/ink1078.xml"/><Relationship Id="rId14" Type="http://schemas.openxmlformats.org/officeDocument/2006/relationships/image" Target="../media/image1094.png"/><Relationship Id="rId22" Type="http://schemas.openxmlformats.org/officeDocument/2006/relationships/image" Target="../media/image109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00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090.xml"/><Relationship Id="rId18" Type="http://schemas.openxmlformats.org/officeDocument/2006/relationships/image" Target="../media/image1108.png"/><Relationship Id="rId26" Type="http://schemas.openxmlformats.org/officeDocument/2006/relationships/image" Target="../media/image1112.png"/><Relationship Id="rId39" Type="http://schemas.openxmlformats.org/officeDocument/2006/relationships/customXml" Target="../ink/ink1103.xml"/><Relationship Id="rId21" Type="http://schemas.openxmlformats.org/officeDocument/2006/relationships/customXml" Target="../ink/ink1094.xml"/><Relationship Id="rId34" Type="http://schemas.openxmlformats.org/officeDocument/2006/relationships/image" Target="../media/image30.png"/><Relationship Id="rId42" Type="http://schemas.openxmlformats.org/officeDocument/2006/relationships/image" Target="../media/image1119.png"/><Relationship Id="rId47" Type="http://schemas.openxmlformats.org/officeDocument/2006/relationships/customXml" Target="../ink/ink1107.xml"/><Relationship Id="rId50" Type="http://schemas.openxmlformats.org/officeDocument/2006/relationships/image" Target="../media/image1123.png"/><Relationship Id="rId7" Type="http://schemas.openxmlformats.org/officeDocument/2006/relationships/customXml" Target="../ink/ink1087.xml"/><Relationship Id="rId2" Type="http://schemas.openxmlformats.org/officeDocument/2006/relationships/image" Target="../media/image4.jpeg"/><Relationship Id="rId16" Type="http://schemas.openxmlformats.org/officeDocument/2006/relationships/image" Target="../media/image1107.png"/><Relationship Id="rId29" Type="http://schemas.openxmlformats.org/officeDocument/2006/relationships/customXml" Target="../ink/ink1098.xml"/><Relationship Id="rId11" Type="http://schemas.openxmlformats.org/officeDocument/2006/relationships/customXml" Target="../ink/ink1089.xml"/><Relationship Id="rId24" Type="http://schemas.openxmlformats.org/officeDocument/2006/relationships/image" Target="../media/image1111.png"/><Relationship Id="rId32" Type="http://schemas.openxmlformats.org/officeDocument/2006/relationships/image" Target="../media/image1115.png"/><Relationship Id="rId37" Type="http://schemas.openxmlformats.org/officeDocument/2006/relationships/customXml" Target="../ink/ink1102.xml"/><Relationship Id="rId40" Type="http://schemas.openxmlformats.org/officeDocument/2006/relationships/image" Target="../media/image1118.png"/><Relationship Id="rId45" Type="http://schemas.openxmlformats.org/officeDocument/2006/relationships/customXml" Target="../ink/ink1106.xml"/><Relationship Id="rId53" Type="http://schemas.openxmlformats.org/officeDocument/2006/relationships/customXml" Target="../ink/ink1110.xml"/><Relationship Id="rId5" Type="http://schemas.openxmlformats.org/officeDocument/2006/relationships/customXml" Target="../ink/ink1086.xml"/><Relationship Id="rId10" Type="http://schemas.openxmlformats.org/officeDocument/2006/relationships/image" Target="../media/image1104.png"/><Relationship Id="rId19" Type="http://schemas.openxmlformats.org/officeDocument/2006/relationships/customXml" Target="../ink/ink1093.xml"/><Relationship Id="rId31" Type="http://schemas.openxmlformats.org/officeDocument/2006/relationships/customXml" Target="../ink/ink1099.xml"/><Relationship Id="rId44" Type="http://schemas.openxmlformats.org/officeDocument/2006/relationships/image" Target="../media/image1120.png"/><Relationship Id="rId52" Type="http://schemas.openxmlformats.org/officeDocument/2006/relationships/image" Target="../media/image1124.png"/><Relationship Id="rId4" Type="http://schemas.openxmlformats.org/officeDocument/2006/relationships/image" Target="../media/image1101.png"/><Relationship Id="rId9" Type="http://schemas.openxmlformats.org/officeDocument/2006/relationships/customXml" Target="../ink/ink1088.xml"/><Relationship Id="rId14" Type="http://schemas.openxmlformats.org/officeDocument/2006/relationships/image" Target="../media/image1106.png"/><Relationship Id="rId22" Type="http://schemas.openxmlformats.org/officeDocument/2006/relationships/image" Target="../media/image1110.png"/><Relationship Id="rId27" Type="http://schemas.openxmlformats.org/officeDocument/2006/relationships/customXml" Target="../ink/ink1097.xml"/><Relationship Id="rId30" Type="http://schemas.openxmlformats.org/officeDocument/2006/relationships/image" Target="../media/image1114.png"/><Relationship Id="rId35" Type="http://schemas.openxmlformats.org/officeDocument/2006/relationships/customXml" Target="../ink/ink1101.xml"/><Relationship Id="rId43" Type="http://schemas.openxmlformats.org/officeDocument/2006/relationships/customXml" Target="../ink/ink1105.xml"/><Relationship Id="rId48" Type="http://schemas.openxmlformats.org/officeDocument/2006/relationships/image" Target="../media/image1122.png"/><Relationship Id="rId8" Type="http://schemas.openxmlformats.org/officeDocument/2006/relationships/image" Target="../media/image1103.png"/><Relationship Id="rId51" Type="http://schemas.openxmlformats.org/officeDocument/2006/relationships/customXml" Target="../ink/ink1109.xml"/><Relationship Id="rId3" Type="http://schemas.openxmlformats.org/officeDocument/2006/relationships/image" Target="../media/image1.png"/><Relationship Id="rId12" Type="http://schemas.openxmlformats.org/officeDocument/2006/relationships/image" Target="../media/image1105.png"/><Relationship Id="rId17" Type="http://schemas.openxmlformats.org/officeDocument/2006/relationships/customXml" Target="../ink/ink1092.xml"/><Relationship Id="rId25" Type="http://schemas.openxmlformats.org/officeDocument/2006/relationships/customXml" Target="../ink/ink1096.xml"/><Relationship Id="rId33" Type="http://schemas.openxmlformats.org/officeDocument/2006/relationships/customXml" Target="../ink/ink1100.xml"/><Relationship Id="rId38" Type="http://schemas.openxmlformats.org/officeDocument/2006/relationships/image" Target="../media/image1117.png"/><Relationship Id="rId46" Type="http://schemas.openxmlformats.org/officeDocument/2006/relationships/image" Target="../media/image1121.png"/><Relationship Id="rId20" Type="http://schemas.openxmlformats.org/officeDocument/2006/relationships/image" Target="../media/image1109.png"/><Relationship Id="rId41" Type="http://schemas.openxmlformats.org/officeDocument/2006/relationships/customXml" Target="../ink/ink1104.xml"/><Relationship Id="rId54" Type="http://schemas.openxmlformats.org/officeDocument/2006/relationships/image" Target="../media/image112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02.png"/><Relationship Id="rId15" Type="http://schemas.openxmlformats.org/officeDocument/2006/relationships/customXml" Target="../ink/ink1091.xml"/><Relationship Id="rId23" Type="http://schemas.openxmlformats.org/officeDocument/2006/relationships/customXml" Target="../ink/ink1095.xml"/><Relationship Id="rId28" Type="http://schemas.openxmlformats.org/officeDocument/2006/relationships/image" Target="../media/image1113.png"/><Relationship Id="rId36" Type="http://schemas.openxmlformats.org/officeDocument/2006/relationships/image" Target="../media/image1116.png"/><Relationship Id="rId49" Type="http://schemas.openxmlformats.org/officeDocument/2006/relationships/customXml" Target="../ink/ink1108.xm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115.xml"/><Relationship Id="rId18" Type="http://schemas.openxmlformats.org/officeDocument/2006/relationships/image" Target="../media/image1133.png"/><Relationship Id="rId26" Type="http://schemas.openxmlformats.org/officeDocument/2006/relationships/image" Target="../media/image1137.png"/><Relationship Id="rId39" Type="http://schemas.openxmlformats.org/officeDocument/2006/relationships/customXml" Target="../ink/ink1128.xml"/><Relationship Id="rId21" Type="http://schemas.openxmlformats.org/officeDocument/2006/relationships/customXml" Target="../ink/ink1119.xml"/><Relationship Id="rId34" Type="http://schemas.openxmlformats.org/officeDocument/2006/relationships/image" Target="../media/image1141.png"/><Relationship Id="rId42" Type="http://schemas.openxmlformats.org/officeDocument/2006/relationships/image" Target="../media/image1145.png"/><Relationship Id="rId7" Type="http://schemas.openxmlformats.org/officeDocument/2006/relationships/customXml" Target="../ink/ink1112.xml"/><Relationship Id="rId2" Type="http://schemas.openxmlformats.org/officeDocument/2006/relationships/image" Target="../media/image4.jpeg"/><Relationship Id="rId16" Type="http://schemas.openxmlformats.org/officeDocument/2006/relationships/image" Target="../media/image1132.png"/><Relationship Id="rId20" Type="http://schemas.openxmlformats.org/officeDocument/2006/relationships/image" Target="../media/image1134.png"/><Relationship Id="rId29" Type="http://schemas.openxmlformats.org/officeDocument/2006/relationships/customXml" Target="../ink/ink1123.xml"/><Relationship Id="rId41" Type="http://schemas.openxmlformats.org/officeDocument/2006/relationships/customXml" Target="../ink/ink112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27.png"/><Relationship Id="rId11" Type="http://schemas.openxmlformats.org/officeDocument/2006/relationships/customXml" Target="../ink/ink1114.xml"/><Relationship Id="rId24" Type="http://schemas.openxmlformats.org/officeDocument/2006/relationships/image" Target="../media/image1136.png"/><Relationship Id="rId32" Type="http://schemas.openxmlformats.org/officeDocument/2006/relationships/image" Target="../media/image1140.png"/><Relationship Id="rId37" Type="http://schemas.openxmlformats.org/officeDocument/2006/relationships/customXml" Target="../ink/ink1127.xml"/><Relationship Id="rId40" Type="http://schemas.openxmlformats.org/officeDocument/2006/relationships/image" Target="../media/image1144.png"/><Relationship Id="rId5" Type="http://schemas.openxmlformats.org/officeDocument/2006/relationships/customXml" Target="../ink/ink1111.xml"/><Relationship Id="rId15" Type="http://schemas.openxmlformats.org/officeDocument/2006/relationships/customXml" Target="../ink/ink1116.xml"/><Relationship Id="rId23" Type="http://schemas.openxmlformats.org/officeDocument/2006/relationships/customXml" Target="../ink/ink1120.xml"/><Relationship Id="rId28" Type="http://schemas.openxmlformats.org/officeDocument/2006/relationships/image" Target="../media/image1138.png"/><Relationship Id="rId36" Type="http://schemas.openxmlformats.org/officeDocument/2006/relationships/image" Target="../media/image1142.png"/><Relationship Id="rId10" Type="http://schemas.openxmlformats.org/officeDocument/2006/relationships/image" Target="../media/image1129.png"/><Relationship Id="rId19" Type="http://schemas.openxmlformats.org/officeDocument/2006/relationships/customXml" Target="../ink/ink1118.xml"/><Relationship Id="rId31" Type="http://schemas.openxmlformats.org/officeDocument/2006/relationships/customXml" Target="../ink/ink1124.xml"/><Relationship Id="rId44" Type="http://schemas.openxmlformats.org/officeDocument/2006/relationships/image" Target="../media/image1146.png"/><Relationship Id="rId4" Type="http://schemas.openxmlformats.org/officeDocument/2006/relationships/image" Target="../media/image1126.png"/><Relationship Id="rId9" Type="http://schemas.openxmlformats.org/officeDocument/2006/relationships/customXml" Target="../ink/ink1113.xml"/><Relationship Id="rId14" Type="http://schemas.openxmlformats.org/officeDocument/2006/relationships/image" Target="../media/image1131.png"/><Relationship Id="rId22" Type="http://schemas.openxmlformats.org/officeDocument/2006/relationships/image" Target="../media/image1135.png"/><Relationship Id="rId27" Type="http://schemas.openxmlformats.org/officeDocument/2006/relationships/customXml" Target="../ink/ink1122.xml"/><Relationship Id="rId30" Type="http://schemas.openxmlformats.org/officeDocument/2006/relationships/image" Target="../media/image1139.png"/><Relationship Id="rId35" Type="http://schemas.openxmlformats.org/officeDocument/2006/relationships/customXml" Target="../ink/ink1126.xml"/><Relationship Id="rId43" Type="http://schemas.openxmlformats.org/officeDocument/2006/relationships/customXml" Target="../ink/ink1130.xml"/><Relationship Id="rId8" Type="http://schemas.openxmlformats.org/officeDocument/2006/relationships/image" Target="../media/image1128.png"/><Relationship Id="rId3" Type="http://schemas.openxmlformats.org/officeDocument/2006/relationships/image" Target="../media/image1.png"/><Relationship Id="rId12" Type="http://schemas.openxmlformats.org/officeDocument/2006/relationships/image" Target="../media/image1130.png"/><Relationship Id="rId17" Type="http://schemas.openxmlformats.org/officeDocument/2006/relationships/customXml" Target="../ink/ink1117.xml"/><Relationship Id="rId25" Type="http://schemas.openxmlformats.org/officeDocument/2006/relationships/customXml" Target="../ink/ink1121.xml"/><Relationship Id="rId33" Type="http://schemas.openxmlformats.org/officeDocument/2006/relationships/customXml" Target="../ink/ink1125.xml"/><Relationship Id="rId38" Type="http://schemas.openxmlformats.org/officeDocument/2006/relationships/image" Target="../media/image11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48.png"/><Relationship Id="rId5" Type="http://schemas.openxmlformats.org/officeDocument/2006/relationships/customXml" Target="../ink/ink1131.xml"/><Relationship Id="rId4" Type="http://schemas.openxmlformats.org/officeDocument/2006/relationships/image" Target="../media/image1147.png"/></Relationships>
</file>

<file path=ppt/slides/_rels/slide2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160.png"/><Relationship Id="rId21" Type="http://schemas.openxmlformats.org/officeDocument/2006/relationships/customXml" Target="../ink/ink1140.xml"/><Relationship Id="rId42" Type="http://schemas.openxmlformats.org/officeDocument/2006/relationships/image" Target="../media/image1168.png"/><Relationship Id="rId47" Type="http://schemas.openxmlformats.org/officeDocument/2006/relationships/customXml" Target="../ink/ink1153.xml"/><Relationship Id="rId63" Type="http://schemas.openxmlformats.org/officeDocument/2006/relationships/customXml" Target="../ink/ink1161.xml"/><Relationship Id="rId68" Type="http://schemas.openxmlformats.org/officeDocument/2006/relationships/image" Target="../media/image1181.png"/><Relationship Id="rId16" Type="http://schemas.openxmlformats.org/officeDocument/2006/relationships/image" Target="../media/image1155.png"/><Relationship Id="rId11" Type="http://schemas.openxmlformats.org/officeDocument/2006/relationships/customXml" Target="../ink/ink1135.xml"/><Relationship Id="rId24" Type="http://schemas.openxmlformats.org/officeDocument/2006/relationships/image" Target="../media/image1159.png"/><Relationship Id="rId32" Type="http://schemas.openxmlformats.org/officeDocument/2006/relationships/image" Target="../media/image1163.png"/><Relationship Id="rId37" Type="http://schemas.openxmlformats.org/officeDocument/2006/relationships/customXml" Target="../ink/ink1148.xml"/><Relationship Id="rId40" Type="http://schemas.openxmlformats.org/officeDocument/2006/relationships/image" Target="../media/image1167.png"/><Relationship Id="rId45" Type="http://schemas.openxmlformats.org/officeDocument/2006/relationships/customXml" Target="../ink/ink1152.xml"/><Relationship Id="rId53" Type="http://schemas.openxmlformats.org/officeDocument/2006/relationships/customXml" Target="../ink/ink1156.xml"/><Relationship Id="rId58" Type="http://schemas.openxmlformats.org/officeDocument/2006/relationships/image" Target="../media/image1176.png"/><Relationship Id="rId66" Type="http://schemas.openxmlformats.org/officeDocument/2006/relationships/image" Target="../media/image1180.png"/><Relationship Id="rId74" Type="http://schemas.openxmlformats.org/officeDocument/2006/relationships/image" Target="../media/image1184.png"/><Relationship Id="rId79" Type="http://schemas.openxmlformats.org/officeDocument/2006/relationships/customXml" Target="../ink/ink1169.xml"/><Relationship Id="rId5" Type="http://schemas.openxmlformats.org/officeDocument/2006/relationships/customXml" Target="../ink/ink1132.xml"/><Relationship Id="rId61" Type="http://schemas.openxmlformats.org/officeDocument/2006/relationships/customXml" Target="../ink/ink1160.xml"/><Relationship Id="rId19" Type="http://schemas.openxmlformats.org/officeDocument/2006/relationships/customXml" Target="../ink/ink1139.xml"/><Relationship Id="rId14" Type="http://schemas.openxmlformats.org/officeDocument/2006/relationships/image" Target="../media/image1154.png"/><Relationship Id="rId22" Type="http://schemas.openxmlformats.org/officeDocument/2006/relationships/image" Target="../media/image1158.png"/><Relationship Id="rId27" Type="http://schemas.openxmlformats.org/officeDocument/2006/relationships/customXml" Target="../ink/ink1143.xml"/><Relationship Id="rId30" Type="http://schemas.openxmlformats.org/officeDocument/2006/relationships/image" Target="../media/image1162.png"/><Relationship Id="rId35" Type="http://schemas.openxmlformats.org/officeDocument/2006/relationships/customXml" Target="../ink/ink1147.xml"/><Relationship Id="rId43" Type="http://schemas.openxmlformats.org/officeDocument/2006/relationships/customXml" Target="../ink/ink1151.xml"/><Relationship Id="rId48" Type="http://schemas.openxmlformats.org/officeDocument/2006/relationships/image" Target="../media/image1171.png"/><Relationship Id="rId56" Type="http://schemas.openxmlformats.org/officeDocument/2006/relationships/image" Target="../media/image1175.png"/><Relationship Id="rId64" Type="http://schemas.openxmlformats.org/officeDocument/2006/relationships/image" Target="../media/image1179.png"/><Relationship Id="rId69" Type="http://schemas.openxmlformats.org/officeDocument/2006/relationships/customXml" Target="../ink/ink1164.xml"/><Relationship Id="rId77" Type="http://schemas.openxmlformats.org/officeDocument/2006/relationships/customXml" Target="../ink/ink1168.xml"/><Relationship Id="rId8" Type="http://schemas.openxmlformats.org/officeDocument/2006/relationships/image" Target="../media/image1151.png"/><Relationship Id="rId51" Type="http://schemas.openxmlformats.org/officeDocument/2006/relationships/customXml" Target="../ink/ink1155.xml"/><Relationship Id="rId72" Type="http://schemas.openxmlformats.org/officeDocument/2006/relationships/image" Target="../media/image1183.png"/><Relationship Id="rId80" Type="http://schemas.openxmlformats.org/officeDocument/2006/relationships/image" Target="../media/image1187.png"/><Relationship Id="rId3" Type="http://schemas.openxmlformats.org/officeDocument/2006/relationships/image" Target="../media/image1.png"/><Relationship Id="rId12" Type="http://schemas.openxmlformats.org/officeDocument/2006/relationships/image" Target="../media/image1153.png"/><Relationship Id="rId17" Type="http://schemas.openxmlformats.org/officeDocument/2006/relationships/customXml" Target="../ink/ink1138.xml"/><Relationship Id="rId25" Type="http://schemas.openxmlformats.org/officeDocument/2006/relationships/customXml" Target="../ink/ink1142.xml"/><Relationship Id="rId33" Type="http://schemas.openxmlformats.org/officeDocument/2006/relationships/customXml" Target="../ink/ink1146.xml"/><Relationship Id="rId38" Type="http://schemas.openxmlformats.org/officeDocument/2006/relationships/image" Target="../media/image1166.png"/><Relationship Id="rId46" Type="http://schemas.openxmlformats.org/officeDocument/2006/relationships/image" Target="../media/image1170.png"/><Relationship Id="rId59" Type="http://schemas.openxmlformats.org/officeDocument/2006/relationships/customXml" Target="../ink/ink1159.xml"/><Relationship Id="rId67" Type="http://schemas.openxmlformats.org/officeDocument/2006/relationships/customXml" Target="../ink/ink1163.xml"/><Relationship Id="rId20" Type="http://schemas.openxmlformats.org/officeDocument/2006/relationships/image" Target="../media/image1157.png"/><Relationship Id="rId41" Type="http://schemas.openxmlformats.org/officeDocument/2006/relationships/customXml" Target="../ink/ink1150.xml"/><Relationship Id="rId54" Type="http://schemas.openxmlformats.org/officeDocument/2006/relationships/image" Target="../media/image1174.png"/><Relationship Id="rId62" Type="http://schemas.openxmlformats.org/officeDocument/2006/relationships/image" Target="../media/image1178.png"/><Relationship Id="rId70" Type="http://schemas.openxmlformats.org/officeDocument/2006/relationships/image" Target="../media/image1182.png"/><Relationship Id="rId75" Type="http://schemas.openxmlformats.org/officeDocument/2006/relationships/customXml" Target="../ink/ink116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50.png"/><Relationship Id="rId15" Type="http://schemas.openxmlformats.org/officeDocument/2006/relationships/customXml" Target="../ink/ink1137.xml"/><Relationship Id="rId23" Type="http://schemas.openxmlformats.org/officeDocument/2006/relationships/customXml" Target="../ink/ink1141.xml"/><Relationship Id="rId28" Type="http://schemas.openxmlformats.org/officeDocument/2006/relationships/image" Target="../media/image1161.png"/><Relationship Id="rId36" Type="http://schemas.openxmlformats.org/officeDocument/2006/relationships/image" Target="../media/image1165.png"/><Relationship Id="rId49" Type="http://schemas.openxmlformats.org/officeDocument/2006/relationships/customXml" Target="../ink/ink1154.xml"/><Relationship Id="rId57" Type="http://schemas.openxmlformats.org/officeDocument/2006/relationships/customXml" Target="../ink/ink1158.xml"/><Relationship Id="rId10" Type="http://schemas.openxmlformats.org/officeDocument/2006/relationships/image" Target="../media/image1152.png"/><Relationship Id="rId31" Type="http://schemas.openxmlformats.org/officeDocument/2006/relationships/customXml" Target="../ink/ink1145.xml"/><Relationship Id="rId44" Type="http://schemas.openxmlformats.org/officeDocument/2006/relationships/image" Target="../media/image1169.png"/><Relationship Id="rId52" Type="http://schemas.openxmlformats.org/officeDocument/2006/relationships/image" Target="../media/image1173.png"/><Relationship Id="rId60" Type="http://schemas.openxmlformats.org/officeDocument/2006/relationships/image" Target="../media/image1177.png"/><Relationship Id="rId65" Type="http://schemas.openxmlformats.org/officeDocument/2006/relationships/customXml" Target="../ink/ink1162.xml"/><Relationship Id="rId73" Type="http://schemas.openxmlformats.org/officeDocument/2006/relationships/customXml" Target="../ink/ink1166.xml"/><Relationship Id="rId78" Type="http://schemas.openxmlformats.org/officeDocument/2006/relationships/image" Target="../media/image1186.png"/><Relationship Id="rId4" Type="http://schemas.openxmlformats.org/officeDocument/2006/relationships/image" Target="../media/image1149.png"/><Relationship Id="rId9" Type="http://schemas.openxmlformats.org/officeDocument/2006/relationships/customXml" Target="../ink/ink1134.xml"/><Relationship Id="rId13" Type="http://schemas.openxmlformats.org/officeDocument/2006/relationships/customXml" Target="../ink/ink1136.xml"/><Relationship Id="rId18" Type="http://schemas.openxmlformats.org/officeDocument/2006/relationships/image" Target="../media/image1156.png"/><Relationship Id="rId39" Type="http://schemas.openxmlformats.org/officeDocument/2006/relationships/customXml" Target="../ink/ink1149.xml"/><Relationship Id="rId34" Type="http://schemas.openxmlformats.org/officeDocument/2006/relationships/image" Target="../media/image1164.png"/><Relationship Id="rId50" Type="http://schemas.openxmlformats.org/officeDocument/2006/relationships/image" Target="../media/image1172.png"/><Relationship Id="rId55" Type="http://schemas.openxmlformats.org/officeDocument/2006/relationships/customXml" Target="../ink/ink1157.xml"/><Relationship Id="rId76" Type="http://schemas.openxmlformats.org/officeDocument/2006/relationships/image" Target="../media/image1185.png"/><Relationship Id="rId7" Type="http://schemas.openxmlformats.org/officeDocument/2006/relationships/customXml" Target="../ink/ink1133.xml"/><Relationship Id="rId71" Type="http://schemas.openxmlformats.org/officeDocument/2006/relationships/customXml" Target="../ink/ink1165.xml"/><Relationship Id="rId2" Type="http://schemas.openxmlformats.org/officeDocument/2006/relationships/image" Target="../media/image4.jpeg"/><Relationship Id="rId29" Type="http://schemas.openxmlformats.org/officeDocument/2006/relationships/customXml" Target="../ink/ink1144.xml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174.xml"/><Relationship Id="rId18" Type="http://schemas.openxmlformats.org/officeDocument/2006/relationships/image" Target="../media/image1195.png"/><Relationship Id="rId26" Type="http://schemas.openxmlformats.org/officeDocument/2006/relationships/image" Target="../media/image1199.png"/><Relationship Id="rId39" Type="http://schemas.openxmlformats.org/officeDocument/2006/relationships/customXml" Target="../ink/ink1187.xml"/><Relationship Id="rId21" Type="http://schemas.openxmlformats.org/officeDocument/2006/relationships/customXml" Target="../ink/ink1178.xml"/><Relationship Id="rId34" Type="http://schemas.openxmlformats.org/officeDocument/2006/relationships/image" Target="../media/image1203.png"/><Relationship Id="rId42" Type="http://schemas.openxmlformats.org/officeDocument/2006/relationships/image" Target="../media/image1207.png"/><Relationship Id="rId47" Type="http://schemas.openxmlformats.org/officeDocument/2006/relationships/customXml" Target="../ink/ink1191.xml"/><Relationship Id="rId50" Type="http://schemas.openxmlformats.org/officeDocument/2006/relationships/image" Target="../media/image1211.png"/><Relationship Id="rId55" Type="http://schemas.openxmlformats.org/officeDocument/2006/relationships/customXml" Target="../ink/ink1195.xml"/><Relationship Id="rId7" Type="http://schemas.openxmlformats.org/officeDocument/2006/relationships/customXml" Target="../ink/ink1171.xml"/><Relationship Id="rId2" Type="http://schemas.openxmlformats.org/officeDocument/2006/relationships/image" Target="../media/image4.jpeg"/><Relationship Id="rId16" Type="http://schemas.openxmlformats.org/officeDocument/2006/relationships/image" Target="../media/image1194.png"/><Relationship Id="rId29" Type="http://schemas.openxmlformats.org/officeDocument/2006/relationships/customXml" Target="../ink/ink1182.xml"/><Relationship Id="rId11" Type="http://schemas.openxmlformats.org/officeDocument/2006/relationships/customXml" Target="../ink/ink1173.xml"/><Relationship Id="rId24" Type="http://schemas.openxmlformats.org/officeDocument/2006/relationships/image" Target="../media/image1198.png"/><Relationship Id="rId32" Type="http://schemas.openxmlformats.org/officeDocument/2006/relationships/image" Target="../media/image1202.png"/><Relationship Id="rId37" Type="http://schemas.openxmlformats.org/officeDocument/2006/relationships/customXml" Target="../ink/ink1186.xml"/><Relationship Id="rId40" Type="http://schemas.openxmlformats.org/officeDocument/2006/relationships/image" Target="../media/image1206.png"/><Relationship Id="rId45" Type="http://schemas.openxmlformats.org/officeDocument/2006/relationships/customXml" Target="../ink/ink1190.xml"/><Relationship Id="rId53" Type="http://schemas.openxmlformats.org/officeDocument/2006/relationships/customXml" Target="../ink/ink1194.xml"/><Relationship Id="rId58" Type="http://schemas.openxmlformats.org/officeDocument/2006/relationships/image" Target="../media/image1215.png"/><Relationship Id="rId5" Type="http://schemas.openxmlformats.org/officeDocument/2006/relationships/customXml" Target="../ink/ink1170.xml"/><Relationship Id="rId19" Type="http://schemas.openxmlformats.org/officeDocument/2006/relationships/customXml" Target="../ink/ink1177.xml"/><Relationship Id="rId4" Type="http://schemas.openxmlformats.org/officeDocument/2006/relationships/image" Target="../media/image1188.png"/><Relationship Id="rId9" Type="http://schemas.openxmlformats.org/officeDocument/2006/relationships/customXml" Target="../ink/ink1172.xml"/><Relationship Id="rId14" Type="http://schemas.openxmlformats.org/officeDocument/2006/relationships/image" Target="../media/image1193.png"/><Relationship Id="rId22" Type="http://schemas.openxmlformats.org/officeDocument/2006/relationships/image" Target="../media/image1197.png"/><Relationship Id="rId27" Type="http://schemas.openxmlformats.org/officeDocument/2006/relationships/customXml" Target="../ink/ink1181.xml"/><Relationship Id="rId30" Type="http://schemas.openxmlformats.org/officeDocument/2006/relationships/image" Target="../media/image1201.png"/><Relationship Id="rId35" Type="http://schemas.openxmlformats.org/officeDocument/2006/relationships/customXml" Target="../ink/ink1185.xml"/><Relationship Id="rId43" Type="http://schemas.openxmlformats.org/officeDocument/2006/relationships/customXml" Target="../ink/ink1189.xml"/><Relationship Id="rId48" Type="http://schemas.openxmlformats.org/officeDocument/2006/relationships/image" Target="../media/image1210.png"/><Relationship Id="rId56" Type="http://schemas.openxmlformats.org/officeDocument/2006/relationships/image" Target="../media/image1214.png"/><Relationship Id="rId8" Type="http://schemas.openxmlformats.org/officeDocument/2006/relationships/image" Target="../media/image1190.png"/><Relationship Id="rId51" Type="http://schemas.openxmlformats.org/officeDocument/2006/relationships/customXml" Target="../ink/ink1193.xml"/><Relationship Id="rId3" Type="http://schemas.openxmlformats.org/officeDocument/2006/relationships/image" Target="../media/image1.png"/><Relationship Id="rId12" Type="http://schemas.openxmlformats.org/officeDocument/2006/relationships/image" Target="../media/image1192.png"/><Relationship Id="rId17" Type="http://schemas.openxmlformats.org/officeDocument/2006/relationships/customXml" Target="../ink/ink1176.xml"/><Relationship Id="rId25" Type="http://schemas.openxmlformats.org/officeDocument/2006/relationships/customXml" Target="../ink/ink1180.xml"/><Relationship Id="rId33" Type="http://schemas.openxmlformats.org/officeDocument/2006/relationships/customXml" Target="../ink/ink1184.xml"/><Relationship Id="rId38" Type="http://schemas.openxmlformats.org/officeDocument/2006/relationships/image" Target="../media/image1205.png"/><Relationship Id="rId46" Type="http://schemas.openxmlformats.org/officeDocument/2006/relationships/image" Target="../media/image1209.png"/><Relationship Id="rId20" Type="http://schemas.openxmlformats.org/officeDocument/2006/relationships/image" Target="../media/image1196.png"/><Relationship Id="rId41" Type="http://schemas.openxmlformats.org/officeDocument/2006/relationships/customXml" Target="../ink/ink1188.xml"/><Relationship Id="rId54" Type="http://schemas.openxmlformats.org/officeDocument/2006/relationships/image" Target="../media/image121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89.png"/><Relationship Id="rId15" Type="http://schemas.openxmlformats.org/officeDocument/2006/relationships/customXml" Target="../ink/ink1175.xml"/><Relationship Id="rId23" Type="http://schemas.openxmlformats.org/officeDocument/2006/relationships/customXml" Target="../ink/ink1179.xml"/><Relationship Id="rId28" Type="http://schemas.openxmlformats.org/officeDocument/2006/relationships/image" Target="../media/image1200.png"/><Relationship Id="rId36" Type="http://schemas.openxmlformats.org/officeDocument/2006/relationships/image" Target="../media/image1204.png"/><Relationship Id="rId49" Type="http://schemas.openxmlformats.org/officeDocument/2006/relationships/customXml" Target="../ink/ink1192.xml"/><Relationship Id="rId57" Type="http://schemas.openxmlformats.org/officeDocument/2006/relationships/customXml" Target="../ink/ink1196.xml"/><Relationship Id="rId10" Type="http://schemas.openxmlformats.org/officeDocument/2006/relationships/image" Target="../media/image1191.png"/><Relationship Id="rId31" Type="http://schemas.openxmlformats.org/officeDocument/2006/relationships/customXml" Target="../ink/ink1183.xml"/><Relationship Id="rId44" Type="http://schemas.openxmlformats.org/officeDocument/2006/relationships/image" Target="../media/image1208.png"/><Relationship Id="rId52" Type="http://schemas.openxmlformats.org/officeDocument/2006/relationships/image" Target="../media/image121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8.png"/><Relationship Id="rId13" Type="http://schemas.openxmlformats.org/officeDocument/2006/relationships/customXml" Target="../ink/ink1201.xml"/><Relationship Id="rId18" Type="http://schemas.openxmlformats.org/officeDocument/2006/relationships/image" Target="../media/image1223.png"/><Relationship Id="rId3" Type="http://schemas.openxmlformats.org/officeDocument/2006/relationships/image" Target="../media/image1.png"/><Relationship Id="rId7" Type="http://schemas.openxmlformats.org/officeDocument/2006/relationships/customXml" Target="../ink/ink1198.xml"/><Relationship Id="rId12" Type="http://schemas.openxmlformats.org/officeDocument/2006/relationships/image" Target="../media/image1220.png"/><Relationship Id="rId17" Type="http://schemas.openxmlformats.org/officeDocument/2006/relationships/customXml" Target="../ink/ink1203.xml"/><Relationship Id="rId2" Type="http://schemas.openxmlformats.org/officeDocument/2006/relationships/image" Target="../media/image4.jpeg"/><Relationship Id="rId16" Type="http://schemas.openxmlformats.org/officeDocument/2006/relationships/image" Target="../media/image122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17.png"/><Relationship Id="rId11" Type="http://schemas.openxmlformats.org/officeDocument/2006/relationships/customXml" Target="../ink/ink1200.xml"/><Relationship Id="rId5" Type="http://schemas.openxmlformats.org/officeDocument/2006/relationships/customXml" Target="../ink/ink1197.xml"/><Relationship Id="rId15" Type="http://schemas.openxmlformats.org/officeDocument/2006/relationships/customXml" Target="../ink/ink1202.xml"/><Relationship Id="rId10" Type="http://schemas.openxmlformats.org/officeDocument/2006/relationships/image" Target="../media/image1219.png"/><Relationship Id="rId4" Type="http://schemas.openxmlformats.org/officeDocument/2006/relationships/image" Target="../media/image1216.png"/><Relationship Id="rId9" Type="http://schemas.openxmlformats.org/officeDocument/2006/relationships/customXml" Target="../ink/ink1199.xml"/><Relationship Id="rId14" Type="http://schemas.openxmlformats.org/officeDocument/2006/relationships/image" Target="../media/image122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6.png"/><Relationship Id="rId13" Type="http://schemas.openxmlformats.org/officeDocument/2006/relationships/customXml" Target="../ink/ink1208.xml"/><Relationship Id="rId18" Type="http://schemas.openxmlformats.org/officeDocument/2006/relationships/image" Target="../media/image1231.png"/><Relationship Id="rId26" Type="http://schemas.openxmlformats.org/officeDocument/2006/relationships/image" Target="../media/image1235.png"/><Relationship Id="rId3" Type="http://schemas.openxmlformats.org/officeDocument/2006/relationships/image" Target="../media/image1.png"/><Relationship Id="rId21" Type="http://schemas.openxmlformats.org/officeDocument/2006/relationships/customXml" Target="../ink/ink1212.xml"/><Relationship Id="rId7" Type="http://schemas.openxmlformats.org/officeDocument/2006/relationships/customXml" Target="../ink/ink1205.xml"/><Relationship Id="rId12" Type="http://schemas.openxmlformats.org/officeDocument/2006/relationships/image" Target="../media/image1228.png"/><Relationship Id="rId17" Type="http://schemas.openxmlformats.org/officeDocument/2006/relationships/customXml" Target="../ink/ink1210.xml"/><Relationship Id="rId25" Type="http://schemas.openxmlformats.org/officeDocument/2006/relationships/customXml" Target="../ink/ink1214.xml"/><Relationship Id="rId2" Type="http://schemas.openxmlformats.org/officeDocument/2006/relationships/image" Target="../media/image4.jpeg"/><Relationship Id="rId16" Type="http://schemas.openxmlformats.org/officeDocument/2006/relationships/image" Target="../media/image1230.png"/><Relationship Id="rId20" Type="http://schemas.openxmlformats.org/officeDocument/2006/relationships/image" Target="../media/image1232.png"/><Relationship Id="rId29" Type="http://schemas.openxmlformats.org/officeDocument/2006/relationships/customXml" Target="../ink/ink121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25.png"/><Relationship Id="rId11" Type="http://schemas.openxmlformats.org/officeDocument/2006/relationships/customXml" Target="../ink/ink1207.xml"/><Relationship Id="rId24" Type="http://schemas.openxmlformats.org/officeDocument/2006/relationships/image" Target="../media/image1234.png"/><Relationship Id="rId32" Type="http://schemas.openxmlformats.org/officeDocument/2006/relationships/image" Target="../media/image1238.png"/><Relationship Id="rId5" Type="http://schemas.openxmlformats.org/officeDocument/2006/relationships/customXml" Target="../ink/ink1204.xml"/><Relationship Id="rId15" Type="http://schemas.openxmlformats.org/officeDocument/2006/relationships/customXml" Target="../ink/ink1209.xml"/><Relationship Id="rId23" Type="http://schemas.openxmlformats.org/officeDocument/2006/relationships/customXml" Target="../ink/ink1213.xml"/><Relationship Id="rId28" Type="http://schemas.openxmlformats.org/officeDocument/2006/relationships/image" Target="../media/image1236.png"/><Relationship Id="rId10" Type="http://schemas.openxmlformats.org/officeDocument/2006/relationships/image" Target="../media/image1227.png"/><Relationship Id="rId19" Type="http://schemas.openxmlformats.org/officeDocument/2006/relationships/customXml" Target="../ink/ink1211.xml"/><Relationship Id="rId31" Type="http://schemas.openxmlformats.org/officeDocument/2006/relationships/customXml" Target="../ink/ink1217.xml"/><Relationship Id="rId4" Type="http://schemas.openxmlformats.org/officeDocument/2006/relationships/image" Target="../media/image1224.png"/><Relationship Id="rId9" Type="http://schemas.openxmlformats.org/officeDocument/2006/relationships/customXml" Target="../ink/ink1206.xml"/><Relationship Id="rId14" Type="http://schemas.openxmlformats.org/officeDocument/2006/relationships/image" Target="../media/image1229.png"/><Relationship Id="rId22" Type="http://schemas.openxmlformats.org/officeDocument/2006/relationships/image" Target="../media/image1233.png"/><Relationship Id="rId27" Type="http://schemas.openxmlformats.org/officeDocument/2006/relationships/customXml" Target="../ink/ink1215.xml"/><Relationship Id="rId30" Type="http://schemas.openxmlformats.org/officeDocument/2006/relationships/image" Target="../media/image12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40.png"/><Relationship Id="rId5" Type="http://schemas.openxmlformats.org/officeDocument/2006/relationships/customXml" Target="../ink/ink1218.xml"/><Relationship Id="rId4" Type="http://schemas.openxmlformats.org/officeDocument/2006/relationships/image" Target="../media/image123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3.png"/><Relationship Id="rId13" Type="http://schemas.openxmlformats.org/officeDocument/2006/relationships/customXml" Target="../ink/ink1223.xml"/><Relationship Id="rId18" Type="http://schemas.openxmlformats.org/officeDocument/2006/relationships/image" Target="../media/image1248.png"/><Relationship Id="rId3" Type="http://schemas.openxmlformats.org/officeDocument/2006/relationships/image" Target="../media/image4.jpeg"/><Relationship Id="rId7" Type="http://schemas.openxmlformats.org/officeDocument/2006/relationships/customXml" Target="../ink/ink1220.xml"/><Relationship Id="rId12" Type="http://schemas.openxmlformats.org/officeDocument/2006/relationships/image" Target="../media/image1245.png"/><Relationship Id="rId17" Type="http://schemas.openxmlformats.org/officeDocument/2006/relationships/customXml" Target="../ink/ink1225.xml"/><Relationship Id="rId2" Type="http://schemas.openxmlformats.org/officeDocument/2006/relationships/image" Target="../media/image1.png"/><Relationship Id="rId16" Type="http://schemas.openxmlformats.org/officeDocument/2006/relationships/image" Target="../media/image1247.png"/><Relationship Id="rId20" Type="http://schemas.openxmlformats.org/officeDocument/2006/relationships/image" Target="../media/image124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42.png"/><Relationship Id="rId11" Type="http://schemas.openxmlformats.org/officeDocument/2006/relationships/customXml" Target="../ink/ink1222.xml"/><Relationship Id="rId5" Type="http://schemas.openxmlformats.org/officeDocument/2006/relationships/customXml" Target="../ink/ink1219.xml"/><Relationship Id="rId15" Type="http://schemas.openxmlformats.org/officeDocument/2006/relationships/customXml" Target="../ink/ink1224.xml"/><Relationship Id="rId10" Type="http://schemas.openxmlformats.org/officeDocument/2006/relationships/image" Target="../media/image1244.png"/><Relationship Id="rId19" Type="http://schemas.openxmlformats.org/officeDocument/2006/relationships/customXml" Target="../ink/ink1226.xml"/><Relationship Id="rId4" Type="http://schemas.openxmlformats.org/officeDocument/2006/relationships/image" Target="../media/image1241.png"/><Relationship Id="rId9" Type="http://schemas.openxmlformats.org/officeDocument/2006/relationships/customXml" Target="../ink/ink1221.xml"/><Relationship Id="rId14" Type="http://schemas.openxmlformats.org/officeDocument/2006/relationships/image" Target="../media/image124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2.png"/><Relationship Id="rId3" Type="http://schemas.openxmlformats.org/officeDocument/2006/relationships/image" Target="../media/image4.jpeg"/><Relationship Id="rId7" Type="http://schemas.openxmlformats.org/officeDocument/2006/relationships/customXml" Target="../ink/ink1228.xml"/><Relationship Id="rId12" Type="http://schemas.openxmlformats.org/officeDocument/2006/relationships/image" Target="../media/image125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51.png"/><Relationship Id="rId11" Type="http://schemas.openxmlformats.org/officeDocument/2006/relationships/customXml" Target="../ink/ink1230.xml"/><Relationship Id="rId5" Type="http://schemas.openxmlformats.org/officeDocument/2006/relationships/customXml" Target="../ink/ink1227.xml"/><Relationship Id="rId10" Type="http://schemas.openxmlformats.org/officeDocument/2006/relationships/image" Target="../media/image1253.png"/><Relationship Id="rId4" Type="http://schemas.openxmlformats.org/officeDocument/2006/relationships/image" Target="../media/image1250.png"/><Relationship Id="rId9" Type="http://schemas.openxmlformats.org/officeDocument/2006/relationships/customXml" Target="../ink/ink1229.xml"/></Relationships>
</file>

<file path=ppt/slides/_rels/slide3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266.png"/><Relationship Id="rId21" Type="http://schemas.openxmlformats.org/officeDocument/2006/relationships/customXml" Target="../ink/ink1239.xml"/><Relationship Id="rId42" Type="http://schemas.openxmlformats.org/officeDocument/2006/relationships/image" Target="../media/image1274.png"/><Relationship Id="rId47" Type="http://schemas.openxmlformats.org/officeDocument/2006/relationships/customXml" Target="../ink/ink1252.xml"/><Relationship Id="rId63" Type="http://schemas.openxmlformats.org/officeDocument/2006/relationships/customXml" Target="../ink/ink1260.xml"/><Relationship Id="rId68" Type="http://schemas.openxmlformats.org/officeDocument/2006/relationships/image" Target="../media/image1287.png"/><Relationship Id="rId84" Type="http://schemas.openxmlformats.org/officeDocument/2006/relationships/image" Target="../media/image1295.png"/><Relationship Id="rId16" Type="http://schemas.openxmlformats.org/officeDocument/2006/relationships/image" Target="../media/image1261.png"/><Relationship Id="rId11" Type="http://schemas.openxmlformats.org/officeDocument/2006/relationships/customXml" Target="../ink/ink1234.xml"/><Relationship Id="rId32" Type="http://schemas.openxmlformats.org/officeDocument/2006/relationships/image" Target="../media/image1269.png"/><Relationship Id="rId37" Type="http://schemas.openxmlformats.org/officeDocument/2006/relationships/customXml" Target="../ink/ink1247.xml"/><Relationship Id="rId53" Type="http://schemas.openxmlformats.org/officeDocument/2006/relationships/customXml" Target="../ink/ink1255.xml"/><Relationship Id="rId58" Type="http://schemas.openxmlformats.org/officeDocument/2006/relationships/image" Target="../media/image1282.png"/><Relationship Id="rId74" Type="http://schemas.openxmlformats.org/officeDocument/2006/relationships/image" Target="../media/image1290.png"/><Relationship Id="rId79" Type="http://schemas.openxmlformats.org/officeDocument/2006/relationships/customXml" Target="../ink/ink1268.xml"/><Relationship Id="rId5" Type="http://schemas.openxmlformats.org/officeDocument/2006/relationships/customXml" Target="../ink/ink1231.xml"/><Relationship Id="rId61" Type="http://schemas.openxmlformats.org/officeDocument/2006/relationships/customXml" Target="../ink/ink1259.xml"/><Relationship Id="rId82" Type="http://schemas.openxmlformats.org/officeDocument/2006/relationships/image" Target="../media/image1294.png"/><Relationship Id="rId19" Type="http://schemas.openxmlformats.org/officeDocument/2006/relationships/customXml" Target="../ink/ink1238.xml"/><Relationship Id="rId14" Type="http://schemas.openxmlformats.org/officeDocument/2006/relationships/image" Target="../media/image1260.png"/><Relationship Id="rId22" Type="http://schemas.openxmlformats.org/officeDocument/2006/relationships/image" Target="../media/image1264.png"/><Relationship Id="rId27" Type="http://schemas.openxmlformats.org/officeDocument/2006/relationships/customXml" Target="../ink/ink1242.xml"/><Relationship Id="rId30" Type="http://schemas.openxmlformats.org/officeDocument/2006/relationships/image" Target="../media/image1268.png"/><Relationship Id="rId35" Type="http://schemas.openxmlformats.org/officeDocument/2006/relationships/customXml" Target="../ink/ink1246.xml"/><Relationship Id="rId43" Type="http://schemas.openxmlformats.org/officeDocument/2006/relationships/customXml" Target="../ink/ink1250.xml"/><Relationship Id="rId48" Type="http://schemas.openxmlformats.org/officeDocument/2006/relationships/image" Target="../media/image1277.png"/><Relationship Id="rId56" Type="http://schemas.openxmlformats.org/officeDocument/2006/relationships/image" Target="../media/image1281.png"/><Relationship Id="rId64" Type="http://schemas.openxmlformats.org/officeDocument/2006/relationships/image" Target="../media/image1285.png"/><Relationship Id="rId69" Type="http://schemas.openxmlformats.org/officeDocument/2006/relationships/customXml" Target="../ink/ink1263.xml"/><Relationship Id="rId77" Type="http://schemas.openxmlformats.org/officeDocument/2006/relationships/customXml" Target="../ink/ink1267.xml"/><Relationship Id="rId8" Type="http://schemas.openxmlformats.org/officeDocument/2006/relationships/image" Target="../media/image1257.png"/><Relationship Id="rId51" Type="http://schemas.openxmlformats.org/officeDocument/2006/relationships/customXml" Target="../ink/ink1254.xml"/><Relationship Id="rId72" Type="http://schemas.openxmlformats.org/officeDocument/2006/relationships/image" Target="../media/image1289.png"/><Relationship Id="rId80" Type="http://schemas.openxmlformats.org/officeDocument/2006/relationships/image" Target="../media/image1293.png"/><Relationship Id="rId3" Type="http://schemas.openxmlformats.org/officeDocument/2006/relationships/image" Target="../media/image1.png"/><Relationship Id="rId12" Type="http://schemas.openxmlformats.org/officeDocument/2006/relationships/image" Target="../media/image1259.png"/><Relationship Id="rId17" Type="http://schemas.openxmlformats.org/officeDocument/2006/relationships/customXml" Target="../ink/ink1237.xml"/><Relationship Id="rId25" Type="http://schemas.openxmlformats.org/officeDocument/2006/relationships/customXml" Target="../ink/ink1241.xml"/><Relationship Id="rId33" Type="http://schemas.openxmlformats.org/officeDocument/2006/relationships/customXml" Target="../ink/ink1245.xml"/><Relationship Id="rId38" Type="http://schemas.openxmlformats.org/officeDocument/2006/relationships/image" Target="../media/image1272.png"/><Relationship Id="rId46" Type="http://schemas.openxmlformats.org/officeDocument/2006/relationships/image" Target="../media/image1276.png"/><Relationship Id="rId59" Type="http://schemas.openxmlformats.org/officeDocument/2006/relationships/customXml" Target="../ink/ink1258.xml"/><Relationship Id="rId67" Type="http://schemas.openxmlformats.org/officeDocument/2006/relationships/customXml" Target="../ink/ink1262.xml"/><Relationship Id="rId20" Type="http://schemas.openxmlformats.org/officeDocument/2006/relationships/image" Target="../media/image1263.png"/><Relationship Id="rId41" Type="http://schemas.openxmlformats.org/officeDocument/2006/relationships/customXml" Target="../ink/ink1249.xml"/><Relationship Id="rId54" Type="http://schemas.openxmlformats.org/officeDocument/2006/relationships/image" Target="../media/image1280.png"/><Relationship Id="rId62" Type="http://schemas.openxmlformats.org/officeDocument/2006/relationships/image" Target="../media/image1284.png"/><Relationship Id="rId70" Type="http://schemas.openxmlformats.org/officeDocument/2006/relationships/image" Target="../media/image1288.png"/><Relationship Id="rId75" Type="http://schemas.openxmlformats.org/officeDocument/2006/relationships/customXml" Target="../ink/ink1266.xml"/><Relationship Id="rId83" Type="http://schemas.openxmlformats.org/officeDocument/2006/relationships/customXml" Target="../ink/ink127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56.png"/><Relationship Id="rId15" Type="http://schemas.openxmlformats.org/officeDocument/2006/relationships/customXml" Target="../ink/ink1236.xml"/><Relationship Id="rId23" Type="http://schemas.openxmlformats.org/officeDocument/2006/relationships/customXml" Target="../ink/ink1240.xml"/><Relationship Id="rId28" Type="http://schemas.openxmlformats.org/officeDocument/2006/relationships/image" Target="../media/image1267.png"/><Relationship Id="rId36" Type="http://schemas.openxmlformats.org/officeDocument/2006/relationships/image" Target="../media/image1271.png"/><Relationship Id="rId49" Type="http://schemas.openxmlformats.org/officeDocument/2006/relationships/customXml" Target="../ink/ink1253.xml"/><Relationship Id="rId57" Type="http://schemas.openxmlformats.org/officeDocument/2006/relationships/customXml" Target="../ink/ink1257.xml"/><Relationship Id="rId10" Type="http://schemas.openxmlformats.org/officeDocument/2006/relationships/image" Target="../media/image1258.png"/><Relationship Id="rId31" Type="http://schemas.openxmlformats.org/officeDocument/2006/relationships/customXml" Target="../ink/ink1244.xml"/><Relationship Id="rId44" Type="http://schemas.openxmlformats.org/officeDocument/2006/relationships/image" Target="../media/image1275.png"/><Relationship Id="rId52" Type="http://schemas.openxmlformats.org/officeDocument/2006/relationships/image" Target="../media/image1279.png"/><Relationship Id="rId60" Type="http://schemas.openxmlformats.org/officeDocument/2006/relationships/image" Target="../media/image1283.png"/><Relationship Id="rId65" Type="http://schemas.openxmlformats.org/officeDocument/2006/relationships/customXml" Target="../ink/ink1261.xml"/><Relationship Id="rId73" Type="http://schemas.openxmlformats.org/officeDocument/2006/relationships/customXml" Target="../ink/ink1265.xml"/><Relationship Id="rId78" Type="http://schemas.openxmlformats.org/officeDocument/2006/relationships/image" Target="../media/image1292.png"/><Relationship Id="rId81" Type="http://schemas.openxmlformats.org/officeDocument/2006/relationships/customXml" Target="../ink/ink1269.xml"/><Relationship Id="rId4" Type="http://schemas.openxmlformats.org/officeDocument/2006/relationships/image" Target="../media/image1255.png"/><Relationship Id="rId9" Type="http://schemas.openxmlformats.org/officeDocument/2006/relationships/customXml" Target="../ink/ink1233.xml"/><Relationship Id="rId13" Type="http://schemas.openxmlformats.org/officeDocument/2006/relationships/customXml" Target="../ink/ink1235.xml"/><Relationship Id="rId18" Type="http://schemas.openxmlformats.org/officeDocument/2006/relationships/image" Target="../media/image1262.png"/><Relationship Id="rId39" Type="http://schemas.openxmlformats.org/officeDocument/2006/relationships/customXml" Target="../ink/ink1248.xml"/><Relationship Id="rId34" Type="http://schemas.openxmlformats.org/officeDocument/2006/relationships/image" Target="../media/image1270.png"/><Relationship Id="rId50" Type="http://schemas.openxmlformats.org/officeDocument/2006/relationships/image" Target="../media/image1278.png"/><Relationship Id="rId55" Type="http://schemas.openxmlformats.org/officeDocument/2006/relationships/customXml" Target="../ink/ink1256.xml"/><Relationship Id="rId76" Type="http://schemas.openxmlformats.org/officeDocument/2006/relationships/image" Target="../media/image1291.png"/><Relationship Id="rId7" Type="http://schemas.openxmlformats.org/officeDocument/2006/relationships/customXml" Target="../ink/ink1232.xml"/><Relationship Id="rId71" Type="http://schemas.openxmlformats.org/officeDocument/2006/relationships/customXml" Target="../ink/ink1264.xml"/><Relationship Id="rId2" Type="http://schemas.openxmlformats.org/officeDocument/2006/relationships/image" Target="../media/image4.jpeg"/><Relationship Id="rId29" Type="http://schemas.openxmlformats.org/officeDocument/2006/relationships/customXml" Target="../ink/ink1243.xml"/><Relationship Id="rId24" Type="http://schemas.openxmlformats.org/officeDocument/2006/relationships/image" Target="../media/image1265.png"/><Relationship Id="rId40" Type="http://schemas.openxmlformats.org/officeDocument/2006/relationships/image" Target="../media/image1273.png"/><Relationship Id="rId45" Type="http://schemas.openxmlformats.org/officeDocument/2006/relationships/customXml" Target="../ink/ink1251.xml"/><Relationship Id="rId66" Type="http://schemas.openxmlformats.org/officeDocument/2006/relationships/image" Target="../media/image128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9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9.png"/><Relationship Id="rId3" Type="http://schemas.openxmlformats.org/officeDocument/2006/relationships/image" Target="../media/image1.png"/><Relationship Id="rId7" Type="http://schemas.openxmlformats.org/officeDocument/2006/relationships/customXml" Target="../ink/ink127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98.png"/><Relationship Id="rId5" Type="http://schemas.openxmlformats.org/officeDocument/2006/relationships/customXml" Target="../ink/ink1271.xml"/><Relationship Id="rId10" Type="http://schemas.openxmlformats.org/officeDocument/2006/relationships/image" Target="../media/image1300.png"/><Relationship Id="rId4" Type="http://schemas.openxmlformats.org/officeDocument/2006/relationships/image" Target="../media/image1297.png"/><Relationship Id="rId9" Type="http://schemas.openxmlformats.org/officeDocument/2006/relationships/customXml" Target="../ink/ink127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01.png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278.xml"/><Relationship Id="rId18" Type="http://schemas.openxmlformats.org/officeDocument/2006/relationships/image" Target="../media/image1309.png"/><Relationship Id="rId26" Type="http://schemas.openxmlformats.org/officeDocument/2006/relationships/image" Target="../media/image1313.png"/><Relationship Id="rId3" Type="http://schemas.openxmlformats.org/officeDocument/2006/relationships/image" Target="../media/image1.png"/><Relationship Id="rId21" Type="http://schemas.openxmlformats.org/officeDocument/2006/relationships/customXml" Target="../ink/ink1282.xml"/><Relationship Id="rId34" Type="http://schemas.openxmlformats.org/officeDocument/2006/relationships/image" Target="../media/image1317.png"/><Relationship Id="rId7" Type="http://schemas.openxmlformats.org/officeDocument/2006/relationships/customXml" Target="../ink/ink1275.xml"/><Relationship Id="rId12" Type="http://schemas.openxmlformats.org/officeDocument/2006/relationships/image" Target="../media/image1306.png"/><Relationship Id="rId17" Type="http://schemas.openxmlformats.org/officeDocument/2006/relationships/customXml" Target="../ink/ink1280.xml"/><Relationship Id="rId25" Type="http://schemas.openxmlformats.org/officeDocument/2006/relationships/customXml" Target="../ink/ink1284.xml"/><Relationship Id="rId33" Type="http://schemas.openxmlformats.org/officeDocument/2006/relationships/customXml" Target="../ink/ink1288.xml"/><Relationship Id="rId2" Type="http://schemas.openxmlformats.org/officeDocument/2006/relationships/image" Target="../media/image4.jpeg"/><Relationship Id="rId16" Type="http://schemas.openxmlformats.org/officeDocument/2006/relationships/image" Target="../media/image1308.png"/><Relationship Id="rId20" Type="http://schemas.openxmlformats.org/officeDocument/2006/relationships/image" Target="../media/image1310.png"/><Relationship Id="rId29" Type="http://schemas.openxmlformats.org/officeDocument/2006/relationships/customXml" Target="../ink/ink128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03.png"/><Relationship Id="rId11" Type="http://schemas.openxmlformats.org/officeDocument/2006/relationships/customXml" Target="../ink/ink1277.xml"/><Relationship Id="rId24" Type="http://schemas.openxmlformats.org/officeDocument/2006/relationships/image" Target="../media/image1312.png"/><Relationship Id="rId32" Type="http://schemas.openxmlformats.org/officeDocument/2006/relationships/image" Target="../media/image1316.png"/><Relationship Id="rId5" Type="http://schemas.openxmlformats.org/officeDocument/2006/relationships/customXml" Target="../ink/ink1274.xml"/><Relationship Id="rId15" Type="http://schemas.openxmlformats.org/officeDocument/2006/relationships/customXml" Target="../ink/ink1279.xml"/><Relationship Id="rId23" Type="http://schemas.openxmlformats.org/officeDocument/2006/relationships/customXml" Target="../ink/ink1283.xml"/><Relationship Id="rId28" Type="http://schemas.openxmlformats.org/officeDocument/2006/relationships/image" Target="../media/image1314.png"/><Relationship Id="rId10" Type="http://schemas.openxmlformats.org/officeDocument/2006/relationships/image" Target="../media/image1305.png"/><Relationship Id="rId19" Type="http://schemas.openxmlformats.org/officeDocument/2006/relationships/customXml" Target="../ink/ink1281.xml"/><Relationship Id="rId31" Type="http://schemas.openxmlformats.org/officeDocument/2006/relationships/customXml" Target="../ink/ink1287.xml"/><Relationship Id="rId4" Type="http://schemas.openxmlformats.org/officeDocument/2006/relationships/image" Target="../media/image1302.png"/><Relationship Id="rId9" Type="http://schemas.openxmlformats.org/officeDocument/2006/relationships/customXml" Target="../ink/ink1276.xml"/><Relationship Id="rId14" Type="http://schemas.openxmlformats.org/officeDocument/2006/relationships/image" Target="../media/image1307.png"/><Relationship Id="rId22" Type="http://schemas.openxmlformats.org/officeDocument/2006/relationships/image" Target="../media/image1311.png"/><Relationship Id="rId27" Type="http://schemas.openxmlformats.org/officeDocument/2006/relationships/customXml" Target="../ink/ink1285.xml"/><Relationship Id="rId30" Type="http://schemas.openxmlformats.org/officeDocument/2006/relationships/image" Target="../media/image1315.png"/><Relationship Id="rId8" Type="http://schemas.openxmlformats.org/officeDocument/2006/relationships/image" Target="../media/image130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0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1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1.png"/><Relationship Id="rId13" Type="http://schemas.openxmlformats.org/officeDocument/2006/relationships/customXml" Target="../ink/ink1293.xml"/><Relationship Id="rId18" Type="http://schemas.openxmlformats.org/officeDocument/2006/relationships/image" Target="../media/image1326.png"/><Relationship Id="rId26" Type="http://schemas.openxmlformats.org/officeDocument/2006/relationships/image" Target="../media/image1330.png"/><Relationship Id="rId3" Type="http://schemas.openxmlformats.org/officeDocument/2006/relationships/image" Target="../media/image1.png"/><Relationship Id="rId21" Type="http://schemas.openxmlformats.org/officeDocument/2006/relationships/customXml" Target="../ink/ink1297.xml"/><Relationship Id="rId7" Type="http://schemas.openxmlformats.org/officeDocument/2006/relationships/customXml" Target="../ink/ink1290.xml"/><Relationship Id="rId12" Type="http://schemas.openxmlformats.org/officeDocument/2006/relationships/image" Target="../media/image1323.png"/><Relationship Id="rId17" Type="http://schemas.openxmlformats.org/officeDocument/2006/relationships/customXml" Target="../ink/ink1295.xml"/><Relationship Id="rId25" Type="http://schemas.openxmlformats.org/officeDocument/2006/relationships/customXml" Target="../ink/ink1299.xml"/><Relationship Id="rId2" Type="http://schemas.openxmlformats.org/officeDocument/2006/relationships/image" Target="../media/image4.jpeg"/><Relationship Id="rId16" Type="http://schemas.openxmlformats.org/officeDocument/2006/relationships/image" Target="../media/image1325.png"/><Relationship Id="rId20" Type="http://schemas.openxmlformats.org/officeDocument/2006/relationships/image" Target="../media/image1327.png"/><Relationship Id="rId29" Type="http://schemas.openxmlformats.org/officeDocument/2006/relationships/customXml" Target="../ink/ink130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20.png"/><Relationship Id="rId11" Type="http://schemas.openxmlformats.org/officeDocument/2006/relationships/customXml" Target="../ink/ink1292.xml"/><Relationship Id="rId24" Type="http://schemas.openxmlformats.org/officeDocument/2006/relationships/image" Target="../media/image1329.png"/><Relationship Id="rId5" Type="http://schemas.openxmlformats.org/officeDocument/2006/relationships/customXml" Target="../ink/ink1289.xml"/><Relationship Id="rId15" Type="http://schemas.openxmlformats.org/officeDocument/2006/relationships/customXml" Target="../ink/ink1294.xml"/><Relationship Id="rId23" Type="http://schemas.openxmlformats.org/officeDocument/2006/relationships/customXml" Target="../ink/ink1298.xml"/><Relationship Id="rId28" Type="http://schemas.openxmlformats.org/officeDocument/2006/relationships/image" Target="../media/image1331.png"/><Relationship Id="rId10" Type="http://schemas.openxmlformats.org/officeDocument/2006/relationships/image" Target="../media/image1322.png"/><Relationship Id="rId19" Type="http://schemas.openxmlformats.org/officeDocument/2006/relationships/customXml" Target="../ink/ink1296.xml"/><Relationship Id="rId4" Type="http://schemas.openxmlformats.org/officeDocument/2006/relationships/image" Target="../media/image1319.png"/><Relationship Id="rId9" Type="http://schemas.openxmlformats.org/officeDocument/2006/relationships/customXml" Target="../ink/ink1291.xml"/><Relationship Id="rId14" Type="http://schemas.openxmlformats.org/officeDocument/2006/relationships/image" Target="../media/image1324.png"/><Relationship Id="rId22" Type="http://schemas.openxmlformats.org/officeDocument/2006/relationships/image" Target="../media/image1328.png"/><Relationship Id="rId27" Type="http://schemas.openxmlformats.org/officeDocument/2006/relationships/customXml" Target="../ink/ink1300.xml"/><Relationship Id="rId30" Type="http://schemas.openxmlformats.org/officeDocument/2006/relationships/image" Target="../media/image1332.png"/></Relationships>
</file>

<file path=ppt/slides/_rels/slide3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313.xml"/><Relationship Id="rId117" Type="http://schemas.openxmlformats.org/officeDocument/2006/relationships/image" Target="../media/image1389.png"/><Relationship Id="rId21" Type="http://schemas.openxmlformats.org/officeDocument/2006/relationships/image" Target="../media/image1341.png"/><Relationship Id="rId42" Type="http://schemas.openxmlformats.org/officeDocument/2006/relationships/customXml" Target="../ink/ink1321.xml"/><Relationship Id="rId47" Type="http://schemas.openxmlformats.org/officeDocument/2006/relationships/image" Target="../media/image1354.png"/><Relationship Id="rId63" Type="http://schemas.openxmlformats.org/officeDocument/2006/relationships/image" Target="../media/image1362.png"/><Relationship Id="rId68" Type="http://schemas.openxmlformats.org/officeDocument/2006/relationships/customXml" Target="../ink/ink1334.xml"/><Relationship Id="rId84" Type="http://schemas.openxmlformats.org/officeDocument/2006/relationships/customXml" Target="../ink/ink1342.xml"/><Relationship Id="rId89" Type="http://schemas.openxmlformats.org/officeDocument/2006/relationships/image" Target="../media/image1375.png"/><Relationship Id="rId112" Type="http://schemas.openxmlformats.org/officeDocument/2006/relationships/customXml" Target="../ink/ink1356.xml"/><Relationship Id="rId16" Type="http://schemas.openxmlformats.org/officeDocument/2006/relationships/customXml" Target="../ink/ink1308.xml"/><Relationship Id="rId107" Type="http://schemas.openxmlformats.org/officeDocument/2006/relationships/image" Target="../media/image1384.png"/><Relationship Id="rId11" Type="http://schemas.openxmlformats.org/officeDocument/2006/relationships/image" Target="../media/image1336.png"/><Relationship Id="rId32" Type="http://schemas.openxmlformats.org/officeDocument/2006/relationships/customXml" Target="../ink/ink1316.xml"/><Relationship Id="rId37" Type="http://schemas.openxmlformats.org/officeDocument/2006/relationships/image" Target="../media/image1349.png"/><Relationship Id="rId53" Type="http://schemas.openxmlformats.org/officeDocument/2006/relationships/image" Target="../media/image1357.png"/><Relationship Id="rId58" Type="http://schemas.openxmlformats.org/officeDocument/2006/relationships/customXml" Target="../ink/ink1329.xml"/><Relationship Id="rId74" Type="http://schemas.openxmlformats.org/officeDocument/2006/relationships/customXml" Target="../ink/ink1337.xml"/><Relationship Id="rId79" Type="http://schemas.openxmlformats.org/officeDocument/2006/relationships/image" Target="../media/image1370.png"/><Relationship Id="rId102" Type="http://schemas.openxmlformats.org/officeDocument/2006/relationships/customXml" Target="../ink/ink1351.xml"/><Relationship Id="rId123" Type="http://schemas.openxmlformats.org/officeDocument/2006/relationships/image" Target="../media/image1392.png"/><Relationship Id="rId5" Type="http://schemas.openxmlformats.org/officeDocument/2006/relationships/image" Target="../media/image1333.png"/><Relationship Id="rId90" Type="http://schemas.openxmlformats.org/officeDocument/2006/relationships/customXml" Target="../ink/ink1345.xml"/><Relationship Id="rId95" Type="http://schemas.openxmlformats.org/officeDocument/2006/relationships/image" Target="../media/image1378.png"/><Relationship Id="rId22" Type="http://schemas.openxmlformats.org/officeDocument/2006/relationships/customXml" Target="../ink/ink1311.xml"/><Relationship Id="rId27" Type="http://schemas.openxmlformats.org/officeDocument/2006/relationships/image" Target="../media/image1344.png"/><Relationship Id="rId43" Type="http://schemas.openxmlformats.org/officeDocument/2006/relationships/image" Target="../media/image1352.png"/><Relationship Id="rId48" Type="http://schemas.openxmlformats.org/officeDocument/2006/relationships/customXml" Target="../ink/ink1324.xml"/><Relationship Id="rId64" Type="http://schemas.openxmlformats.org/officeDocument/2006/relationships/customXml" Target="../ink/ink1332.xml"/><Relationship Id="rId69" Type="http://schemas.openxmlformats.org/officeDocument/2006/relationships/image" Target="../media/image1365.png"/><Relationship Id="rId113" Type="http://schemas.openxmlformats.org/officeDocument/2006/relationships/image" Target="../media/image1387.png"/><Relationship Id="rId118" Type="http://schemas.openxmlformats.org/officeDocument/2006/relationships/customXml" Target="../ink/ink1359.xml"/><Relationship Id="rId80" Type="http://schemas.openxmlformats.org/officeDocument/2006/relationships/customXml" Target="../ink/ink1340.xml"/><Relationship Id="rId85" Type="http://schemas.openxmlformats.org/officeDocument/2006/relationships/image" Target="../media/image1373.png"/><Relationship Id="rId12" Type="http://schemas.openxmlformats.org/officeDocument/2006/relationships/customXml" Target="../ink/ink1306.xml"/><Relationship Id="rId17" Type="http://schemas.openxmlformats.org/officeDocument/2006/relationships/image" Target="../media/image1339.png"/><Relationship Id="rId33" Type="http://schemas.openxmlformats.org/officeDocument/2006/relationships/image" Target="../media/image1347.png"/><Relationship Id="rId38" Type="http://schemas.openxmlformats.org/officeDocument/2006/relationships/customXml" Target="../ink/ink1319.xml"/><Relationship Id="rId59" Type="http://schemas.openxmlformats.org/officeDocument/2006/relationships/image" Target="../media/image1360.png"/><Relationship Id="rId103" Type="http://schemas.openxmlformats.org/officeDocument/2006/relationships/image" Target="../media/image1382.png"/><Relationship Id="rId108" Type="http://schemas.openxmlformats.org/officeDocument/2006/relationships/customXml" Target="../ink/ink1354.xml"/><Relationship Id="rId124" Type="http://schemas.openxmlformats.org/officeDocument/2006/relationships/customXml" Target="../ink/ink1362.xml"/><Relationship Id="rId54" Type="http://schemas.openxmlformats.org/officeDocument/2006/relationships/customXml" Target="../ink/ink1327.xml"/><Relationship Id="rId70" Type="http://schemas.openxmlformats.org/officeDocument/2006/relationships/customXml" Target="../ink/ink1335.xml"/><Relationship Id="rId75" Type="http://schemas.openxmlformats.org/officeDocument/2006/relationships/image" Target="../media/image1368.png"/><Relationship Id="rId91" Type="http://schemas.openxmlformats.org/officeDocument/2006/relationships/image" Target="../media/image1376.png"/><Relationship Id="rId96" Type="http://schemas.openxmlformats.org/officeDocument/2006/relationships/customXml" Target="../ink/ink1348.xml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1303.xml"/><Relationship Id="rId23" Type="http://schemas.openxmlformats.org/officeDocument/2006/relationships/image" Target="../media/image1342.png"/><Relationship Id="rId28" Type="http://schemas.openxmlformats.org/officeDocument/2006/relationships/customXml" Target="../ink/ink1314.xml"/><Relationship Id="rId49" Type="http://schemas.openxmlformats.org/officeDocument/2006/relationships/image" Target="../media/image1355.png"/><Relationship Id="rId114" Type="http://schemas.openxmlformats.org/officeDocument/2006/relationships/customXml" Target="../ink/ink1357.xml"/><Relationship Id="rId119" Type="http://schemas.openxmlformats.org/officeDocument/2006/relationships/image" Target="../media/image1390.png"/><Relationship Id="rId44" Type="http://schemas.openxmlformats.org/officeDocument/2006/relationships/customXml" Target="../ink/ink1322.xml"/><Relationship Id="rId60" Type="http://schemas.openxmlformats.org/officeDocument/2006/relationships/customXml" Target="../ink/ink1330.xml"/><Relationship Id="rId65" Type="http://schemas.openxmlformats.org/officeDocument/2006/relationships/image" Target="../media/image1363.png"/><Relationship Id="rId81" Type="http://schemas.openxmlformats.org/officeDocument/2006/relationships/image" Target="../media/image1371.png"/><Relationship Id="rId86" Type="http://schemas.openxmlformats.org/officeDocument/2006/relationships/customXml" Target="../ink/ink1343.xml"/><Relationship Id="rId13" Type="http://schemas.openxmlformats.org/officeDocument/2006/relationships/image" Target="../media/image1337.png"/><Relationship Id="rId18" Type="http://schemas.openxmlformats.org/officeDocument/2006/relationships/customXml" Target="../ink/ink1309.xml"/><Relationship Id="rId39" Type="http://schemas.openxmlformats.org/officeDocument/2006/relationships/image" Target="../media/image1350.png"/><Relationship Id="rId109" Type="http://schemas.openxmlformats.org/officeDocument/2006/relationships/image" Target="../media/image1385.png"/><Relationship Id="rId34" Type="http://schemas.openxmlformats.org/officeDocument/2006/relationships/customXml" Target="../ink/ink1317.xml"/><Relationship Id="rId50" Type="http://schemas.openxmlformats.org/officeDocument/2006/relationships/customXml" Target="../ink/ink1325.xml"/><Relationship Id="rId55" Type="http://schemas.openxmlformats.org/officeDocument/2006/relationships/image" Target="../media/image1358.png"/><Relationship Id="rId76" Type="http://schemas.openxmlformats.org/officeDocument/2006/relationships/customXml" Target="../ink/ink1338.xml"/><Relationship Id="rId97" Type="http://schemas.openxmlformats.org/officeDocument/2006/relationships/image" Target="../media/image1379.png"/><Relationship Id="rId104" Type="http://schemas.openxmlformats.org/officeDocument/2006/relationships/customXml" Target="../ink/ink1352.xml"/><Relationship Id="rId120" Type="http://schemas.openxmlformats.org/officeDocument/2006/relationships/customXml" Target="../ink/ink1360.xml"/><Relationship Id="rId125" Type="http://schemas.openxmlformats.org/officeDocument/2006/relationships/image" Target="../media/image1393.png"/><Relationship Id="rId7" Type="http://schemas.openxmlformats.org/officeDocument/2006/relationships/image" Target="../media/image1334.png"/><Relationship Id="rId71" Type="http://schemas.openxmlformats.org/officeDocument/2006/relationships/image" Target="../media/image1366.png"/><Relationship Id="rId92" Type="http://schemas.openxmlformats.org/officeDocument/2006/relationships/customXml" Target="../ink/ink1346.xml"/><Relationship Id="rId2" Type="http://schemas.openxmlformats.org/officeDocument/2006/relationships/image" Target="../media/image4.jpeg"/><Relationship Id="rId29" Type="http://schemas.openxmlformats.org/officeDocument/2006/relationships/image" Target="../media/image1345.png"/><Relationship Id="rId24" Type="http://schemas.openxmlformats.org/officeDocument/2006/relationships/customXml" Target="../ink/ink1312.xml"/><Relationship Id="rId40" Type="http://schemas.openxmlformats.org/officeDocument/2006/relationships/customXml" Target="../ink/ink1320.xml"/><Relationship Id="rId45" Type="http://schemas.openxmlformats.org/officeDocument/2006/relationships/image" Target="../media/image1353.png"/><Relationship Id="rId66" Type="http://schemas.openxmlformats.org/officeDocument/2006/relationships/customXml" Target="../ink/ink1333.xml"/><Relationship Id="rId87" Type="http://schemas.openxmlformats.org/officeDocument/2006/relationships/image" Target="../media/image1374.png"/><Relationship Id="rId110" Type="http://schemas.openxmlformats.org/officeDocument/2006/relationships/customXml" Target="../ink/ink1355.xml"/><Relationship Id="rId115" Type="http://schemas.openxmlformats.org/officeDocument/2006/relationships/image" Target="../media/image1388.png"/><Relationship Id="rId61" Type="http://schemas.openxmlformats.org/officeDocument/2006/relationships/image" Target="../media/image1361.png"/><Relationship Id="rId82" Type="http://schemas.openxmlformats.org/officeDocument/2006/relationships/customXml" Target="../ink/ink1341.xml"/><Relationship Id="rId19" Type="http://schemas.openxmlformats.org/officeDocument/2006/relationships/image" Target="../media/image1340.png"/><Relationship Id="rId14" Type="http://schemas.openxmlformats.org/officeDocument/2006/relationships/customXml" Target="../ink/ink1307.xml"/><Relationship Id="rId30" Type="http://schemas.openxmlformats.org/officeDocument/2006/relationships/customXml" Target="../ink/ink1315.xml"/><Relationship Id="rId35" Type="http://schemas.openxmlformats.org/officeDocument/2006/relationships/image" Target="../media/image1348.png"/><Relationship Id="rId56" Type="http://schemas.openxmlformats.org/officeDocument/2006/relationships/customXml" Target="../ink/ink1328.xml"/><Relationship Id="rId77" Type="http://schemas.openxmlformats.org/officeDocument/2006/relationships/image" Target="../media/image1369.png"/><Relationship Id="rId100" Type="http://schemas.openxmlformats.org/officeDocument/2006/relationships/customXml" Target="../ink/ink1350.xml"/><Relationship Id="rId105" Type="http://schemas.openxmlformats.org/officeDocument/2006/relationships/image" Target="../media/image1383.png"/><Relationship Id="rId126" Type="http://schemas.openxmlformats.org/officeDocument/2006/relationships/customXml" Target="../ink/ink1363.xml"/><Relationship Id="rId8" Type="http://schemas.openxmlformats.org/officeDocument/2006/relationships/customXml" Target="../ink/ink1304.xml"/><Relationship Id="rId51" Type="http://schemas.openxmlformats.org/officeDocument/2006/relationships/image" Target="../media/image1356.png"/><Relationship Id="rId72" Type="http://schemas.openxmlformats.org/officeDocument/2006/relationships/customXml" Target="../ink/ink1336.xml"/><Relationship Id="rId93" Type="http://schemas.openxmlformats.org/officeDocument/2006/relationships/image" Target="../media/image1377.png"/><Relationship Id="rId98" Type="http://schemas.openxmlformats.org/officeDocument/2006/relationships/customXml" Target="../ink/ink1349.xml"/><Relationship Id="rId121" Type="http://schemas.openxmlformats.org/officeDocument/2006/relationships/image" Target="../media/image1391.png"/><Relationship Id="rId3" Type="http://schemas.openxmlformats.org/officeDocument/2006/relationships/image" Target="../media/image1.png"/><Relationship Id="rId25" Type="http://schemas.openxmlformats.org/officeDocument/2006/relationships/image" Target="../media/image1343.png"/><Relationship Id="rId46" Type="http://schemas.openxmlformats.org/officeDocument/2006/relationships/customXml" Target="../ink/ink1323.xml"/><Relationship Id="rId67" Type="http://schemas.openxmlformats.org/officeDocument/2006/relationships/image" Target="../media/image1364.png"/><Relationship Id="rId116" Type="http://schemas.openxmlformats.org/officeDocument/2006/relationships/customXml" Target="../ink/ink1358.xml"/><Relationship Id="rId20" Type="http://schemas.openxmlformats.org/officeDocument/2006/relationships/customXml" Target="../ink/ink1310.xml"/><Relationship Id="rId41" Type="http://schemas.openxmlformats.org/officeDocument/2006/relationships/image" Target="../media/image1351.png"/><Relationship Id="rId62" Type="http://schemas.openxmlformats.org/officeDocument/2006/relationships/customXml" Target="../ink/ink1331.xml"/><Relationship Id="rId83" Type="http://schemas.openxmlformats.org/officeDocument/2006/relationships/image" Target="../media/image1372.png"/><Relationship Id="rId88" Type="http://schemas.openxmlformats.org/officeDocument/2006/relationships/customXml" Target="../ink/ink1344.xml"/><Relationship Id="rId111" Type="http://schemas.openxmlformats.org/officeDocument/2006/relationships/image" Target="../media/image1386.png"/><Relationship Id="rId15" Type="http://schemas.openxmlformats.org/officeDocument/2006/relationships/image" Target="../media/image1338.png"/><Relationship Id="rId36" Type="http://schemas.openxmlformats.org/officeDocument/2006/relationships/customXml" Target="../ink/ink1318.xml"/><Relationship Id="rId57" Type="http://schemas.openxmlformats.org/officeDocument/2006/relationships/image" Target="../media/image1359.png"/><Relationship Id="rId106" Type="http://schemas.openxmlformats.org/officeDocument/2006/relationships/customXml" Target="../ink/ink1353.xml"/><Relationship Id="rId127" Type="http://schemas.openxmlformats.org/officeDocument/2006/relationships/image" Target="../media/image1394.png"/><Relationship Id="rId10" Type="http://schemas.openxmlformats.org/officeDocument/2006/relationships/customXml" Target="../ink/ink1305.xml"/><Relationship Id="rId31" Type="http://schemas.openxmlformats.org/officeDocument/2006/relationships/image" Target="../media/image1346.png"/><Relationship Id="rId52" Type="http://schemas.openxmlformats.org/officeDocument/2006/relationships/customXml" Target="../ink/ink1326.xml"/><Relationship Id="rId73" Type="http://schemas.openxmlformats.org/officeDocument/2006/relationships/image" Target="../media/image1367.png"/><Relationship Id="rId78" Type="http://schemas.openxmlformats.org/officeDocument/2006/relationships/customXml" Target="../ink/ink1339.xml"/><Relationship Id="rId94" Type="http://schemas.openxmlformats.org/officeDocument/2006/relationships/customXml" Target="../ink/ink1347.xml"/><Relationship Id="rId99" Type="http://schemas.openxmlformats.org/officeDocument/2006/relationships/image" Target="../media/image1380.png"/><Relationship Id="rId101" Type="http://schemas.openxmlformats.org/officeDocument/2006/relationships/image" Target="../media/image1381.png"/><Relationship Id="rId122" Type="http://schemas.openxmlformats.org/officeDocument/2006/relationships/customXml" Target="../ink/ink1361.xml"/><Relationship Id="rId4" Type="http://schemas.openxmlformats.org/officeDocument/2006/relationships/customXml" Target="../ink/ink1302.xml"/><Relationship Id="rId9" Type="http://schemas.openxmlformats.org/officeDocument/2006/relationships/image" Target="../media/image133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95.png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368.xml"/><Relationship Id="rId18" Type="http://schemas.openxmlformats.org/officeDocument/2006/relationships/image" Target="../media/image1403.png"/><Relationship Id="rId26" Type="http://schemas.openxmlformats.org/officeDocument/2006/relationships/image" Target="../media/image1407.png"/><Relationship Id="rId39" Type="http://schemas.openxmlformats.org/officeDocument/2006/relationships/customXml" Target="../ink/ink1381.xml"/><Relationship Id="rId21" Type="http://schemas.openxmlformats.org/officeDocument/2006/relationships/customXml" Target="../ink/ink1372.xml"/><Relationship Id="rId34" Type="http://schemas.openxmlformats.org/officeDocument/2006/relationships/image" Target="../media/image1411.png"/><Relationship Id="rId42" Type="http://schemas.openxmlformats.org/officeDocument/2006/relationships/image" Target="../media/image1415.png"/><Relationship Id="rId47" Type="http://schemas.openxmlformats.org/officeDocument/2006/relationships/customXml" Target="../ink/ink1385.xml"/><Relationship Id="rId50" Type="http://schemas.openxmlformats.org/officeDocument/2006/relationships/image" Target="../media/image1419.png"/><Relationship Id="rId7" Type="http://schemas.openxmlformats.org/officeDocument/2006/relationships/customXml" Target="../ink/ink1365.xml"/><Relationship Id="rId2" Type="http://schemas.openxmlformats.org/officeDocument/2006/relationships/image" Target="../media/image4.jpeg"/><Relationship Id="rId16" Type="http://schemas.openxmlformats.org/officeDocument/2006/relationships/image" Target="../media/image1402.png"/><Relationship Id="rId29" Type="http://schemas.openxmlformats.org/officeDocument/2006/relationships/customXml" Target="../ink/ink1376.xml"/><Relationship Id="rId11" Type="http://schemas.openxmlformats.org/officeDocument/2006/relationships/customXml" Target="../ink/ink1367.xml"/><Relationship Id="rId24" Type="http://schemas.openxmlformats.org/officeDocument/2006/relationships/image" Target="../media/image1406.png"/><Relationship Id="rId32" Type="http://schemas.openxmlformats.org/officeDocument/2006/relationships/image" Target="../media/image1410.png"/><Relationship Id="rId37" Type="http://schemas.openxmlformats.org/officeDocument/2006/relationships/customXml" Target="../ink/ink1380.xml"/><Relationship Id="rId40" Type="http://schemas.openxmlformats.org/officeDocument/2006/relationships/image" Target="../media/image1414.png"/><Relationship Id="rId45" Type="http://schemas.openxmlformats.org/officeDocument/2006/relationships/customXml" Target="../ink/ink1384.xml"/><Relationship Id="rId5" Type="http://schemas.openxmlformats.org/officeDocument/2006/relationships/customXml" Target="../ink/ink1364.xml"/><Relationship Id="rId15" Type="http://schemas.openxmlformats.org/officeDocument/2006/relationships/customXml" Target="../ink/ink1369.xml"/><Relationship Id="rId23" Type="http://schemas.openxmlformats.org/officeDocument/2006/relationships/customXml" Target="../ink/ink1373.xml"/><Relationship Id="rId28" Type="http://schemas.openxmlformats.org/officeDocument/2006/relationships/image" Target="../media/image1408.png"/><Relationship Id="rId36" Type="http://schemas.openxmlformats.org/officeDocument/2006/relationships/image" Target="../media/image1412.png"/><Relationship Id="rId49" Type="http://schemas.openxmlformats.org/officeDocument/2006/relationships/customXml" Target="../ink/ink1386.xml"/><Relationship Id="rId10" Type="http://schemas.openxmlformats.org/officeDocument/2006/relationships/image" Target="../media/image1399.png"/><Relationship Id="rId19" Type="http://schemas.openxmlformats.org/officeDocument/2006/relationships/customXml" Target="../ink/ink1371.xml"/><Relationship Id="rId31" Type="http://schemas.openxmlformats.org/officeDocument/2006/relationships/customXml" Target="../ink/ink1377.xml"/><Relationship Id="rId44" Type="http://schemas.openxmlformats.org/officeDocument/2006/relationships/image" Target="../media/image1416.png"/><Relationship Id="rId4" Type="http://schemas.openxmlformats.org/officeDocument/2006/relationships/image" Target="../media/image1396.png"/><Relationship Id="rId9" Type="http://schemas.openxmlformats.org/officeDocument/2006/relationships/customXml" Target="../ink/ink1366.xml"/><Relationship Id="rId14" Type="http://schemas.openxmlformats.org/officeDocument/2006/relationships/image" Target="../media/image1401.png"/><Relationship Id="rId22" Type="http://schemas.openxmlformats.org/officeDocument/2006/relationships/image" Target="../media/image1405.png"/><Relationship Id="rId27" Type="http://schemas.openxmlformats.org/officeDocument/2006/relationships/customXml" Target="../ink/ink1375.xml"/><Relationship Id="rId30" Type="http://schemas.openxmlformats.org/officeDocument/2006/relationships/image" Target="../media/image1409.png"/><Relationship Id="rId35" Type="http://schemas.openxmlformats.org/officeDocument/2006/relationships/customXml" Target="../ink/ink1379.xml"/><Relationship Id="rId43" Type="http://schemas.openxmlformats.org/officeDocument/2006/relationships/customXml" Target="../ink/ink1383.xml"/><Relationship Id="rId48" Type="http://schemas.openxmlformats.org/officeDocument/2006/relationships/image" Target="../media/image1418.png"/><Relationship Id="rId8" Type="http://schemas.openxmlformats.org/officeDocument/2006/relationships/image" Target="../media/image1398.png"/><Relationship Id="rId3" Type="http://schemas.openxmlformats.org/officeDocument/2006/relationships/image" Target="../media/image1.png"/><Relationship Id="rId12" Type="http://schemas.openxmlformats.org/officeDocument/2006/relationships/image" Target="../media/image1400.png"/><Relationship Id="rId17" Type="http://schemas.openxmlformats.org/officeDocument/2006/relationships/customXml" Target="../ink/ink1370.xml"/><Relationship Id="rId25" Type="http://schemas.openxmlformats.org/officeDocument/2006/relationships/customXml" Target="../ink/ink1374.xml"/><Relationship Id="rId33" Type="http://schemas.openxmlformats.org/officeDocument/2006/relationships/customXml" Target="../ink/ink1378.xml"/><Relationship Id="rId38" Type="http://schemas.openxmlformats.org/officeDocument/2006/relationships/image" Target="../media/image1413.png"/><Relationship Id="rId46" Type="http://schemas.openxmlformats.org/officeDocument/2006/relationships/image" Target="../media/image1417.png"/><Relationship Id="rId20" Type="http://schemas.openxmlformats.org/officeDocument/2006/relationships/image" Target="../media/image1404.png"/><Relationship Id="rId41" Type="http://schemas.openxmlformats.org/officeDocument/2006/relationships/customXml" Target="../ink/ink138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97.png"/></Relationships>
</file>

<file path=ppt/slides/_rels/slide42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398.xml"/><Relationship Id="rId21" Type="http://schemas.openxmlformats.org/officeDocument/2006/relationships/image" Target="../media/image1427.png"/><Relationship Id="rId42" Type="http://schemas.openxmlformats.org/officeDocument/2006/relationships/customXml" Target="../ink/ink1406.xml"/><Relationship Id="rId47" Type="http://schemas.openxmlformats.org/officeDocument/2006/relationships/image" Target="../media/image1440.png"/><Relationship Id="rId63" Type="http://schemas.openxmlformats.org/officeDocument/2006/relationships/image" Target="../media/image1448.png"/><Relationship Id="rId68" Type="http://schemas.openxmlformats.org/officeDocument/2006/relationships/customXml" Target="../ink/ink1419.xml"/><Relationship Id="rId84" Type="http://schemas.openxmlformats.org/officeDocument/2006/relationships/customXml" Target="../ink/ink1427.xml"/><Relationship Id="rId89" Type="http://schemas.openxmlformats.org/officeDocument/2006/relationships/image" Target="../media/image1461.png"/><Relationship Id="rId16" Type="http://schemas.openxmlformats.org/officeDocument/2006/relationships/customXml" Target="../ink/ink1393.xml"/><Relationship Id="rId107" Type="http://schemas.openxmlformats.org/officeDocument/2006/relationships/image" Target="../media/image1470.png"/><Relationship Id="rId11" Type="http://schemas.openxmlformats.org/officeDocument/2006/relationships/image" Target="../media/image1422.png"/><Relationship Id="rId32" Type="http://schemas.openxmlformats.org/officeDocument/2006/relationships/customXml" Target="../ink/ink1401.xml"/><Relationship Id="rId37" Type="http://schemas.openxmlformats.org/officeDocument/2006/relationships/image" Target="../media/image1435.png"/><Relationship Id="rId53" Type="http://schemas.openxmlformats.org/officeDocument/2006/relationships/image" Target="../media/image1443.png"/><Relationship Id="rId58" Type="http://schemas.openxmlformats.org/officeDocument/2006/relationships/customXml" Target="../ink/ink1414.xml"/><Relationship Id="rId74" Type="http://schemas.openxmlformats.org/officeDocument/2006/relationships/customXml" Target="../ink/ink1422.xml"/><Relationship Id="rId79" Type="http://schemas.openxmlformats.org/officeDocument/2006/relationships/image" Target="../media/image1456.png"/><Relationship Id="rId102" Type="http://schemas.openxmlformats.org/officeDocument/2006/relationships/customXml" Target="../ink/ink1436.xml"/><Relationship Id="rId5" Type="http://schemas.openxmlformats.org/officeDocument/2006/relationships/image" Target="../media/image881.png"/><Relationship Id="rId90" Type="http://schemas.openxmlformats.org/officeDocument/2006/relationships/customXml" Target="../ink/ink1430.xml"/><Relationship Id="rId95" Type="http://schemas.openxmlformats.org/officeDocument/2006/relationships/image" Target="../media/image1464.png"/><Relationship Id="rId22" Type="http://schemas.openxmlformats.org/officeDocument/2006/relationships/customXml" Target="../ink/ink1396.xml"/><Relationship Id="rId27" Type="http://schemas.openxmlformats.org/officeDocument/2006/relationships/image" Target="../media/image1430.png"/><Relationship Id="rId43" Type="http://schemas.openxmlformats.org/officeDocument/2006/relationships/image" Target="../media/image1438.png"/><Relationship Id="rId48" Type="http://schemas.openxmlformats.org/officeDocument/2006/relationships/customXml" Target="../ink/ink1409.xml"/><Relationship Id="rId64" Type="http://schemas.openxmlformats.org/officeDocument/2006/relationships/customXml" Target="../ink/ink1417.xml"/><Relationship Id="rId69" Type="http://schemas.openxmlformats.org/officeDocument/2006/relationships/image" Target="../media/image1451.png"/><Relationship Id="rId80" Type="http://schemas.openxmlformats.org/officeDocument/2006/relationships/customXml" Target="../ink/ink1425.xml"/><Relationship Id="rId85" Type="http://schemas.openxmlformats.org/officeDocument/2006/relationships/image" Target="../media/image1459.png"/><Relationship Id="rId12" Type="http://schemas.openxmlformats.org/officeDocument/2006/relationships/customXml" Target="../ink/ink1391.xml"/><Relationship Id="rId17" Type="http://schemas.openxmlformats.org/officeDocument/2006/relationships/image" Target="../media/image1425.png"/><Relationship Id="rId33" Type="http://schemas.openxmlformats.org/officeDocument/2006/relationships/image" Target="../media/image1433.png"/><Relationship Id="rId38" Type="http://schemas.openxmlformats.org/officeDocument/2006/relationships/customXml" Target="../ink/ink1404.xml"/><Relationship Id="rId59" Type="http://schemas.openxmlformats.org/officeDocument/2006/relationships/image" Target="../media/image1446.png"/><Relationship Id="rId103" Type="http://schemas.openxmlformats.org/officeDocument/2006/relationships/image" Target="../media/image1468.png"/><Relationship Id="rId108" Type="http://schemas.openxmlformats.org/officeDocument/2006/relationships/customXml" Target="../ink/ink1439.xml"/><Relationship Id="rId54" Type="http://schemas.openxmlformats.org/officeDocument/2006/relationships/customXml" Target="../ink/ink1412.xml"/><Relationship Id="rId70" Type="http://schemas.openxmlformats.org/officeDocument/2006/relationships/customXml" Target="../ink/ink1420.xml"/><Relationship Id="rId75" Type="http://schemas.openxmlformats.org/officeDocument/2006/relationships/image" Target="../media/image1454.png"/><Relationship Id="rId91" Type="http://schemas.openxmlformats.org/officeDocument/2006/relationships/image" Target="../media/image1462.png"/><Relationship Id="rId96" Type="http://schemas.openxmlformats.org/officeDocument/2006/relationships/customXml" Target="../ink/ink1433.xml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1388.xml"/><Relationship Id="rId15" Type="http://schemas.openxmlformats.org/officeDocument/2006/relationships/image" Target="../media/image1424.png"/><Relationship Id="rId23" Type="http://schemas.openxmlformats.org/officeDocument/2006/relationships/image" Target="../media/image1428.png"/><Relationship Id="rId28" Type="http://schemas.openxmlformats.org/officeDocument/2006/relationships/customXml" Target="../ink/ink1399.xml"/><Relationship Id="rId36" Type="http://schemas.openxmlformats.org/officeDocument/2006/relationships/customXml" Target="../ink/ink1403.xml"/><Relationship Id="rId49" Type="http://schemas.openxmlformats.org/officeDocument/2006/relationships/image" Target="../media/image1441.png"/><Relationship Id="rId57" Type="http://schemas.openxmlformats.org/officeDocument/2006/relationships/image" Target="../media/image1445.png"/><Relationship Id="rId106" Type="http://schemas.openxmlformats.org/officeDocument/2006/relationships/customXml" Target="../ink/ink1438.xml"/><Relationship Id="rId10" Type="http://schemas.openxmlformats.org/officeDocument/2006/relationships/customXml" Target="../ink/ink1390.xml"/><Relationship Id="rId31" Type="http://schemas.openxmlformats.org/officeDocument/2006/relationships/image" Target="../media/image1432.png"/><Relationship Id="rId44" Type="http://schemas.openxmlformats.org/officeDocument/2006/relationships/customXml" Target="../ink/ink1407.xml"/><Relationship Id="rId52" Type="http://schemas.openxmlformats.org/officeDocument/2006/relationships/customXml" Target="../ink/ink1411.xml"/><Relationship Id="rId60" Type="http://schemas.openxmlformats.org/officeDocument/2006/relationships/customXml" Target="../ink/ink1415.xml"/><Relationship Id="rId65" Type="http://schemas.openxmlformats.org/officeDocument/2006/relationships/image" Target="../media/image1449.png"/><Relationship Id="rId73" Type="http://schemas.openxmlformats.org/officeDocument/2006/relationships/image" Target="../media/image1453.png"/><Relationship Id="rId78" Type="http://schemas.openxmlformats.org/officeDocument/2006/relationships/customXml" Target="../ink/ink1424.xml"/><Relationship Id="rId81" Type="http://schemas.openxmlformats.org/officeDocument/2006/relationships/image" Target="../media/image1457.png"/><Relationship Id="rId86" Type="http://schemas.openxmlformats.org/officeDocument/2006/relationships/customXml" Target="../ink/ink1428.xml"/><Relationship Id="rId94" Type="http://schemas.openxmlformats.org/officeDocument/2006/relationships/customXml" Target="../ink/ink1432.xml"/><Relationship Id="rId99" Type="http://schemas.openxmlformats.org/officeDocument/2006/relationships/image" Target="../media/image1466.png"/><Relationship Id="rId101" Type="http://schemas.openxmlformats.org/officeDocument/2006/relationships/image" Target="../media/image1467.png"/><Relationship Id="rId4" Type="http://schemas.openxmlformats.org/officeDocument/2006/relationships/customXml" Target="../ink/ink1387.xml"/><Relationship Id="rId9" Type="http://schemas.openxmlformats.org/officeDocument/2006/relationships/image" Target="../media/image1421.png"/><Relationship Id="rId13" Type="http://schemas.openxmlformats.org/officeDocument/2006/relationships/image" Target="../media/image1423.png"/><Relationship Id="rId18" Type="http://schemas.openxmlformats.org/officeDocument/2006/relationships/customXml" Target="../ink/ink1394.xml"/><Relationship Id="rId39" Type="http://schemas.openxmlformats.org/officeDocument/2006/relationships/image" Target="../media/image1436.png"/><Relationship Id="rId109" Type="http://schemas.openxmlformats.org/officeDocument/2006/relationships/image" Target="../media/image1471.png"/><Relationship Id="rId34" Type="http://schemas.openxmlformats.org/officeDocument/2006/relationships/customXml" Target="../ink/ink1402.xml"/><Relationship Id="rId50" Type="http://schemas.openxmlformats.org/officeDocument/2006/relationships/customXml" Target="../ink/ink1410.xml"/><Relationship Id="rId55" Type="http://schemas.openxmlformats.org/officeDocument/2006/relationships/image" Target="../media/image1444.png"/><Relationship Id="rId76" Type="http://schemas.openxmlformats.org/officeDocument/2006/relationships/customXml" Target="../ink/ink1423.xml"/><Relationship Id="rId97" Type="http://schemas.openxmlformats.org/officeDocument/2006/relationships/image" Target="../media/image1465.png"/><Relationship Id="rId104" Type="http://schemas.openxmlformats.org/officeDocument/2006/relationships/customXml" Target="../ink/ink1437.xml"/><Relationship Id="rId7" Type="http://schemas.openxmlformats.org/officeDocument/2006/relationships/image" Target="../media/image1420.png"/><Relationship Id="rId71" Type="http://schemas.openxmlformats.org/officeDocument/2006/relationships/image" Target="../media/image1452.png"/><Relationship Id="rId92" Type="http://schemas.openxmlformats.org/officeDocument/2006/relationships/customXml" Target="../ink/ink1431.xml"/><Relationship Id="rId2" Type="http://schemas.openxmlformats.org/officeDocument/2006/relationships/image" Target="../media/image4.jpeg"/><Relationship Id="rId29" Type="http://schemas.openxmlformats.org/officeDocument/2006/relationships/image" Target="../media/image1431.png"/><Relationship Id="rId24" Type="http://schemas.openxmlformats.org/officeDocument/2006/relationships/customXml" Target="../ink/ink1397.xml"/><Relationship Id="rId40" Type="http://schemas.openxmlformats.org/officeDocument/2006/relationships/customXml" Target="../ink/ink1405.xml"/><Relationship Id="rId45" Type="http://schemas.openxmlformats.org/officeDocument/2006/relationships/image" Target="../media/image1439.png"/><Relationship Id="rId66" Type="http://schemas.openxmlformats.org/officeDocument/2006/relationships/customXml" Target="../ink/ink1418.xml"/><Relationship Id="rId87" Type="http://schemas.openxmlformats.org/officeDocument/2006/relationships/image" Target="../media/image1460.png"/><Relationship Id="rId61" Type="http://schemas.openxmlformats.org/officeDocument/2006/relationships/image" Target="../media/image1447.png"/><Relationship Id="rId82" Type="http://schemas.openxmlformats.org/officeDocument/2006/relationships/customXml" Target="../ink/ink1426.xml"/><Relationship Id="rId19" Type="http://schemas.openxmlformats.org/officeDocument/2006/relationships/image" Target="../media/image1426.png"/><Relationship Id="rId14" Type="http://schemas.openxmlformats.org/officeDocument/2006/relationships/customXml" Target="../ink/ink1392.xml"/><Relationship Id="rId30" Type="http://schemas.openxmlformats.org/officeDocument/2006/relationships/customXml" Target="../ink/ink1400.xml"/><Relationship Id="rId35" Type="http://schemas.openxmlformats.org/officeDocument/2006/relationships/image" Target="../media/image1434.png"/><Relationship Id="rId56" Type="http://schemas.openxmlformats.org/officeDocument/2006/relationships/customXml" Target="../ink/ink1413.xml"/><Relationship Id="rId77" Type="http://schemas.openxmlformats.org/officeDocument/2006/relationships/image" Target="../media/image1455.png"/><Relationship Id="rId100" Type="http://schemas.openxmlformats.org/officeDocument/2006/relationships/customXml" Target="../ink/ink1435.xml"/><Relationship Id="rId105" Type="http://schemas.openxmlformats.org/officeDocument/2006/relationships/image" Target="../media/image1469.png"/><Relationship Id="rId8" Type="http://schemas.openxmlformats.org/officeDocument/2006/relationships/customXml" Target="../ink/ink1389.xml"/><Relationship Id="rId51" Type="http://schemas.openxmlformats.org/officeDocument/2006/relationships/image" Target="../media/image1442.png"/><Relationship Id="rId72" Type="http://schemas.openxmlformats.org/officeDocument/2006/relationships/customXml" Target="../ink/ink1421.xml"/><Relationship Id="rId93" Type="http://schemas.openxmlformats.org/officeDocument/2006/relationships/image" Target="../media/image1463.png"/><Relationship Id="rId98" Type="http://schemas.openxmlformats.org/officeDocument/2006/relationships/customXml" Target="../ink/ink1434.xml"/><Relationship Id="rId3" Type="http://schemas.openxmlformats.org/officeDocument/2006/relationships/image" Target="../media/image1.png"/><Relationship Id="rId25" Type="http://schemas.openxmlformats.org/officeDocument/2006/relationships/image" Target="../media/image1429.png"/><Relationship Id="rId46" Type="http://schemas.openxmlformats.org/officeDocument/2006/relationships/customXml" Target="../ink/ink1408.xml"/><Relationship Id="rId67" Type="http://schemas.openxmlformats.org/officeDocument/2006/relationships/image" Target="../media/image1450.png"/><Relationship Id="rId20" Type="http://schemas.openxmlformats.org/officeDocument/2006/relationships/customXml" Target="../ink/ink1395.xml"/><Relationship Id="rId41" Type="http://schemas.openxmlformats.org/officeDocument/2006/relationships/image" Target="../media/image1437.png"/><Relationship Id="rId62" Type="http://schemas.openxmlformats.org/officeDocument/2006/relationships/customXml" Target="../ink/ink1416.xml"/><Relationship Id="rId83" Type="http://schemas.openxmlformats.org/officeDocument/2006/relationships/image" Target="../media/image1458.png"/><Relationship Id="rId88" Type="http://schemas.openxmlformats.org/officeDocument/2006/relationships/customXml" Target="../ink/ink1429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4.png"/><Relationship Id="rId3" Type="http://schemas.openxmlformats.org/officeDocument/2006/relationships/image" Target="../media/image1.png"/><Relationship Id="rId7" Type="http://schemas.openxmlformats.org/officeDocument/2006/relationships/customXml" Target="../ink/ink144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73.png"/><Relationship Id="rId5" Type="http://schemas.openxmlformats.org/officeDocument/2006/relationships/customXml" Target="../ink/ink1440.xml"/><Relationship Id="rId10" Type="http://schemas.openxmlformats.org/officeDocument/2006/relationships/image" Target="../media/image1475.png"/><Relationship Id="rId4" Type="http://schemas.openxmlformats.org/officeDocument/2006/relationships/image" Target="../media/image1472.png"/><Relationship Id="rId9" Type="http://schemas.openxmlformats.org/officeDocument/2006/relationships/customXml" Target="../ink/ink144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8.png"/><Relationship Id="rId13" Type="http://schemas.openxmlformats.org/officeDocument/2006/relationships/customXml" Target="../ink/ink1447.xml"/><Relationship Id="rId18" Type="http://schemas.openxmlformats.org/officeDocument/2006/relationships/image" Target="../media/image1483.png"/><Relationship Id="rId3" Type="http://schemas.openxmlformats.org/officeDocument/2006/relationships/image" Target="../media/image1.png"/><Relationship Id="rId7" Type="http://schemas.openxmlformats.org/officeDocument/2006/relationships/customXml" Target="../ink/ink1444.xml"/><Relationship Id="rId12" Type="http://schemas.openxmlformats.org/officeDocument/2006/relationships/image" Target="../media/image1480.png"/><Relationship Id="rId17" Type="http://schemas.openxmlformats.org/officeDocument/2006/relationships/customXml" Target="../ink/ink1449.xml"/><Relationship Id="rId2" Type="http://schemas.openxmlformats.org/officeDocument/2006/relationships/image" Target="../media/image4.jpeg"/><Relationship Id="rId16" Type="http://schemas.openxmlformats.org/officeDocument/2006/relationships/image" Target="../media/image1482.png"/><Relationship Id="rId20" Type="http://schemas.openxmlformats.org/officeDocument/2006/relationships/image" Target="../media/image148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77.png"/><Relationship Id="rId11" Type="http://schemas.openxmlformats.org/officeDocument/2006/relationships/customXml" Target="../ink/ink1446.xml"/><Relationship Id="rId5" Type="http://schemas.openxmlformats.org/officeDocument/2006/relationships/customXml" Target="../ink/ink1443.xml"/><Relationship Id="rId15" Type="http://schemas.openxmlformats.org/officeDocument/2006/relationships/customXml" Target="../ink/ink1448.xml"/><Relationship Id="rId10" Type="http://schemas.openxmlformats.org/officeDocument/2006/relationships/image" Target="../media/image1479.png"/><Relationship Id="rId19" Type="http://schemas.openxmlformats.org/officeDocument/2006/relationships/customXml" Target="../ink/ink1450.xml"/><Relationship Id="rId4" Type="http://schemas.openxmlformats.org/officeDocument/2006/relationships/image" Target="../media/image1476.png"/><Relationship Id="rId9" Type="http://schemas.openxmlformats.org/officeDocument/2006/relationships/customXml" Target="../ink/ink1445.xml"/><Relationship Id="rId14" Type="http://schemas.openxmlformats.org/officeDocument/2006/relationships/image" Target="../media/image148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52.xml"/><Relationship Id="rId13" Type="http://schemas.openxmlformats.org/officeDocument/2006/relationships/image" Target="../media/image1490.png"/><Relationship Id="rId18" Type="http://schemas.openxmlformats.org/officeDocument/2006/relationships/customXml" Target="../ink/ink1457.xml"/><Relationship Id="rId26" Type="http://schemas.openxmlformats.org/officeDocument/2006/relationships/customXml" Target="../ink/ink1461.xml"/><Relationship Id="rId3" Type="http://schemas.openxmlformats.org/officeDocument/2006/relationships/image" Target="../media/image1.png"/><Relationship Id="rId21" Type="http://schemas.openxmlformats.org/officeDocument/2006/relationships/image" Target="../media/image1494.png"/><Relationship Id="rId7" Type="http://schemas.openxmlformats.org/officeDocument/2006/relationships/image" Target="../media/image1487.png"/><Relationship Id="rId12" Type="http://schemas.openxmlformats.org/officeDocument/2006/relationships/customXml" Target="../ink/ink1454.xml"/><Relationship Id="rId17" Type="http://schemas.openxmlformats.org/officeDocument/2006/relationships/image" Target="../media/image1492.png"/><Relationship Id="rId25" Type="http://schemas.openxmlformats.org/officeDocument/2006/relationships/image" Target="../media/image1496.png"/><Relationship Id="rId2" Type="http://schemas.openxmlformats.org/officeDocument/2006/relationships/image" Target="../media/image4.jpeg"/><Relationship Id="rId16" Type="http://schemas.openxmlformats.org/officeDocument/2006/relationships/customXml" Target="../ink/ink1456.xml"/><Relationship Id="rId20" Type="http://schemas.openxmlformats.org/officeDocument/2006/relationships/customXml" Target="../ink/ink1458.xml"/><Relationship Id="rId29" Type="http://schemas.openxmlformats.org/officeDocument/2006/relationships/image" Target="../media/image1498.pn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1451.xml"/><Relationship Id="rId11" Type="http://schemas.openxmlformats.org/officeDocument/2006/relationships/image" Target="../media/image1489.png"/><Relationship Id="rId24" Type="http://schemas.openxmlformats.org/officeDocument/2006/relationships/customXml" Target="../ink/ink1460.xml"/><Relationship Id="rId5" Type="http://schemas.openxmlformats.org/officeDocument/2006/relationships/image" Target="../media/image1486.png"/><Relationship Id="rId15" Type="http://schemas.openxmlformats.org/officeDocument/2006/relationships/image" Target="../media/image1491.png"/><Relationship Id="rId23" Type="http://schemas.openxmlformats.org/officeDocument/2006/relationships/image" Target="../media/image1495.png"/><Relationship Id="rId28" Type="http://schemas.openxmlformats.org/officeDocument/2006/relationships/customXml" Target="../ink/ink1462.xml"/><Relationship Id="rId10" Type="http://schemas.openxmlformats.org/officeDocument/2006/relationships/customXml" Target="../ink/ink1453.xml"/><Relationship Id="rId19" Type="http://schemas.openxmlformats.org/officeDocument/2006/relationships/image" Target="../media/image1493.png"/><Relationship Id="rId31" Type="http://schemas.openxmlformats.org/officeDocument/2006/relationships/image" Target="../media/image1499.png"/><Relationship Id="rId4" Type="http://schemas.openxmlformats.org/officeDocument/2006/relationships/image" Target="../media/image1485.png"/><Relationship Id="rId9" Type="http://schemas.openxmlformats.org/officeDocument/2006/relationships/image" Target="../media/image1488.png"/><Relationship Id="rId14" Type="http://schemas.openxmlformats.org/officeDocument/2006/relationships/customXml" Target="../ink/ink1455.xml"/><Relationship Id="rId22" Type="http://schemas.openxmlformats.org/officeDocument/2006/relationships/customXml" Target="../ink/ink1459.xml"/><Relationship Id="rId27" Type="http://schemas.openxmlformats.org/officeDocument/2006/relationships/image" Target="../media/image1497.png"/><Relationship Id="rId30" Type="http://schemas.openxmlformats.org/officeDocument/2006/relationships/customXml" Target="../ink/ink1463.xml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468.xml"/><Relationship Id="rId18" Type="http://schemas.openxmlformats.org/officeDocument/2006/relationships/image" Target="../media/image1506.png"/><Relationship Id="rId26" Type="http://schemas.openxmlformats.org/officeDocument/2006/relationships/image" Target="../media/image1510.png"/><Relationship Id="rId39" Type="http://schemas.openxmlformats.org/officeDocument/2006/relationships/customXml" Target="../ink/ink1481.xml"/><Relationship Id="rId21" Type="http://schemas.openxmlformats.org/officeDocument/2006/relationships/customXml" Target="../ink/ink1472.xml"/><Relationship Id="rId34" Type="http://schemas.openxmlformats.org/officeDocument/2006/relationships/image" Target="../media/image1514.png"/><Relationship Id="rId42" Type="http://schemas.openxmlformats.org/officeDocument/2006/relationships/customXml" Target="../ink/ink1483.xml"/><Relationship Id="rId47" Type="http://schemas.openxmlformats.org/officeDocument/2006/relationships/image" Target="../media/image1520.png"/><Relationship Id="rId7" Type="http://schemas.openxmlformats.org/officeDocument/2006/relationships/customXml" Target="../ink/ink1465.xml"/><Relationship Id="rId2" Type="http://schemas.openxmlformats.org/officeDocument/2006/relationships/image" Target="../media/image4.jpeg"/><Relationship Id="rId16" Type="http://schemas.openxmlformats.org/officeDocument/2006/relationships/image" Target="../media/image30.png"/><Relationship Id="rId29" Type="http://schemas.openxmlformats.org/officeDocument/2006/relationships/customXml" Target="../ink/ink147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01.png"/><Relationship Id="rId11" Type="http://schemas.openxmlformats.org/officeDocument/2006/relationships/customXml" Target="../ink/ink1467.xml"/><Relationship Id="rId24" Type="http://schemas.openxmlformats.org/officeDocument/2006/relationships/image" Target="../media/image1509.png"/><Relationship Id="rId32" Type="http://schemas.openxmlformats.org/officeDocument/2006/relationships/image" Target="../media/image1513.png"/><Relationship Id="rId37" Type="http://schemas.openxmlformats.org/officeDocument/2006/relationships/customXml" Target="../ink/ink1480.xml"/><Relationship Id="rId40" Type="http://schemas.openxmlformats.org/officeDocument/2006/relationships/customXml" Target="../ink/ink1482.xml"/><Relationship Id="rId45" Type="http://schemas.openxmlformats.org/officeDocument/2006/relationships/image" Target="../media/image1519.png"/><Relationship Id="rId5" Type="http://schemas.openxmlformats.org/officeDocument/2006/relationships/customXml" Target="../ink/ink1464.xml"/><Relationship Id="rId15" Type="http://schemas.openxmlformats.org/officeDocument/2006/relationships/customXml" Target="../ink/ink1469.xml"/><Relationship Id="rId23" Type="http://schemas.openxmlformats.org/officeDocument/2006/relationships/customXml" Target="../ink/ink1473.xml"/><Relationship Id="rId28" Type="http://schemas.openxmlformats.org/officeDocument/2006/relationships/image" Target="../media/image1511.png"/><Relationship Id="rId36" Type="http://schemas.openxmlformats.org/officeDocument/2006/relationships/image" Target="../media/image1515.png"/><Relationship Id="rId10" Type="http://schemas.openxmlformats.org/officeDocument/2006/relationships/image" Target="../media/image1503.png"/><Relationship Id="rId19" Type="http://schemas.openxmlformats.org/officeDocument/2006/relationships/customXml" Target="../ink/ink1471.xml"/><Relationship Id="rId31" Type="http://schemas.openxmlformats.org/officeDocument/2006/relationships/customXml" Target="../ink/ink1477.xml"/><Relationship Id="rId44" Type="http://schemas.openxmlformats.org/officeDocument/2006/relationships/customXml" Target="../ink/ink1484.xml"/><Relationship Id="rId4" Type="http://schemas.openxmlformats.org/officeDocument/2006/relationships/image" Target="../media/image1500.png"/><Relationship Id="rId9" Type="http://schemas.openxmlformats.org/officeDocument/2006/relationships/customXml" Target="../ink/ink1466.xml"/><Relationship Id="rId14" Type="http://schemas.openxmlformats.org/officeDocument/2006/relationships/image" Target="../media/image1505.png"/><Relationship Id="rId22" Type="http://schemas.openxmlformats.org/officeDocument/2006/relationships/image" Target="../media/image1508.png"/><Relationship Id="rId27" Type="http://schemas.openxmlformats.org/officeDocument/2006/relationships/customXml" Target="../ink/ink1475.xml"/><Relationship Id="rId30" Type="http://schemas.openxmlformats.org/officeDocument/2006/relationships/image" Target="../media/image1512.png"/><Relationship Id="rId35" Type="http://schemas.openxmlformats.org/officeDocument/2006/relationships/customXml" Target="../ink/ink1479.xml"/><Relationship Id="rId43" Type="http://schemas.openxmlformats.org/officeDocument/2006/relationships/image" Target="../media/image1518.png"/><Relationship Id="rId8" Type="http://schemas.openxmlformats.org/officeDocument/2006/relationships/image" Target="../media/image1502.png"/><Relationship Id="rId3" Type="http://schemas.openxmlformats.org/officeDocument/2006/relationships/image" Target="../media/image1.png"/><Relationship Id="rId12" Type="http://schemas.openxmlformats.org/officeDocument/2006/relationships/image" Target="../media/image1504.png"/><Relationship Id="rId17" Type="http://schemas.openxmlformats.org/officeDocument/2006/relationships/customXml" Target="../ink/ink1470.xml"/><Relationship Id="rId25" Type="http://schemas.openxmlformats.org/officeDocument/2006/relationships/customXml" Target="../ink/ink1474.xml"/><Relationship Id="rId33" Type="http://schemas.openxmlformats.org/officeDocument/2006/relationships/customXml" Target="../ink/ink1478.xml"/><Relationship Id="rId38" Type="http://schemas.openxmlformats.org/officeDocument/2006/relationships/image" Target="../media/image1516.png"/><Relationship Id="rId46" Type="http://schemas.openxmlformats.org/officeDocument/2006/relationships/customXml" Target="../ink/ink1485.xml"/><Relationship Id="rId20" Type="http://schemas.openxmlformats.org/officeDocument/2006/relationships/image" Target="../media/image1507.png"/><Relationship Id="rId41" Type="http://schemas.openxmlformats.org/officeDocument/2006/relationships/image" Target="../media/image1517.png"/></Relationships>
</file>

<file path=ppt/slides/_rels/slide47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490.xml"/><Relationship Id="rId18" Type="http://schemas.openxmlformats.org/officeDocument/2006/relationships/image" Target="../media/image1528.png"/><Relationship Id="rId26" Type="http://schemas.openxmlformats.org/officeDocument/2006/relationships/image" Target="../media/image1532.png"/><Relationship Id="rId3" Type="http://schemas.openxmlformats.org/officeDocument/2006/relationships/image" Target="../media/image1.png"/><Relationship Id="rId21" Type="http://schemas.openxmlformats.org/officeDocument/2006/relationships/customXml" Target="../ink/ink1494.xml"/><Relationship Id="rId34" Type="http://schemas.openxmlformats.org/officeDocument/2006/relationships/image" Target="../media/image1536.png"/><Relationship Id="rId7" Type="http://schemas.openxmlformats.org/officeDocument/2006/relationships/customXml" Target="../ink/ink1487.xml"/><Relationship Id="rId12" Type="http://schemas.openxmlformats.org/officeDocument/2006/relationships/image" Target="../media/image1525.png"/><Relationship Id="rId17" Type="http://schemas.openxmlformats.org/officeDocument/2006/relationships/customXml" Target="../ink/ink1492.xml"/><Relationship Id="rId25" Type="http://schemas.openxmlformats.org/officeDocument/2006/relationships/customXml" Target="../ink/ink1496.xml"/><Relationship Id="rId33" Type="http://schemas.openxmlformats.org/officeDocument/2006/relationships/customXml" Target="../ink/ink1500.xml"/><Relationship Id="rId2" Type="http://schemas.openxmlformats.org/officeDocument/2006/relationships/image" Target="../media/image4.jpeg"/><Relationship Id="rId16" Type="http://schemas.openxmlformats.org/officeDocument/2006/relationships/image" Target="../media/image1527.png"/><Relationship Id="rId20" Type="http://schemas.openxmlformats.org/officeDocument/2006/relationships/image" Target="../media/image1529.png"/><Relationship Id="rId29" Type="http://schemas.openxmlformats.org/officeDocument/2006/relationships/customXml" Target="../ink/ink149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22.png"/><Relationship Id="rId11" Type="http://schemas.openxmlformats.org/officeDocument/2006/relationships/customXml" Target="../ink/ink1489.xml"/><Relationship Id="rId24" Type="http://schemas.openxmlformats.org/officeDocument/2006/relationships/image" Target="../media/image1531.png"/><Relationship Id="rId32" Type="http://schemas.openxmlformats.org/officeDocument/2006/relationships/image" Target="../media/image1535.png"/><Relationship Id="rId5" Type="http://schemas.openxmlformats.org/officeDocument/2006/relationships/customXml" Target="../ink/ink1486.xml"/><Relationship Id="rId15" Type="http://schemas.openxmlformats.org/officeDocument/2006/relationships/customXml" Target="../ink/ink1491.xml"/><Relationship Id="rId23" Type="http://schemas.openxmlformats.org/officeDocument/2006/relationships/customXml" Target="../ink/ink1495.xml"/><Relationship Id="rId28" Type="http://schemas.openxmlformats.org/officeDocument/2006/relationships/image" Target="../media/image1533.png"/><Relationship Id="rId36" Type="http://schemas.openxmlformats.org/officeDocument/2006/relationships/image" Target="../media/image1537.png"/><Relationship Id="rId10" Type="http://schemas.openxmlformats.org/officeDocument/2006/relationships/image" Target="../media/image1524.png"/><Relationship Id="rId19" Type="http://schemas.openxmlformats.org/officeDocument/2006/relationships/customXml" Target="../ink/ink1493.xml"/><Relationship Id="rId31" Type="http://schemas.openxmlformats.org/officeDocument/2006/relationships/customXml" Target="../ink/ink1499.xml"/><Relationship Id="rId4" Type="http://schemas.openxmlformats.org/officeDocument/2006/relationships/image" Target="../media/image1521.png"/><Relationship Id="rId9" Type="http://schemas.openxmlformats.org/officeDocument/2006/relationships/customXml" Target="../ink/ink1488.xml"/><Relationship Id="rId14" Type="http://schemas.openxmlformats.org/officeDocument/2006/relationships/image" Target="../media/image1526.png"/><Relationship Id="rId22" Type="http://schemas.openxmlformats.org/officeDocument/2006/relationships/image" Target="../media/image1530.png"/><Relationship Id="rId27" Type="http://schemas.openxmlformats.org/officeDocument/2006/relationships/customXml" Target="../ink/ink1497.xml"/><Relationship Id="rId30" Type="http://schemas.openxmlformats.org/officeDocument/2006/relationships/image" Target="../media/image1534.png"/><Relationship Id="rId35" Type="http://schemas.openxmlformats.org/officeDocument/2006/relationships/customXml" Target="../ink/ink1501.xml"/><Relationship Id="rId8" Type="http://schemas.openxmlformats.org/officeDocument/2006/relationships/image" Target="../media/image1523.png"/></Relationships>
</file>

<file path=ppt/slides/_rels/slide4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593.png"/><Relationship Id="rId21" Type="http://schemas.openxmlformats.org/officeDocument/2006/relationships/image" Target="../media/image1545.png"/><Relationship Id="rId42" Type="http://schemas.openxmlformats.org/officeDocument/2006/relationships/customXml" Target="../ink/ink1521.xml"/><Relationship Id="rId63" Type="http://schemas.openxmlformats.org/officeDocument/2006/relationships/image" Target="../media/image1566.png"/><Relationship Id="rId84" Type="http://schemas.openxmlformats.org/officeDocument/2006/relationships/customXml" Target="../ink/ink1542.xml"/><Relationship Id="rId138" Type="http://schemas.openxmlformats.org/officeDocument/2006/relationships/customXml" Target="../ink/ink1569.xml"/><Relationship Id="rId159" Type="http://schemas.openxmlformats.org/officeDocument/2006/relationships/image" Target="../media/image1614.png"/><Relationship Id="rId170" Type="http://schemas.openxmlformats.org/officeDocument/2006/relationships/customXml" Target="../ink/ink1585.xml"/><Relationship Id="rId191" Type="http://schemas.openxmlformats.org/officeDocument/2006/relationships/image" Target="../media/image1630.png"/><Relationship Id="rId205" Type="http://schemas.openxmlformats.org/officeDocument/2006/relationships/image" Target="../media/image1636.png"/><Relationship Id="rId226" Type="http://schemas.openxmlformats.org/officeDocument/2006/relationships/customXml" Target="../ink/ink1614.xml"/><Relationship Id="rId107" Type="http://schemas.openxmlformats.org/officeDocument/2006/relationships/image" Target="../media/image1588.png"/><Relationship Id="rId11" Type="http://schemas.openxmlformats.org/officeDocument/2006/relationships/image" Target="../media/image1541.png"/><Relationship Id="rId32" Type="http://schemas.openxmlformats.org/officeDocument/2006/relationships/customXml" Target="../ink/ink1516.xml"/><Relationship Id="rId53" Type="http://schemas.openxmlformats.org/officeDocument/2006/relationships/image" Target="../media/image1561.png"/><Relationship Id="rId74" Type="http://schemas.openxmlformats.org/officeDocument/2006/relationships/customXml" Target="../ink/ink1537.xml"/><Relationship Id="rId128" Type="http://schemas.openxmlformats.org/officeDocument/2006/relationships/customXml" Target="../ink/ink1564.xml"/><Relationship Id="rId149" Type="http://schemas.openxmlformats.org/officeDocument/2006/relationships/image" Target="../media/image1609.png"/><Relationship Id="rId5" Type="http://schemas.openxmlformats.org/officeDocument/2006/relationships/image" Target="../media/image1538.png"/><Relationship Id="rId95" Type="http://schemas.openxmlformats.org/officeDocument/2006/relationships/image" Target="../media/image1582.png"/><Relationship Id="rId160" Type="http://schemas.openxmlformats.org/officeDocument/2006/relationships/customXml" Target="../ink/ink1580.xml"/><Relationship Id="rId181" Type="http://schemas.openxmlformats.org/officeDocument/2006/relationships/image" Target="../media/image1625.png"/><Relationship Id="rId216" Type="http://schemas.openxmlformats.org/officeDocument/2006/relationships/customXml" Target="../ink/ink1609.xml"/><Relationship Id="rId22" Type="http://schemas.openxmlformats.org/officeDocument/2006/relationships/customXml" Target="../ink/ink1511.xml"/><Relationship Id="rId43" Type="http://schemas.openxmlformats.org/officeDocument/2006/relationships/image" Target="../media/image1556.png"/><Relationship Id="rId64" Type="http://schemas.openxmlformats.org/officeDocument/2006/relationships/customXml" Target="../ink/ink1532.xml"/><Relationship Id="rId118" Type="http://schemas.openxmlformats.org/officeDocument/2006/relationships/customXml" Target="../ink/ink1559.xml"/><Relationship Id="rId139" Type="http://schemas.openxmlformats.org/officeDocument/2006/relationships/image" Target="../media/image1604.png"/><Relationship Id="rId85" Type="http://schemas.openxmlformats.org/officeDocument/2006/relationships/image" Target="../media/image1577.png"/><Relationship Id="rId150" Type="http://schemas.openxmlformats.org/officeDocument/2006/relationships/customXml" Target="../ink/ink1575.xml"/><Relationship Id="rId171" Type="http://schemas.openxmlformats.org/officeDocument/2006/relationships/image" Target="../media/image1620.png"/><Relationship Id="rId192" Type="http://schemas.openxmlformats.org/officeDocument/2006/relationships/customXml" Target="../ink/ink1596.xml"/><Relationship Id="rId206" Type="http://schemas.openxmlformats.org/officeDocument/2006/relationships/customXml" Target="../ink/ink1604.xml"/><Relationship Id="rId227" Type="http://schemas.openxmlformats.org/officeDocument/2006/relationships/image" Target="../media/image1647.png"/><Relationship Id="rId12" Type="http://schemas.openxmlformats.org/officeDocument/2006/relationships/customXml" Target="../ink/ink1506.xml"/><Relationship Id="rId33" Type="http://schemas.openxmlformats.org/officeDocument/2006/relationships/image" Target="../media/image1551.png"/><Relationship Id="rId108" Type="http://schemas.openxmlformats.org/officeDocument/2006/relationships/customXml" Target="../ink/ink1554.xml"/><Relationship Id="rId129" Type="http://schemas.openxmlformats.org/officeDocument/2006/relationships/image" Target="../media/image1599.png"/><Relationship Id="rId54" Type="http://schemas.openxmlformats.org/officeDocument/2006/relationships/customXml" Target="../ink/ink1527.xml"/><Relationship Id="rId75" Type="http://schemas.openxmlformats.org/officeDocument/2006/relationships/image" Target="../media/image1572.png"/><Relationship Id="rId96" Type="http://schemas.openxmlformats.org/officeDocument/2006/relationships/customXml" Target="../ink/ink1548.xml"/><Relationship Id="rId140" Type="http://schemas.openxmlformats.org/officeDocument/2006/relationships/customXml" Target="../ink/ink1570.xml"/><Relationship Id="rId161" Type="http://schemas.openxmlformats.org/officeDocument/2006/relationships/image" Target="../media/image1615.png"/><Relationship Id="rId182" Type="http://schemas.openxmlformats.org/officeDocument/2006/relationships/customXml" Target="../ink/ink1591.xml"/><Relationship Id="rId217" Type="http://schemas.openxmlformats.org/officeDocument/2006/relationships/image" Target="../media/image1642.png"/><Relationship Id="rId6" Type="http://schemas.openxmlformats.org/officeDocument/2006/relationships/customXml" Target="../ink/ink1503.xml"/><Relationship Id="rId23" Type="http://schemas.openxmlformats.org/officeDocument/2006/relationships/image" Target="../media/image1546.png"/><Relationship Id="rId119" Type="http://schemas.openxmlformats.org/officeDocument/2006/relationships/image" Target="../media/image1594.png"/><Relationship Id="rId44" Type="http://schemas.openxmlformats.org/officeDocument/2006/relationships/customXml" Target="../ink/ink1522.xml"/><Relationship Id="rId65" Type="http://schemas.openxmlformats.org/officeDocument/2006/relationships/image" Target="../media/image1567.png"/><Relationship Id="rId86" Type="http://schemas.openxmlformats.org/officeDocument/2006/relationships/customXml" Target="../ink/ink1543.xml"/><Relationship Id="rId130" Type="http://schemas.openxmlformats.org/officeDocument/2006/relationships/customXml" Target="../ink/ink1565.xml"/><Relationship Id="rId151" Type="http://schemas.openxmlformats.org/officeDocument/2006/relationships/image" Target="../media/image1610.png"/><Relationship Id="rId172" Type="http://schemas.openxmlformats.org/officeDocument/2006/relationships/customXml" Target="../ink/ink1586.xml"/><Relationship Id="rId193" Type="http://schemas.openxmlformats.org/officeDocument/2006/relationships/image" Target="../media/image1631.png"/><Relationship Id="rId207" Type="http://schemas.openxmlformats.org/officeDocument/2006/relationships/image" Target="../media/image1637.png"/><Relationship Id="rId228" Type="http://schemas.openxmlformats.org/officeDocument/2006/relationships/customXml" Target="../ink/ink1615.xml"/><Relationship Id="rId13" Type="http://schemas.openxmlformats.org/officeDocument/2006/relationships/image" Target="../media/image1542.png"/><Relationship Id="rId109" Type="http://schemas.openxmlformats.org/officeDocument/2006/relationships/image" Target="../media/image1589.png"/><Relationship Id="rId34" Type="http://schemas.openxmlformats.org/officeDocument/2006/relationships/customXml" Target="../ink/ink1517.xml"/><Relationship Id="rId55" Type="http://schemas.openxmlformats.org/officeDocument/2006/relationships/image" Target="../media/image1562.png"/><Relationship Id="rId76" Type="http://schemas.openxmlformats.org/officeDocument/2006/relationships/customXml" Target="../ink/ink1538.xml"/><Relationship Id="rId97" Type="http://schemas.openxmlformats.org/officeDocument/2006/relationships/image" Target="../media/image1583.png"/><Relationship Id="rId120" Type="http://schemas.openxmlformats.org/officeDocument/2006/relationships/customXml" Target="../ink/ink1560.xml"/><Relationship Id="rId141" Type="http://schemas.openxmlformats.org/officeDocument/2006/relationships/image" Target="../media/image1605.png"/><Relationship Id="rId7" Type="http://schemas.openxmlformats.org/officeDocument/2006/relationships/image" Target="../media/image1539.png"/><Relationship Id="rId162" Type="http://schemas.openxmlformats.org/officeDocument/2006/relationships/customXml" Target="../ink/ink1581.xml"/><Relationship Id="rId183" Type="http://schemas.openxmlformats.org/officeDocument/2006/relationships/image" Target="../media/image1626.png"/><Relationship Id="rId218" Type="http://schemas.openxmlformats.org/officeDocument/2006/relationships/customXml" Target="../ink/ink1610.xml"/><Relationship Id="rId24" Type="http://schemas.openxmlformats.org/officeDocument/2006/relationships/customXml" Target="../ink/ink1512.xml"/><Relationship Id="rId45" Type="http://schemas.openxmlformats.org/officeDocument/2006/relationships/image" Target="../media/image1557.png"/><Relationship Id="rId66" Type="http://schemas.openxmlformats.org/officeDocument/2006/relationships/customXml" Target="../ink/ink1533.xml"/><Relationship Id="rId87" Type="http://schemas.openxmlformats.org/officeDocument/2006/relationships/image" Target="../media/image1578.png"/><Relationship Id="rId110" Type="http://schemas.openxmlformats.org/officeDocument/2006/relationships/customXml" Target="../ink/ink1555.xml"/><Relationship Id="rId131" Type="http://schemas.openxmlformats.org/officeDocument/2006/relationships/image" Target="../media/image1600.png"/><Relationship Id="rId152" Type="http://schemas.openxmlformats.org/officeDocument/2006/relationships/customXml" Target="../ink/ink1576.xml"/><Relationship Id="rId173" Type="http://schemas.openxmlformats.org/officeDocument/2006/relationships/image" Target="../media/image1621.png"/><Relationship Id="rId194" Type="http://schemas.openxmlformats.org/officeDocument/2006/relationships/customXml" Target="../ink/ink1597.xml"/><Relationship Id="rId208" Type="http://schemas.openxmlformats.org/officeDocument/2006/relationships/customXml" Target="../ink/ink1605.xml"/><Relationship Id="rId229" Type="http://schemas.openxmlformats.org/officeDocument/2006/relationships/image" Target="../media/image1648.png"/><Relationship Id="rId14" Type="http://schemas.openxmlformats.org/officeDocument/2006/relationships/customXml" Target="../ink/ink1507.xml"/><Relationship Id="rId35" Type="http://schemas.openxmlformats.org/officeDocument/2006/relationships/image" Target="../media/image1552.png"/><Relationship Id="rId56" Type="http://schemas.openxmlformats.org/officeDocument/2006/relationships/customXml" Target="../ink/ink1528.xml"/><Relationship Id="rId77" Type="http://schemas.openxmlformats.org/officeDocument/2006/relationships/image" Target="../media/image1573.png"/><Relationship Id="rId100" Type="http://schemas.openxmlformats.org/officeDocument/2006/relationships/customXml" Target="../ink/ink1550.xml"/><Relationship Id="rId8" Type="http://schemas.openxmlformats.org/officeDocument/2006/relationships/customXml" Target="../ink/ink1504.xml"/><Relationship Id="rId98" Type="http://schemas.openxmlformats.org/officeDocument/2006/relationships/customXml" Target="../ink/ink1549.xml"/><Relationship Id="rId121" Type="http://schemas.openxmlformats.org/officeDocument/2006/relationships/image" Target="../media/image1595.png"/><Relationship Id="rId142" Type="http://schemas.openxmlformats.org/officeDocument/2006/relationships/customXml" Target="../ink/ink1571.xml"/><Relationship Id="rId163" Type="http://schemas.openxmlformats.org/officeDocument/2006/relationships/image" Target="../media/image1616.png"/><Relationship Id="rId184" Type="http://schemas.openxmlformats.org/officeDocument/2006/relationships/customXml" Target="../ink/ink1592.xml"/><Relationship Id="rId219" Type="http://schemas.openxmlformats.org/officeDocument/2006/relationships/image" Target="../media/image1643.png"/><Relationship Id="rId230" Type="http://schemas.openxmlformats.org/officeDocument/2006/relationships/customXml" Target="../ink/ink1616.xml"/><Relationship Id="rId25" Type="http://schemas.openxmlformats.org/officeDocument/2006/relationships/image" Target="../media/image1547.png"/><Relationship Id="rId46" Type="http://schemas.openxmlformats.org/officeDocument/2006/relationships/customXml" Target="../ink/ink1523.xml"/><Relationship Id="rId67" Type="http://schemas.openxmlformats.org/officeDocument/2006/relationships/image" Target="../media/image1568.png"/><Relationship Id="rId20" Type="http://schemas.openxmlformats.org/officeDocument/2006/relationships/customXml" Target="../ink/ink1510.xml"/><Relationship Id="rId41" Type="http://schemas.openxmlformats.org/officeDocument/2006/relationships/image" Target="../media/image1555.png"/><Relationship Id="rId62" Type="http://schemas.openxmlformats.org/officeDocument/2006/relationships/customXml" Target="../ink/ink1531.xml"/><Relationship Id="rId83" Type="http://schemas.openxmlformats.org/officeDocument/2006/relationships/image" Target="../media/image1576.png"/><Relationship Id="rId88" Type="http://schemas.openxmlformats.org/officeDocument/2006/relationships/customXml" Target="../ink/ink1544.xml"/><Relationship Id="rId111" Type="http://schemas.openxmlformats.org/officeDocument/2006/relationships/image" Target="../media/image1590.png"/><Relationship Id="rId132" Type="http://schemas.openxmlformats.org/officeDocument/2006/relationships/customXml" Target="../ink/ink1566.xml"/><Relationship Id="rId153" Type="http://schemas.openxmlformats.org/officeDocument/2006/relationships/image" Target="../media/image1611.png"/><Relationship Id="rId174" Type="http://schemas.openxmlformats.org/officeDocument/2006/relationships/customXml" Target="../ink/ink1587.xml"/><Relationship Id="rId179" Type="http://schemas.openxmlformats.org/officeDocument/2006/relationships/image" Target="../media/image1624.png"/><Relationship Id="rId195" Type="http://schemas.openxmlformats.org/officeDocument/2006/relationships/image" Target="../media/image1632.png"/><Relationship Id="rId209" Type="http://schemas.openxmlformats.org/officeDocument/2006/relationships/image" Target="../media/image1638.png"/><Relationship Id="rId190" Type="http://schemas.openxmlformats.org/officeDocument/2006/relationships/customXml" Target="../ink/ink1595.xml"/><Relationship Id="rId204" Type="http://schemas.openxmlformats.org/officeDocument/2006/relationships/customXml" Target="../ink/ink1603.xml"/><Relationship Id="rId220" Type="http://schemas.openxmlformats.org/officeDocument/2006/relationships/customXml" Target="../ink/ink1611.xml"/><Relationship Id="rId225" Type="http://schemas.openxmlformats.org/officeDocument/2006/relationships/image" Target="../media/image1646.png"/><Relationship Id="rId15" Type="http://schemas.openxmlformats.org/officeDocument/2006/relationships/image" Target="../media/image1543.png"/><Relationship Id="rId36" Type="http://schemas.openxmlformats.org/officeDocument/2006/relationships/customXml" Target="../ink/ink1518.xml"/><Relationship Id="rId57" Type="http://schemas.openxmlformats.org/officeDocument/2006/relationships/image" Target="../media/image1563.png"/><Relationship Id="rId106" Type="http://schemas.openxmlformats.org/officeDocument/2006/relationships/customXml" Target="../ink/ink1553.xml"/><Relationship Id="rId127" Type="http://schemas.openxmlformats.org/officeDocument/2006/relationships/image" Target="../media/image1598.png"/><Relationship Id="rId10" Type="http://schemas.openxmlformats.org/officeDocument/2006/relationships/customXml" Target="../ink/ink1505.xml"/><Relationship Id="rId31" Type="http://schemas.openxmlformats.org/officeDocument/2006/relationships/image" Target="../media/image1550.png"/><Relationship Id="rId52" Type="http://schemas.openxmlformats.org/officeDocument/2006/relationships/customXml" Target="../ink/ink1526.xml"/><Relationship Id="rId73" Type="http://schemas.openxmlformats.org/officeDocument/2006/relationships/image" Target="../media/image1571.png"/><Relationship Id="rId78" Type="http://schemas.openxmlformats.org/officeDocument/2006/relationships/customXml" Target="../ink/ink1539.xml"/><Relationship Id="rId94" Type="http://schemas.openxmlformats.org/officeDocument/2006/relationships/customXml" Target="../ink/ink1547.xml"/><Relationship Id="rId99" Type="http://schemas.openxmlformats.org/officeDocument/2006/relationships/image" Target="../media/image1584.png"/><Relationship Id="rId101" Type="http://schemas.openxmlformats.org/officeDocument/2006/relationships/image" Target="../media/image1585.png"/><Relationship Id="rId122" Type="http://schemas.openxmlformats.org/officeDocument/2006/relationships/customXml" Target="../ink/ink1561.xml"/><Relationship Id="rId143" Type="http://schemas.openxmlformats.org/officeDocument/2006/relationships/image" Target="../media/image1606.png"/><Relationship Id="rId148" Type="http://schemas.openxmlformats.org/officeDocument/2006/relationships/customXml" Target="../ink/ink1574.xml"/><Relationship Id="rId164" Type="http://schemas.openxmlformats.org/officeDocument/2006/relationships/customXml" Target="../ink/ink1582.xml"/><Relationship Id="rId169" Type="http://schemas.openxmlformats.org/officeDocument/2006/relationships/image" Target="../media/image1619.png"/><Relationship Id="rId185" Type="http://schemas.openxmlformats.org/officeDocument/2006/relationships/image" Target="../media/image1627.png"/><Relationship Id="rId4" Type="http://schemas.openxmlformats.org/officeDocument/2006/relationships/customXml" Target="../ink/ink1502.xml"/><Relationship Id="rId9" Type="http://schemas.openxmlformats.org/officeDocument/2006/relationships/image" Target="../media/image1540.png"/><Relationship Id="rId180" Type="http://schemas.openxmlformats.org/officeDocument/2006/relationships/customXml" Target="../ink/ink1590.xml"/><Relationship Id="rId210" Type="http://schemas.openxmlformats.org/officeDocument/2006/relationships/customXml" Target="../ink/ink1606.xml"/><Relationship Id="rId215" Type="http://schemas.openxmlformats.org/officeDocument/2006/relationships/image" Target="../media/image1641.png"/><Relationship Id="rId26" Type="http://schemas.openxmlformats.org/officeDocument/2006/relationships/customXml" Target="../ink/ink1513.xml"/><Relationship Id="rId231" Type="http://schemas.openxmlformats.org/officeDocument/2006/relationships/image" Target="../media/image1649.png"/><Relationship Id="rId47" Type="http://schemas.openxmlformats.org/officeDocument/2006/relationships/image" Target="../media/image1558.png"/><Relationship Id="rId68" Type="http://schemas.openxmlformats.org/officeDocument/2006/relationships/customXml" Target="../ink/ink1534.xml"/><Relationship Id="rId89" Type="http://schemas.openxmlformats.org/officeDocument/2006/relationships/image" Target="../media/image1579.png"/><Relationship Id="rId112" Type="http://schemas.openxmlformats.org/officeDocument/2006/relationships/customXml" Target="../ink/ink1556.xml"/><Relationship Id="rId133" Type="http://schemas.openxmlformats.org/officeDocument/2006/relationships/image" Target="../media/image1601.png"/><Relationship Id="rId154" Type="http://schemas.openxmlformats.org/officeDocument/2006/relationships/customXml" Target="../ink/ink1577.xml"/><Relationship Id="rId175" Type="http://schemas.openxmlformats.org/officeDocument/2006/relationships/image" Target="../media/image1622.png"/><Relationship Id="rId196" Type="http://schemas.openxmlformats.org/officeDocument/2006/relationships/customXml" Target="../ink/ink1598.xml"/><Relationship Id="rId200" Type="http://schemas.openxmlformats.org/officeDocument/2006/relationships/customXml" Target="../ink/ink1601.xml"/><Relationship Id="rId16" Type="http://schemas.openxmlformats.org/officeDocument/2006/relationships/customXml" Target="../ink/ink1508.xml"/><Relationship Id="rId221" Type="http://schemas.openxmlformats.org/officeDocument/2006/relationships/image" Target="../media/image1644.png"/><Relationship Id="rId37" Type="http://schemas.openxmlformats.org/officeDocument/2006/relationships/image" Target="../media/image1553.png"/><Relationship Id="rId58" Type="http://schemas.openxmlformats.org/officeDocument/2006/relationships/customXml" Target="../ink/ink1529.xml"/><Relationship Id="rId79" Type="http://schemas.openxmlformats.org/officeDocument/2006/relationships/image" Target="../media/image1574.png"/><Relationship Id="rId102" Type="http://schemas.openxmlformats.org/officeDocument/2006/relationships/customXml" Target="../ink/ink1551.xml"/><Relationship Id="rId123" Type="http://schemas.openxmlformats.org/officeDocument/2006/relationships/image" Target="../media/image1596.png"/><Relationship Id="rId144" Type="http://schemas.openxmlformats.org/officeDocument/2006/relationships/customXml" Target="../ink/ink1572.xml"/><Relationship Id="rId90" Type="http://schemas.openxmlformats.org/officeDocument/2006/relationships/customXml" Target="../ink/ink1545.xml"/><Relationship Id="rId165" Type="http://schemas.openxmlformats.org/officeDocument/2006/relationships/image" Target="../media/image1617.png"/><Relationship Id="rId186" Type="http://schemas.openxmlformats.org/officeDocument/2006/relationships/customXml" Target="../ink/ink1593.xml"/><Relationship Id="rId211" Type="http://schemas.openxmlformats.org/officeDocument/2006/relationships/image" Target="../media/image1639.png"/><Relationship Id="rId232" Type="http://schemas.openxmlformats.org/officeDocument/2006/relationships/customXml" Target="../ink/ink1617.xml"/><Relationship Id="rId27" Type="http://schemas.openxmlformats.org/officeDocument/2006/relationships/image" Target="../media/image1548.png"/><Relationship Id="rId48" Type="http://schemas.openxmlformats.org/officeDocument/2006/relationships/customXml" Target="../ink/ink1524.xml"/><Relationship Id="rId69" Type="http://schemas.openxmlformats.org/officeDocument/2006/relationships/image" Target="../media/image1569.png"/><Relationship Id="rId113" Type="http://schemas.openxmlformats.org/officeDocument/2006/relationships/image" Target="../media/image1591.png"/><Relationship Id="rId134" Type="http://schemas.openxmlformats.org/officeDocument/2006/relationships/customXml" Target="../ink/ink1567.xml"/><Relationship Id="rId80" Type="http://schemas.openxmlformats.org/officeDocument/2006/relationships/customXml" Target="../ink/ink1540.xml"/><Relationship Id="rId155" Type="http://schemas.openxmlformats.org/officeDocument/2006/relationships/image" Target="../media/image1612.png"/><Relationship Id="rId176" Type="http://schemas.openxmlformats.org/officeDocument/2006/relationships/customXml" Target="../ink/ink1588.xml"/><Relationship Id="rId197" Type="http://schemas.openxmlformats.org/officeDocument/2006/relationships/image" Target="../media/image1633.png"/><Relationship Id="rId201" Type="http://schemas.openxmlformats.org/officeDocument/2006/relationships/image" Target="../media/image1634.png"/><Relationship Id="rId222" Type="http://schemas.openxmlformats.org/officeDocument/2006/relationships/customXml" Target="../ink/ink1612.xml"/><Relationship Id="rId17" Type="http://schemas.openxmlformats.org/officeDocument/2006/relationships/image" Target="../media/image1544.png"/><Relationship Id="rId38" Type="http://schemas.openxmlformats.org/officeDocument/2006/relationships/customXml" Target="../ink/ink1519.xml"/><Relationship Id="rId59" Type="http://schemas.openxmlformats.org/officeDocument/2006/relationships/image" Target="../media/image1564.png"/><Relationship Id="rId103" Type="http://schemas.openxmlformats.org/officeDocument/2006/relationships/image" Target="../media/image1586.png"/><Relationship Id="rId124" Type="http://schemas.openxmlformats.org/officeDocument/2006/relationships/customXml" Target="../ink/ink1562.xml"/><Relationship Id="rId70" Type="http://schemas.openxmlformats.org/officeDocument/2006/relationships/customXml" Target="../ink/ink1535.xml"/><Relationship Id="rId91" Type="http://schemas.openxmlformats.org/officeDocument/2006/relationships/image" Target="../media/image1580.png"/><Relationship Id="rId145" Type="http://schemas.openxmlformats.org/officeDocument/2006/relationships/image" Target="../media/image1607.png"/><Relationship Id="rId166" Type="http://schemas.openxmlformats.org/officeDocument/2006/relationships/customXml" Target="../ink/ink1583.xml"/><Relationship Id="rId187" Type="http://schemas.openxmlformats.org/officeDocument/2006/relationships/image" Target="../media/image1628.png"/><Relationship Id="rId1" Type="http://schemas.openxmlformats.org/officeDocument/2006/relationships/slideLayout" Target="../slideLayouts/slideLayout9.xml"/><Relationship Id="rId212" Type="http://schemas.openxmlformats.org/officeDocument/2006/relationships/customXml" Target="../ink/ink1607.xml"/><Relationship Id="rId233" Type="http://schemas.openxmlformats.org/officeDocument/2006/relationships/image" Target="../media/image1650.png"/><Relationship Id="rId28" Type="http://schemas.openxmlformats.org/officeDocument/2006/relationships/customXml" Target="../ink/ink1514.xml"/><Relationship Id="rId49" Type="http://schemas.openxmlformats.org/officeDocument/2006/relationships/image" Target="../media/image1559.png"/><Relationship Id="rId114" Type="http://schemas.openxmlformats.org/officeDocument/2006/relationships/customXml" Target="../ink/ink1557.xml"/><Relationship Id="rId60" Type="http://schemas.openxmlformats.org/officeDocument/2006/relationships/customXml" Target="../ink/ink1530.xml"/><Relationship Id="rId81" Type="http://schemas.openxmlformats.org/officeDocument/2006/relationships/image" Target="../media/image1575.png"/><Relationship Id="rId135" Type="http://schemas.openxmlformats.org/officeDocument/2006/relationships/image" Target="../media/image1602.png"/><Relationship Id="rId156" Type="http://schemas.openxmlformats.org/officeDocument/2006/relationships/customXml" Target="../ink/ink1578.xml"/><Relationship Id="rId177" Type="http://schemas.openxmlformats.org/officeDocument/2006/relationships/image" Target="../media/image1623.png"/><Relationship Id="rId198" Type="http://schemas.openxmlformats.org/officeDocument/2006/relationships/customXml" Target="../ink/ink1599.xml"/><Relationship Id="rId202" Type="http://schemas.openxmlformats.org/officeDocument/2006/relationships/customXml" Target="../ink/ink1602.xml"/><Relationship Id="rId223" Type="http://schemas.openxmlformats.org/officeDocument/2006/relationships/image" Target="../media/image1645.png"/><Relationship Id="rId18" Type="http://schemas.openxmlformats.org/officeDocument/2006/relationships/customXml" Target="../ink/ink1509.xml"/><Relationship Id="rId39" Type="http://schemas.openxmlformats.org/officeDocument/2006/relationships/image" Target="../media/image1554.png"/><Relationship Id="rId50" Type="http://schemas.openxmlformats.org/officeDocument/2006/relationships/customXml" Target="../ink/ink1525.xml"/><Relationship Id="rId104" Type="http://schemas.openxmlformats.org/officeDocument/2006/relationships/customXml" Target="../ink/ink1552.xml"/><Relationship Id="rId125" Type="http://schemas.openxmlformats.org/officeDocument/2006/relationships/image" Target="../media/image1597.png"/><Relationship Id="rId146" Type="http://schemas.openxmlformats.org/officeDocument/2006/relationships/customXml" Target="../ink/ink1573.xml"/><Relationship Id="rId167" Type="http://schemas.openxmlformats.org/officeDocument/2006/relationships/image" Target="../media/image1618.png"/><Relationship Id="rId188" Type="http://schemas.openxmlformats.org/officeDocument/2006/relationships/customXml" Target="../ink/ink1594.xml"/><Relationship Id="rId71" Type="http://schemas.openxmlformats.org/officeDocument/2006/relationships/image" Target="../media/image1570.png"/><Relationship Id="rId92" Type="http://schemas.openxmlformats.org/officeDocument/2006/relationships/customXml" Target="../ink/ink1546.xml"/><Relationship Id="rId213" Type="http://schemas.openxmlformats.org/officeDocument/2006/relationships/image" Target="../media/image1640.png"/><Relationship Id="rId234" Type="http://schemas.openxmlformats.org/officeDocument/2006/relationships/customXml" Target="../ink/ink1618.xml"/><Relationship Id="rId2" Type="http://schemas.openxmlformats.org/officeDocument/2006/relationships/image" Target="../media/image4.jpeg"/><Relationship Id="rId29" Type="http://schemas.openxmlformats.org/officeDocument/2006/relationships/image" Target="../media/image1549.png"/><Relationship Id="rId40" Type="http://schemas.openxmlformats.org/officeDocument/2006/relationships/customXml" Target="../ink/ink1520.xml"/><Relationship Id="rId115" Type="http://schemas.openxmlformats.org/officeDocument/2006/relationships/image" Target="../media/image1592.png"/><Relationship Id="rId136" Type="http://schemas.openxmlformats.org/officeDocument/2006/relationships/customXml" Target="../ink/ink1568.xml"/><Relationship Id="rId157" Type="http://schemas.openxmlformats.org/officeDocument/2006/relationships/image" Target="../media/image1613.png"/><Relationship Id="rId178" Type="http://schemas.openxmlformats.org/officeDocument/2006/relationships/customXml" Target="../ink/ink1589.xml"/><Relationship Id="rId61" Type="http://schemas.openxmlformats.org/officeDocument/2006/relationships/image" Target="../media/image1565.png"/><Relationship Id="rId82" Type="http://schemas.openxmlformats.org/officeDocument/2006/relationships/customXml" Target="../ink/ink1541.xml"/><Relationship Id="rId199" Type="http://schemas.openxmlformats.org/officeDocument/2006/relationships/customXml" Target="../ink/ink1600.xml"/><Relationship Id="rId203" Type="http://schemas.openxmlformats.org/officeDocument/2006/relationships/image" Target="../media/image1635.png"/><Relationship Id="rId19" Type="http://schemas.openxmlformats.org/officeDocument/2006/relationships/image" Target="../media/image30.png"/><Relationship Id="rId224" Type="http://schemas.openxmlformats.org/officeDocument/2006/relationships/customXml" Target="../ink/ink1613.xml"/><Relationship Id="rId30" Type="http://schemas.openxmlformats.org/officeDocument/2006/relationships/customXml" Target="../ink/ink1515.xml"/><Relationship Id="rId105" Type="http://schemas.openxmlformats.org/officeDocument/2006/relationships/image" Target="../media/image1587.png"/><Relationship Id="rId126" Type="http://schemas.openxmlformats.org/officeDocument/2006/relationships/customXml" Target="../ink/ink1563.xml"/><Relationship Id="rId147" Type="http://schemas.openxmlformats.org/officeDocument/2006/relationships/image" Target="../media/image1608.png"/><Relationship Id="rId168" Type="http://schemas.openxmlformats.org/officeDocument/2006/relationships/customXml" Target="../ink/ink1584.xml"/><Relationship Id="rId51" Type="http://schemas.openxmlformats.org/officeDocument/2006/relationships/image" Target="../media/image1560.png"/><Relationship Id="rId72" Type="http://schemas.openxmlformats.org/officeDocument/2006/relationships/customXml" Target="../ink/ink1536.xml"/><Relationship Id="rId93" Type="http://schemas.openxmlformats.org/officeDocument/2006/relationships/image" Target="../media/image1581.png"/><Relationship Id="rId189" Type="http://schemas.openxmlformats.org/officeDocument/2006/relationships/image" Target="../media/image1629.png"/><Relationship Id="rId3" Type="http://schemas.openxmlformats.org/officeDocument/2006/relationships/image" Target="../media/image1.png"/><Relationship Id="rId214" Type="http://schemas.openxmlformats.org/officeDocument/2006/relationships/customXml" Target="../ink/ink1608.xml"/><Relationship Id="rId235" Type="http://schemas.openxmlformats.org/officeDocument/2006/relationships/image" Target="../media/image1651.png"/><Relationship Id="rId116" Type="http://schemas.openxmlformats.org/officeDocument/2006/relationships/customXml" Target="../ink/ink1558.xml"/><Relationship Id="rId137" Type="http://schemas.openxmlformats.org/officeDocument/2006/relationships/image" Target="../media/image1603.png"/><Relationship Id="rId158" Type="http://schemas.openxmlformats.org/officeDocument/2006/relationships/customXml" Target="../ink/ink1579.xml"/></Relationships>
</file>

<file path=ppt/slides/_rels/slide4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623.xml"/><Relationship Id="rId18" Type="http://schemas.openxmlformats.org/officeDocument/2006/relationships/image" Target="../media/image1659.png"/><Relationship Id="rId26" Type="http://schemas.openxmlformats.org/officeDocument/2006/relationships/image" Target="../media/image1663.png"/><Relationship Id="rId39" Type="http://schemas.openxmlformats.org/officeDocument/2006/relationships/customXml" Target="../ink/ink1636.xml"/><Relationship Id="rId21" Type="http://schemas.openxmlformats.org/officeDocument/2006/relationships/customXml" Target="../ink/ink1627.xml"/><Relationship Id="rId34" Type="http://schemas.openxmlformats.org/officeDocument/2006/relationships/image" Target="../media/image1667.png"/><Relationship Id="rId42" Type="http://schemas.openxmlformats.org/officeDocument/2006/relationships/image" Target="../media/image1671.png"/><Relationship Id="rId7" Type="http://schemas.openxmlformats.org/officeDocument/2006/relationships/customXml" Target="../ink/ink1620.xml"/><Relationship Id="rId2" Type="http://schemas.openxmlformats.org/officeDocument/2006/relationships/image" Target="../media/image4.jpeg"/><Relationship Id="rId16" Type="http://schemas.openxmlformats.org/officeDocument/2006/relationships/image" Target="../media/image1658.png"/><Relationship Id="rId20" Type="http://schemas.openxmlformats.org/officeDocument/2006/relationships/image" Target="../media/image1660.png"/><Relationship Id="rId29" Type="http://schemas.openxmlformats.org/officeDocument/2006/relationships/customXml" Target="../ink/ink1631.xml"/><Relationship Id="rId41" Type="http://schemas.openxmlformats.org/officeDocument/2006/relationships/customXml" Target="../ink/ink163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53.png"/><Relationship Id="rId11" Type="http://schemas.openxmlformats.org/officeDocument/2006/relationships/customXml" Target="../ink/ink1622.xml"/><Relationship Id="rId24" Type="http://schemas.openxmlformats.org/officeDocument/2006/relationships/image" Target="../media/image1662.png"/><Relationship Id="rId32" Type="http://schemas.openxmlformats.org/officeDocument/2006/relationships/image" Target="../media/image1666.png"/><Relationship Id="rId37" Type="http://schemas.openxmlformats.org/officeDocument/2006/relationships/customXml" Target="../ink/ink1635.xml"/><Relationship Id="rId40" Type="http://schemas.openxmlformats.org/officeDocument/2006/relationships/image" Target="../media/image1670.png"/><Relationship Id="rId5" Type="http://schemas.openxmlformats.org/officeDocument/2006/relationships/customXml" Target="../ink/ink1619.xml"/><Relationship Id="rId15" Type="http://schemas.openxmlformats.org/officeDocument/2006/relationships/customXml" Target="../ink/ink1624.xml"/><Relationship Id="rId23" Type="http://schemas.openxmlformats.org/officeDocument/2006/relationships/customXml" Target="../ink/ink1628.xml"/><Relationship Id="rId28" Type="http://schemas.openxmlformats.org/officeDocument/2006/relationships/image" Target="../media/image1664.png"/><Relationship Id="rId36" Type="http://schemas.openxmlformats.org/officeDocument/2006/relationships/image" Target="../media/image1668.png"/><Relationship Id="rId10" Type="http://schemas.openxmlformats.org/officeDocument/2006/relationships/image" Target="../media/image1655.png"/><Relationship Id="rId19" Type="http://schemas.openxmlformats.org/officeDocument/2006/relationships/customXml" Target="../ink/ink1626.xml"/><Relationship Id="rId31" Type="http://schemas.openxmlformats.org/officeDocument/2006/relationships/customXml" Target="../ink/ink1632.xml"/><Relationship Id="rId44" Type="http://schemas.openxmlformats.org/officeDocument/2006/relationships/image" Target="../media/image1672.png"/><Relationship Id="rId4" Type="http://schemas.openxmlformats.org/officeDocument/2006/relationships/image" Target="../media/image1652.png"/><Relationship Id="rId9" Type="http://schemas.openxmlformats.org/officeDocument/2006/relationships/customXml" Target="../ink/ink1621.xml"/><Relationship Id="rId14" Type="http://schemas.openxmlformats.org/officeDocument/2006/relationships/image" Target="../media/image1657.png"/><Relationship Id="rId22" Type="http://schemas.openxmlformats.org/officeDocument/2006/relationships/image" Target="../media/image1661.png"/><Relationship Id="rId27" Type="http://schemas.openxmlformats.org/officeDocument/2006/relationships/customXml" Target="../ink/ink1630.xml"/><Relationship Id="rId30" Type="http://schemas.openxmlformats.org/officeDocument/2006/relationships/image" Target="../media/image1665.png"/><Relationship Id="rId35" Type="http://schemas.openxmlformats.org/officeDocument/2006/relationships/customXml" Target="../ink/ink1634.xml"/><Relationship Id="rId43" Type="http://schemas.openxmlformats.org/officeDocument/2006/relationships/customXml" Target="../ink/ink1638.xml"/><Relationship Id="rId8" Type="http://schemas.openxmlformats.org/officeDocument/2006/relationships/image" Target="../media/image1654.png"/><Relationship Id="rId3" Type="http://schemas.openxmlformats.org/officeDocument/2006/relationships/image" Target="../media/image1.png"/><Relationship Id="rId12" Type="http://schemas.openxmlformats.org/officeDocument/2006/relationships/image" Target="../media/image1656.png"/><Relationship Id="rId17" Type="http://schemas.openxmlformats.org/officeDocument/2006/relationships/customXml" Target="../ink/ink1625.xml"/><Relationship Id="rId25" Type="http://schemas.openxmlformats.org/officeDocument/2006/relationships/customXml" Target="../ink/ink1629.xml"/><Relationship Id="rId33" Type="http://schemas.openxmlformats.org/officeDocument/2006/relationships/customXml" Target="../ink/ink1633.xml"/><Relationship Id="rId38" Type="http://schemas.openxmlformats.org/officeDocument/2006/relationships/image" Target="../media/image1669.png"/></Relationships>
</file>

<file path=ppt/slides/_rels/slide5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684.png"/><Relationship Id="rId117" Type="http://schemas.openxmlformats.org/officeDocument/2006/relationships/customXml" Target="../ink/ink1695.xml"/><Relationship Id="rId21" Type="http://schemas.openxmlformats.org/officeDocument/2006/relationships/customXml" Target="../ink/ink1647.xml"/><Relationship Id="rId42" Type="http://schemas.openxmlformats.org/officeDocument/2006/relationships/image" Target="../media/image1692.png"/><Relationship Id="rId47" Type="http://schemas.openxmlformats.org/officeDocument/2006/relationships/customXml" Target="../ink/ink1660.xml"/><Relationship Id="rId63" Type="http://schemas.openxmlformats.org/officeDocument/2006/relationships/customXml" Target="../ink/ink1668.xml"/><Relationship Id="rId68" Type="http://schemas.openxmlformats.org/officeDocument/2006/relationships/image" Target="../media/image1705.png"/><Relationship Id="rId84" Type="http://schemas.openxmlformats.org/officeDocument/2006/relationships/image" Target="../media/image1713.png"/><Relationship Id="rId89" Type="http://schemas.openxmlformats.org/officeDocument/2006/relationships/customXml" Target="../ink/ink1681.xml"/><Relationship Id="rId112" Type="http://schemas.openxmlformats.org/officeDocument/2006/relationships/image" Target="../media/image1727.png"/><Relationship Id="rId16" Type="http://schemas.openxmlformats.org/officeDocument/2006/relationships/image" Target="../media/image1679.png"/><Relationship Id="rId107" Type="http://schemas.openxmlformats.org/officeDocument/2006/relationships/customXml" Target="../ink/ink1690.xml"/><Relationship Id="rId11" Type="http://schemas.openxmlformats.org/officeDocument/2006/relationships/customXml" Target="../ink/ink1642.xml"/><Relationship Id="rId32" Type="http://schemas.openxmlformats.org/officeDocument/2006/relationships/image" Target="../media/image1687.png"/><Relationship Id="rId37" Type="http://schemas.openxmlformats.org/officeDocument/2006/relationships/customXml" Target="../ink/ink1655.xml"/><Relationship Id="rId53" Type="http://schemas.openxmlformats.org/officeDocument/2006/relationships/customXml" Target="../ink/ink1663.xml"/><Relationship Id="rId58" Type="http://schemas.openxmlformats.org/officeDocument/2006/relationships/image" Target="../media/image1700.png"/><Relationship Id="rId74" Type="http://schemas.openxmlformats.org/officeDocument/2006/relationships/image" Target="../media/image1708.png"/><Relationship Id="rId79" Type="http://schemas.openxmlformats.org/officeDocument/2006/relationships/customXml" Target="../ink/ink1676.xml"/><Relationship Id="rId102" Type="http://schemas.openxmlformats.org/officeDocument/2006/relationships/image" Target="../media/image1722.png"/><Relationship Id="rId5" Type="http://schemas.openxmlformats.org/officeDocument/2006/relationships/customXml" Target="../ink/ink1639.xml"/><Relationship Id="rId90" Type="http://schemas.openxmlformats.org/officeDocument/2006/relationships/image" Target="../media/image1716.png"/><Relationship Id="rId95" Type="http://schemas.openxmlformats.org/officeDocument/2006/relationships/customXml" Target="../ink/ink1684.xml"/><Relationship Id="rId22" Type="http://schemas.openxmlformats.org/officeDocument/2006/relationships/image" Target="../media/image1682.png"/><Relationship Id="rId27" Type="http://schemas.openxmlformats.org/officeDocument/2006/relationships/customXml" Target="../ink/ink1650.xml"/><Relationship Id="rId43" Type="http://schemas.openxmlformats.org/officeDocument/2006/relationships/customXml" Target="../ink/ink1658.xml"/><Relationship Id="rId48" Type="http://schemas.openxmlformats.org/officeDocument/2006/relationships/image" Target="../media/image1695.png"/><Relationship Id="rId64" Type="http://schemas.openxmlformats.org/officeDocument/2006/relationships/image" Target="../media/image1703.png"/><Relationship Id="rId69" Type="http://schemas.openxmlformats.org/officeDocument/2006/relationships/customXml" Target="../ink/ink1671.xml"/><Relationship Id="rId113" Type="http://schemas.openxmlformats.org/officeDocument/2006/relationships/customXml" Target="../ink/ink1693.xml"/><Relationship Id="rId118" Type="http://schemas.openxmlformats.org/officeDocument/2006/relationships/image" Target="../media/image1730.png"/><Relationship Id="rId80" Type="http://schemas.openxmlformats.org/officeDocument/2006/relationships/image" Target="../media/image1711.png"/><Relationship Id="rId85" Type="http://schemas.openxmlformats.org/officeDocument/2006/relationships/customXml" Target="../ink/ink1679.xml"/><Relationship Id="rId12" Type="http://schemas.openxmlformats.org/officeDocument/2006/relationships/image" Target="../media/image1677.png"/><Relationship Id="rId17" Type="http://schemas.openxmlformats.org/officeDocument/2006/relationships/customXml" Target="../ink/ink1645.xml"/><Relationship Id="rId33" Type="http://schemas.openxmlformats.org/officeDocument/2006/relationships/customXml" Target="../ink/ink1653.xml"/><Relationship Id="rId38" Type="http://schemas.openxmlformats.org/officeDocument/2006/relationships/image" Target="../media/image1690.png"/><Relationship Id="rId59" Type="http://schemas.openxmlformats.org/officeDocument/2006/relationships/customXml" Target="../ink/ink1666.xml"/><Relationship Id="rId103" Type="http://schemas.openxmlformats.org/officeDocument/2006/relationships/customXml" Target="../ink/ink1688.xml"/><Relationship Id="rId108" Type="http://schemas.openxmlformats.org/officeDocument/2006/relationships/image" Target="../media/image1725.png"/><Relationship Id="rId54" Type="http://schemas.openxmlformats.org/officeDocument/2006/relationships/image" Target="../media/image1698.png"/><Relationship Id="rId70" Type="http://schemas.openxmlformats.org/officeDocument/2006/relationships/image" Target="../media/image1706.png"/><Relationship Id="rId75" Type="http://schemas.openxmlformats.org/officeDocument/2006/relationships/customXml" Target="../ink/ink1674.xml"/><Relationship Id="rId91" Type="http://schemas.openxmlformats.org/officeDocument/2006/relationships/customXml" Target="../ink/ink1682.xml"/><Relationship Id="rId96" Type="http://schemas.openxmlformats.org/officeDocument/2006/relationships/image" Target="../media/image171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74.png"/><Relationship Id="rId23" Type="http://schemas.openxmlformats.org/officeDocument/2006/relationships/customXml" Target="../ink/ink1648.xml"/><Relationship Id="rId28" Type="http://schemas.openxmlformats.org/officeDocument/2006/relationships/image" Target="../media/image1685.png"/><Relationship Id="rId49" Type="http://schemas.openxmlformats.org/officeDocument/2006/relationships/customXml" Target="../ink/ink1661.xml"/><Relationship Id="rId114" Type="http://schemas.openxmlformats.org/officeDocument/2006/relationships/image" Target="../media/image1728.png"/><Relationship Id="rId119" Type="http://schemas.openxmlformats.org/officeDocument/2006/relationships/customXml" Target="../ink/ink1696.xml"/><Relationship Id="rId44" Type="http://schemas.openxmlformats.org/officeDocument/2006/relationships/image" Target="../media/image1693.png"/><Relationship Id="rId60" Type="http://schemas.openxmlformats.org/officeDocument/2006/relationships/image" Target="../media/image1701.png"/><Relationship Id="rId65" Type="http://schemas.openxmlformats.org/officeDocument/2006/relationships/customXml" Target="../ink/ink1669.xml"/><Relationship Id="rId81" Type="http://schemas.openxmlformats.org/officeDocument/2006/relationships/customXml" Target="../ink/ink1677.xml"/><Relationship Id="rId86" Type="http://schemas.openxmlformats.org/officeDocument/2006/relationships/image" Target="../media/image1714.png"/><Relationship Id="rId4" Type="http://schemas.openxmlformats.org/officeDocument/2006/relationships/image" Target="../media/image1673.png"/><Relationship Id="rId9" Type="http://schemas.openxmlformats.org/officeDocument/2006/relationships/customXml" Target="../ink/ink1641.xml"/><Relationship Id="rId13" Type="http://schemas.openxmlformats.org/officeDocument/2006/relationships/customXml" Target="../ink/ink1643.xml"/><Relationship Id="rId18" Type="http://schemas.openxmlformats.org/officeDocument/2006/relationships/image" Target="../media/image1680.png"/><Relationship Id="rId39" Type="http://schemas.openxmlformats.org/officeDocument/2006/relationships/customXml" Target="../ink/ink1656.xml"/><Relationship Id="rId109" Type="http://schemas.openxmlformats.org/officeDocument/2006/relationships/customXml" Target="../ink/ink1691.xml"/><Relationship Id="rId34" Type="http://schemas.openxmlformats.org/officeDocument/2006/relationships/image" Target="../media/image1688.png"/><Relationship Id="rId50" Type="http://schemas.openxmlformats.org/officeDocument/2006/relationships/image" Target="../media/image1696.png"/><Relationship Id="rId55" Type="http://schemas.openxmlformats.org/officeDocument/2006/relationships/customXml" Target="../ink/ink1664.xml"/><Relationship Id="rId76" Type="http://schemas.openxmlformats.org/officeDocument/2006/relationships/image" Target="../media/image1709.png"/><Relationship Id="rId97" Type="http://schemas.openxmlformats.org/officeDocument/2006/relationships/customXml" Target="../ink/ink1685.xml"/><Relationship Id="rId104" Type="http://schemas.openxmlformats.org/officeDocument/2006/relationships/image" Target="../media/image1723.png"/><Relationship Id="rId120" Type="http://schemas.openxmlformats.org/officeDocument/2006/relationships/image" Target="../media/image1731.png"/><Relationship Id="rId7" Type="http://schemas.openxmlformats.org/officeDocument/2006/relationships/customXml" Target="../ink/ink1640.xml"/><Relationship Id="rId71" Type="http://schemas.openxmlformats.org/officeDocument/2006/relationships/customXml" Target="../ink/ink1672.xml"/><Relationship Id="rId92" Type="http://schemas.openxmlformats.org/officeDocument/2006/relationships/image" Target="../media/image1717.png"/><Relationship Id="rId2" Type="http://schemas.openxmlformats.org/officeDocument/2006/relationships/image" Target="../media/image4.jpeg"/><Relationship Id="rId29" Type="http://schemas.openxmlformats.org/officeDocument/2006/relationships/customXml" Target="../ink/ink1651.xml"/><Relationship Id="rId24" Type="http://schemas.openxmlformats.org/officeDocument/2006/relationships/image" Target="../media/image1683.png"/><Relationship Id="rId40" Type="http://schemas.openxmlformats.org/officeDocument/2006/relationships/image" Target="../media/image1691.png"/><Relationship Id="rId45" Type="http://schemas.openxmlformats.org/officeDocument/2006/relationships/customXml" Target="../ink/ink1659.xml"/><Relationship Id="rId66" Type="http://schemas.openxmlformats.org/officeDocument/2006/relationships/image" Target="../media/image1704.png"/><Relationship Id="rId87" Type="http://schemas.openxmlformats.org/officeDocument/2006/relationships/customXml" Target="../ink/ink1680.xml"/><Relationship Id="rId110" Type="http://schemas.openxmlformats.org/officeDocument/2006/relationships/image" Target="../media/image1726.png"/><Relationship Id="rId115" Type="http://schemas.openxmlformats.org/officeDocument/2006/relationships/customXml" Target="../ink/ink1694.xml"/><Relationship Id="rId61" Type="http://schemas.openxmlformats.org/officeDocument/2006/relationships/customXml" Target="../ink/ink1667.xml"/><Relationship Id="rId82" Type="http://schemas.openxmlformats.org/officeDocument/2006/relationships/image" Target="../media/image1712.png"/><Relationship Id="rId19" Type="http://schemas.openxmlformats.org/officeDocument/2006/relationships/customXml" Target="../ink/ink1646.xml"/><Relationship Id="rId14" Type="http://schemas.openxmlformats.org/officeDocument/2006/relationships/image" Target="../media/image1678.png"/><Relationship Id="rId30" Type="http://schemas.openxmlformats.org/officeDocument/2006/relationships/image" Target="../media/image1686.png"/><Relationship Id="rId35" Type="http://schemas.openxmlformats.org/officeDocument/2006/relationships/customXml" Target="../ink/ink1654.xml"/><Relationship Id="rId56" Type="http://schemas.openxmlformats.org/officeDocument/2006/relationships/image" Target="../media/image1699.png"/><Relationship Id="rId77" Type="http://schemas.openxmlformats.org/officeDocument/2006/relationships/customXml" Target="../ink/ink1675.xml"/><Relationship Id="rId100" Type="http://schemas.openxmlformats.org/officeDocument/2006/relationships/image" Target="../media/image1721.png"/><Relationship Id="rId105" Type="http://schemas.openxmlformats.org/officeDocument/2006/relationships/customXml" Target="../ink/ink1689.xml"/><Relationship Id="rId8" Type="http://schemas.openxmlformats.org/officeDocument/2006/relationships/image" Target="../media/image1675.png"/><Relationship Id="rId51" Type="http://schemas.openxmlformats.org/officeDocument/2006/relationships/customXml" Target="../ink/ink1662.xml"/><Relationship Id="rId72" Type="http://schemas.openxmlformats.org/officeDocument/2006/relationships/image" Target="../media/image1707.png"/><Relationship Id="rId93" Type="http://schemas.openxmlformats.org/officeDocument/2006/relationships/customXml" Target="../ink/ink1683.xml"/><Relationship Id="rId98" Type="http://schemas.openxmlformats.org/officeDocument/2006/relationships/image" Target="../media/image1720.png"/><Relationship Id="rId121" Type="http://schemas.openxmlformats.org/officeDocument/2006/relationships/customXml" Target="../ink/ink1697.xml"/><Relationship Id="rId3" Type="http://schemas.openxmlformats.org/officeDocument/2006/relationships/image" Target="../media/image1.png"/><Relationship Id="rId25" Type="http://schemas.openxmlformats.org/officeDocument/2006/relationships/customXml" Target="../ink/ink1649.xml"/><Relationship Id="rId46" Type="http://schemas.openxmlformats.org/officeDocument/2006/relationships/image" Target="../media/image1694.png"/><Relationship Id="rId67" Type="http://schemas.openxmlformats.org/officeDocument/2006/relationships/customXml" Target="../ink/ink1670.xml"/><Relationship Id="rId116" Type="http://schemas.openxmlformats.org/officeDocument/2006/relationships/image" Target="../media/image1729.png"/><Relationship Id="rId20" Type="http://schemas.openxmlformats.org/officeDocument/2006/relationships/image" Target="../media/image1681.png"/><Relationship Id="rId41" Type="http://schemas.openxmlformats.org/officeDocument/2006/relationships/customXml" Target="../ink/ink1657.xml"/><Relationship Id="rId62" Type="http://schemas.openxmlformats.org/officeDocument/2006/relationships/image" Target="../media/image1702.png"/><Relationship Id="rId83" Type="http://schemas.openxmlformats.org/officeDocument/2006/relationships/customXml" Target="../ink/ink1678.xml"/><Relationship Id="rId88" Type="http://schemas.openxmlformats.org/officeDocument/2006/relationships/image" Target="../media/image1715.png"/><Relationship Id="rId111" Type="http://schemas.openxmlformats.org/officeDocument/2006/relationships/customXml" Target="../ink/ink1692.xml"/><Relationship Id="rId15" Type="http://schemas.openxmlformats.org/officeDocument/2006/relationships/customXml" Target="../ink/ink1644.xml"/><Relationship Id="rId36" Type="http://schemas.openxmlformats.org/officeDocument/2006/relationships/image" Target="../media/image1689.png"/><Relationship Id="rId57" Type="http://schemas.openxmlformats.org/officeDocument/2006/relationships/customXml" Target="../ink/ink1665.xml"/><Relationship Id="rId106" Type="http://schemas.openxmlformats.org/officeDocument/2006/relationships/image" Target="../media/image1724.png"/><Relationship Id="rId10" Type="http://schemas.openxmlformats.org/officeDocument/2006/relationships/image" Target="../media/image1676.png"/><Relationship Id="rId31" Type="http://schemas.openxmlformats.org/officeDocument/2006/relationships/customXml" Target="../ink/ink1652.xml"/><Relationship Id="rId52" Type="http://schemas.openxmlformats.org/officeDocument/2006/relationships/image" Target="../media/image1697.png"/><Relationship Id="rId73" Type="http://schemas.openxmlformats.org/officeDocument/2006/relationships/customXml" Target="../ink/ink1673.xml"/><Relationship Id="rId78" Type="http://schemas.openxmlformats.org/officeDocument/2006/relationships/image" Target="../media/image1710.png"/><Relationship Id="rId94" Type="http://schemas.openxmlformats.org/officeDocument/2006/relationships/image" Target="../media/image1718.png"/><Relationship Id="rId99" Type="http://schemas.openxmlformats.org/officeDocument/2006/relationships/customXml" Target="../ink/ink1686.xml"/><Relationship Id="rId101" Type="http://schemas.openxmlformats.org/officeDocument/2006/relationships/customXml" Target="../ink/ink1687.xml"/><Relationship Id="rId122" Type="http://schemas.openxmlformats.org/officeDocument/2006/relationships/image" Target="../media/image1732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5.png"/><Relationship Id="rId3" Type="http://schemas.openxmlformats.org/officeDocument/2006/relationships/image" Target="../media/image1.png"/><Relationship Id="rId7" Type="http://schemas.openxmlformats.org/officeDocument/2006/relationships/customXml" Target="../ink/ink1699.xml"/><Relationship Id="rId12" Type="http://schemas.openxmlformats.org/officeDocument/2006/relationships/image" Target="../media/image173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34.png"/><Relationship Id="rId11" Type="http://schemas.openxmlformats.org/officeDocument/2006/relationships/customXml" Target="../ink/ink1701.xml"/><Relationship Id="rId5" Type="http://schemas.openxmlformats.org/officeDocument/2006/relationships/customXml" Target="../ink/ink1698.xml"/><Relationship Id="rId10" Type="http://schemas.openxmlformats.org/officeDocument/2006/relationships/image" Target="../media/image1736.png"/><Relationship Id="rId4" Type="http://schemas.openxmlformats.org/officeDocument/2006/relationships/image" Target="../media/image1733.png"/><Relationship Id="rId9" Type="http://schemas.openxmlformats.org/officeDocument/2006/relationships/customXml" Target="../ink/ink1700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0.png"/><Relationship Id="rId13" Type="http://schemas.openxmlformats.org/officeDocument/2006/relationships/customXml" Target="../ink/ink1706.xml"/><Relationship Id="rId3" Type="http://schemas.openxmlformats.org/officeDocument/2006/relationships/image" Target="../media/image1.png"/><Relationship Id="rId7" Type="http://schemas.openxmlformats.org/officeDocument/2006/relationships/customXml" Target="../ink/ink1703.xml"/><Relationship Id="rId12" Type="http://schemas.openxmlformats.org/officeDocument/2006/relationships/image" Target="../media/image1742.png"/><Relationship Id="rId2" Type="http://schemas.openxmlformats.org/officeDocument/2006/relationships/image" Target="../media/image4.jpeg"/><Relationship Id="rId16" Type="http://schemas.openxmlformats.org/officeDocument/2006/relationships/image" Target="../media/image174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39.png"/><Relationship Id="rId11" Type="http://schemas.openxmlformats.org/officeDocument/2006/relationships/customXml" Target="../ink/ink1705.xml"/><Relationship Id="rId5" Type="http://schemas.openxmlformats.org/officeDocument/2006/relationships/customXml" Target="../ink/ink1702.xml"/><Relationship Id="rId15" Type="http://schemas.openxmlformats.org/officeDocument/2006/relationships/customXml" Target="../ink/ink1707.xml"/><Relationship Id="rId10" Type="http://schemas.openxmlformats.org/officeDocument/2006/relationships/image" Target="../media/image1741.png"/><Relationship Id="rId4" Type="http://schemas.openxmlformats.org/officeDocument/2006/relationships/image" Target="../media/image1738.png"/><Relationship Id="rId9" Type="http://schemas.openxmlformats.org/officeDocument/2006/relationships/customXml" Target="../ink/ink1704.xml"/><Relationship Id="rId14" Type="http://schemas.openxmlformats.org/officeDocument/2006/relationships/image" Target="../media/image174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7.png"/><Relationship Id="rId13" Type="http://schemas.openxmlformats.org/officeDocument/2006/relationships/customXml" Target="../ink/ink1712.xml"/><Relationship Id="rId18" Type="http://schemas.openxmlformats.org/officeDocument/2006/relationships/image" Target="../media/image1752.png"/><Relationship Id="rId3" Type="http://schemas.openxmlformats.org/officeDocument/2006/relationships/image" Target="../media/image1.png"/><Relationship Id="rId21" Type="http://schemas.openxmlformats.org/officeDocument/2006/relationships/customXml" Target="../ink/ink1716.xml"/><Relationship Id="rId7" Type="http://schemas.openxmlformats.org/officeDocument/2006/relationships/customXml" Target="../ink/ink1709.xml"/><Relationship Id="rId12" Type="http://schemas.openxmlformats.org/officeDocument/2006/relationships/image" Target="../media/image1749.png"/><Relationship Id="rId17" Type="http://schemas.openxmlformats.org/officeDocument/2006/relationships/customXml" Target="../ink/ink1714.xml"/><Relationship Id="rId2" Type="http://schemas.openxmlformats.org/officeDocument/2006/relationships/image" Target="../media/image4.jpeg"/><Relationship Id="rId16" Type="http://schemas.openxmlformats.org/officeDocument/2006/relationships/image" Target="../media/image1751.png"/><Relationship Id="rId20" Type="http://schemas.openxmlformats.org/officeDocument/2006/relationships/image" Target="../media/image175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46.png"/><Relationship Id="rId11" Type="http://schemas.openxmlformats.org/officeDocument/2006/relationships/customXml" Target="../ink/ink1711.xml"/><Relationship Id="rId5" Type="http://schemas.openxmlformats.org/officeDocument/2006/relationships/customXml" Target="../ink/ink1708.xml"/><Relationship Id="rId15" Type="http://schemas.openxmlformats.org/officeDocument/2006/relationships/customXml" Target="../ink/ink1713.xml"/><Relationship Id="rId10" Type="http://schemas.openxmlformats.org/officeDocument/2006/relationships/image" Target="../media/image1748.png"/><Relationship Id="rId19" Type="http://schemas.openxmlformats.org/officeDocument/2006/relationships/customXml" Target="../ink/ink1715.xml"/><Relationship Id="rId4" Type="http://schemas.openxmlformats.org/officeDocument/2006/relationships/image" Target="../media/image1745.png"/><Relationship Id="rId9" Type="http://schemas.openxmlformats.org/officeDocument/2006/relationships/customXml" Target="../ink/ink1710.xml"/><Relationship Id="rId14" Type="http://schemas.openxmlformats.org/officeDocument/2006/relationships/image" Target="../media/image1750.png"/><Relationship Id="rId22" Type="http://schemas.openxmlformats.org/officeDocument/2006/relationships/image" Target="../media/image175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5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8.png"/><Relationship Id="rId13" Type="http://schemas.openxmlformats.org/officeDocument/2006/relationships/customXml" Target="../ink/ink1721.xml"/><Relationship Id="rId3" Type="http://schemas.openxmlformats.org/officeDocument/2006/relationships/image" Target="../media/image1.png"/><Relationship Id="rId7" Type="http://schemas.openxmlformats.org/officeDocument/2006/relationships/customXml" Target="../ink/ink1718.xml"/><Relationship Id="rId12" Type="http://schemas.openxmlformats.org/officeDocument/2006/relationships/image" Target="../media/image176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57.png"/><Relationship Id="rId11" Type="http://schemas.openxmlformats.org/officeDocument/2006/relationships/customXml" Target="../ink/ink1720.xml"/><Relationship Id="rId5" Type="http://schemas.openxmlformats.org/officeDocument/2006/relationships/customXml" Target="../ink/ink1717.xml"/><Relationship Id="rId10" Type="http://schemas.openxmlformats.org/officeDocument/2006/relationships/image" Target="../media/image1759.png"/><Relationship Id="rId4" Type="http://schemas.openxmlformats.org/officeDocument/2006/relationships/image" Target="../media/image1756.png"/><Relationship Id="rId9" Type="http://schemas.openxmlformats.org/officeDocument/2006/relationships/customXml" Target="../ink/ink1719.xml"/><Relationship Id="rId14" Type="http://schemas.openxmlformats.org/officeDocument/2006/relationships/image" Target="../media/image1761.png"/></Relationships>
</file>

<file path=ppt/slides/_rels/slide56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732.xml"/><Relationship Id="rId21" Type="http://schemas.openxmlformats.org/officeDocument/2006/relationships/image" Target="../media/image1771.png"/><Relationship Id="rId42" Type="http://schemas.openxmlformats.org/officeDocument/2006/relationships/customXml" Target="../ink/ink1740.xml"/><Relationship Id="rId47" Type="http://schemas.openxmlformats.org/officeDocument/2006/relationships/image" Target="../media/image1784.png"/><Relationship Id="rId63" Type="http://schemas.openxmlformats.org/officeDocument/2006/relationships/image" Target="../media/image1792.png"/><Relationship Id="rId68" Type="http://schemas.openxmlformats.org/officeDocument/2006/relationships/customXml" Target="../ink/ink1753.xml"/><Relationship Id="rId16" Type="http://schemas.openxmlformats.org/officeDocument/2006/relationships/customXml" Target="../ink/ink1727.xml"/><Relationship Id="rId11" Type="http://schemas.openxmlformats.org/officeDocument/2006/relationships/image" Target="../media/image1766.png"/><Relationship Id="rId24" Type="http://schemas.openxmlformats.org/officeDocument/2006/relationships/customXml" Target="../ink/ink1731.xml"/><Relationship Id="rId32" Type="http://schemas.openxmlformats.org/officeDocument/2006/relationships/customXml" Target="../ink/ink1735.xml"/><Relationship Id="rId37" Type="http://schemas.openxmlformats.org/officeDocument/2006/relationships/image" Target="../media/image1779.png"/><Relationship Id="rId40" Type="http://schemas.openxmlformats.org/officeDocument/2006/relationships/customXml" Target="../ink/ink1739.xml"/><Relationship Id="rId45" Type="http://schemas.openxmlformats.org/officeDocument/2006/relationships/image" Target="../media/image1783.png"/><Relationship Id="rId53" Type="http://schemas.openxmlformats.org/officeDocument/2006/relationships/image" Target="../media/image1787.png"/><Relationship Id="rId58" Type="http://schemas.openxmlformats.org/officeDocument/2006/relationships/customXml" Target="../ink/ink1748.xml"/><Relationship Id="rId66" Type="http://schemas.openxmlformats.org/officeDocument/2006/relationships/customXml" Target="../ink/ink1752.xml"/><Relationship Id="rId74" Type="http://schemas.openxmlformats.org/officeDocument/2006/relationships/customXml" Target="../ink/ink1756.xml"/><Relationship Id="rId79" Type="http://schemas.openxmlformats.org/officeDocument/2006/relationships/image" Target="../media/image1800.png"/><Relationship Id="rId5" Type="http://schemas.openxmlformats.org/officeDocument/2006/relationships/image" Target="../media/image1763.png"/><Relationship Id="rId61" Type="http://schemas.openxmlformats.org/officeDocument/2006/relationships/image" Target="../media/image1791.png"/><Relationship Id="rId19" Type="http://schemas.openxmlformats.org/officeDocument/2006/relationships/image" Target="../media/image1770.png"/><Relationship Id="rId14" Type="http://schemas.openxmlformats.org/officeDocument/2006/relationships/customXml" Target="../ink/ink1726.xml"/><Relationship Id="rId22" Type="http://schemas.openxmlformats.org/officeDocument/2006/relationships/customXml" Target="../ink/ink1730.xml"/><Relationship Id="rId27" Type="http://schemas.openxmlformats.org/officeDocument/2006/relationships/image" Target="../media/image1774.png"/><Relationship Id="rId30" Type="http://schemas.openxmlformats.org/officeDocument/2006/relationships/customXml" Target="../ink/ink1734.xml"/><Relationship Id="rId35" Type="http://schemas.openxmlformats.org/officeDocument/2006/relationships/image" Target="../media/image1778.png"/><Relationship Id="rId43" Type="http://schemas.openxmlformats.org/officeDocument/2006/relationships/image" Target="../media/image1782.png"/><Relationship Id="rId48" Type="http://schemas.openxmlformats.org/officeDocument/2006/relationships/customXml" Target="../ink/ink1743.xml"/><Relationship Id="rId56" Type="http://schemas.openxmlformats.org/officeDocument/2006/relationships/customXml" Target="../ink/ink1747.xml"/><Relationship Id="rId64" Type="http://schemas.openxmlformats.org/officeDocument/2006/relationships/customXml" Target="../ink/ink1751.xml"/><Relationship Id="rId69" Type="http://schemas.openxmlformats.org/officeDocument/2006/relationships/image" Target="../media/image1795.png"/><Relationship Id="rId77" Type="http://schemas.openxmlformats.org/officeDocument/2006/relationships/image" Target="../media/image1799.png"/><Relationship Id="rId8" Type="http://schemas.openxmlformats.org/officeDocument/2006/relationships/customXml" Target="../ink/ink1723.xml"/><Relationship Id="rId51" Type="http://schemas.openxmlformats.org/officeDocument/2006/relationships/image" Target="../media/image1786.png"/><Relationship Id="rId72" Type="http://schemas.openxmlformats.org/officeDocument/2006/relationships/customXml" Target="../ink/ink1755.xml"/><Relationship Id="rId3" Type="http://schemas.openxmlformats.org/officeDocument/2006/relationships/image" Target="../media/image1.png"/><Relationship Id="rId12" Type="http://schemas.openxmlformats.org/officeDocument/2006/relationships/customXml" Target="../ink/ink1725.xml"/><Relationship Id="rId17" Type="http://schemas.openxmlformats.org/officeDocument/2006/relationships/image" Target="../media/image1769.png"/><Relationship Id="rId25" Type="http://schemas.openxmlformats.org/officeDocument/2006/relationships/image" Target="../media/image1773.png"/><Relationship Id="rId33" Type="http://schemas.openxmlformats.org/officeDocument/2006/relationships/image" Target="../media/image1777.png"/><Relationship Id="rId38" Type="http://schemas.openxmlformats.org/officeDocument/2006/relationships/customXml" Target="../ink/ink1738.xml"/><Relationship Id="rId46" Type="http://schemas.openxmlformats.org/officeDocument/2006/relationships/customXml" Target="../ink/ink1742.xml"/><Relationship Id="rId59" Type="http://schemas.openxmlformats.org/officeDocument/2006/relationships/image" Target="../media/image1790.png"/><Relationship Id="rId67" Type="http://schemas.openxmlformats.org/officeDocument/2006/relationships/image" Target="../media/image1794.png"/><Relationship Id="rId20" Type="http://schemas.openxmlformats.org/officeDocument/2006/relationships/customXml" Target="../ink/ink1729.xml"/><Relationship Id="rId41" Type="http://schemas.openxmlformats.org/officeDocument/2006/relationships/image" Target="../media/image1781.png"/><Relationship Id="rId54" Type="http://schemas.openxmlformats.org/officeDocument/2006/relationships/customXml" Target="../ink/ink1746.xml"/><Relationship Id="rId62" Type="http://schemas.openxmlformats.org/officeDocument/2006/relationships/customXml" Target="../ink/ink1750.xml"/><Relationship Id="rId70" Type="http://schemas.openxmlformats.org/officeDocument/2006/relationships/customXml" Target="../ink/ink1754.xml"/><Relationship Id="rId75" Type="http://schemas.openxmlformats.org/officeDocument/2006/relationships/image" Target="../media/image1798.pn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1722.xml"/><Relationship Id="rId15" Type="http://schemas.openxmlformats.org/officeDocument/2006/relationships/image" Target="../media/image1768.png"/><Relationship Id="rId23" Type="http://schemas.openxmlformats.org/officeDocument/2006/relationships/image" Target="../media/image1772.png"/><Relationship Id="rId28" Type="http://schemas.openxmlformats.org/officeDocument/2006/relationships/customXml" Target="../ink/ink1733.xml"/><Relationship Id="rId36" Type="http://schemas.openxmlformats.org/officeDocument/2006/relationships/customXml" Target="../ink/ink1737.xml"/><Relationship Id="rId49" Type="http://schemas.openxmlformats.org/officeDocument/2006/relationships/image" Target="../media/image1785.png"/><Relationship Id="rId57" Type="http://schemas.openxmlformats.org/officeDocument/2006/relationships/image" Target="../media/image1789.png"/><Relationship Id="rId10" Type="http://schemas.openxmlformats.org/officeDocument/2006/relationships/customXml" Target="../ink/ink1724.xml"/><Relationship Id="rId31" Type="http://schemas.openxmlformats.org/officeDocument/2006/relationships/image" Target="../media/image1776.png"/><Relationship Id="rId44" Type="http://schemas.openxmlformats.org/officeDocument/2006/relationships/customXml" Target="../ink/ink1741.xml"/><Relationship Id="rId52" Type="http://schemas.openxmlformats.org/officeDocument/2006/relationships/customXml" Target="../ink/ink1745.xml"/><Relationship Id="rId60" Type="http://schemas.openxmlformats.org/officeDocument/2006/relationships/customXml" Target="../ink/ink1749.xml"/><Relationship Id="rId65" Type="http://schemas.openxmlformats.org/officeDocument/2006/relationships/image" Target="../media/image1793.png"/><Relationship Id="rId73" Type="http://schemas.openxmlformats.org/officeDocument/2006/relationships/image" Target="../media/image1797.png"/><Relationship Id="rId78" Type="http://schemas.openxmlformats.org/officeDocument/2006/relationships/customXml" Target="../ink/ink1758.xml"/><Relationship Id="rId4" Type="http://schemas.openxmlformats.org/officeDocument/2006/relationships/image" Target="../media/image1762.png"/><Relationship Id="rId9" Type="http://schemas.openxmlformats.org/officeDocument/2006/relationships/image" Target="../media/image1765.png"/><Relationship Id="rId13" Type="http://schemas.openxmlformats.org/officeDocument/2006/relationships/image" Target="../media/image1767.png"/><Relationship Id="rId18" Type="http://schemas.openxmlformats.org/officeDocument/2006/relationships/customXml" Target="../ink/ink1728.xml"/><Relationship Id="rId39" Type="http://schemas.openxmlformats.org/officeDocument/2006/relationships/image" Target="../media/image1780.png"/><Relationship Id="rId34" Type="http://schemas.openxmlformats.org/officeDocument/2006/relationships/customXml" Target="../ink/ink1736.xml"/><Relationship Id="rId50" Type="http://schemas.openxmlformats.org/officeDocument/2006/relationships/customXml" Target="../ink/ink1744.xml"/><Relationship Id="rId55" Type="http://schemas.openxmlformats.org/officeDocument/2006/relationships/image" Target="../media/image1788.png"/><Relationship Id="rId76" Type="http://schemas.openxmlformats.org/officeDocument/2006/relationships/customXml" Target="../ink/ink1757.xml"/><Relationship Id="rId7" Type="http://schemas.openxmlformats.org/officeDocument/2006/relationships/image" Target="../media/image1764.png"/><Relationship Id="rId71" Type="http://schemas.openxmlformats.org/officeDocument/2006/relationships/image" Target="../media/image1796.png"/><Relationship Id="rId2" Type="http://schemas.openxmlformats.org/officeDocument/2006/relationships/image" Target="../media/image4.jpeg"/><Relationship Id="rId29" Type="http://schemas.openxmlformats.org/officeDocument/2006/relationships/image" Target="../media/image1775.png"/></Relationships>
</file>

<file path=ppt/slides/_rels/slide57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763.xml"/><Relationship Id="rId18" Type="http://schemas.openxmlformats.org/officeDocument/2006/relationships/image" Target="../media/image1808.png"/><Relationship Id="rId26" Type="http://schemas.openxmlformats.org/officeDocument/2006/relationships/image" Target="../media/image1812.png"/><Relationship Id="rId39" Type="http://schemas.openxmlformats.org/officeDocument/2006/relationships/customXml" Target="../ink/ink1776.xml"/><Relationship Id="rId21" Type="http://schemas.openxmlformats.org/officeDocument/2006/relationships/customXml" Target="../ink/ink1767.xml"/><Relationship Id="rId34" Type="http://schemas.openxmlformats.org/officeDocument/2006/relationships/image" Target="../media/image1816.png"/><Relationship Id="rId42" Type="http://schemas.openxmlformats.org/officeDocument/2006/relationships/image" Target="../media/image1820.png"/><Relationship Id="rId47" Type="http://schemas.openxmlformats.org/officeDocument/2006/relationships/customXml" Target="../ink/ink1780.xml"/><Relationship Id="rId50" Type="http://schemas.openxmlformats.org/officeDocument/2006/relationships/image" Target="../media/image1824.png"/><Relationship Id="rId7" Type="http://schemas.openxmlformats.org/officeDocument/2006/relationships/customXml" Target="../ink/ink1760.xml"/><Relationship Id="rId2" Type="http://schemas.openxmlformats.org/officeDocument/2006/relationships/image" Target="../media/image4.jpeg"/><Relationship Id="rId16" Type="http://schemas.openxmlformats.org/officeDocument/2006/relationships/image" Target="../media/image1807.png"/><Relationship Id="rId29" Type="http://schemas.openxmlformats.org/officeDocument/2006/relationships/customXml" Target="../ink/ink1771.xml"/><Relationship Id="rId11" Type="http://schemas.openxmlformats.org/officeDocument/2006/relationships/customXml" Target="../ink/ink1762.xml"/><Relationship Id="rId24" Type="http://schemas.openxmlformats.org/officeDocument/2006/relationships/image" Target="../media/image1811.png"/><Relationship Id="rId32" Type="http://schemas.openxmlformats.org/officeDocument/2006/relationships/image" Target="../media/image1815.png"/><Relationship Id="rId37" Type="http://schemas.openxmlformats.org/officeDocument/2006/relationships/customXml" Target="../ink/ink1775.xml"/><Relationship Id="rId40" Type="http://schemas.openxmlformats.org/officeDocument/2006/relationships/image" Target="../media/image1819.png"/><Relationship Id="rId45" Type="http://schemas.openxmlformats.org/officeDocument/2006/relationships/customXml" Target="../ink/ink1779.xml"/><Relationship Id="rId5" Type="http://schemas.openxmlformats.org/officeDocument/2006/relationships/customXml" Target="../ink/ink1759.xml"/><Relationship Id="rId15" Type="http://schemas.openxmlformats.org/officeDocument/2006/relationships/customXml" Target="../ink/ink1764.xml"/><Relationship Id="rId23" Type="http://schemas.openxmlformats.org/officeDocument/2006/relationships/customXml" Target="../ink/ink1768.xml"/><Relationship Id="rId28" Type="http://schemas.openxmlformats.org/officeDocument/2006/relationships/image" Target="../media/image1813.png"/><Relationship Id="rId36" Type="http://schemas.openxmlformats.org/officeDocument/2006/relationships/image" Target="../media/image1817.png"/><Relationship Id="rId49" Type="http://schemas.openxmlformats.org/officeDocument/2006/relationships/customXml" Target="../ink/ink1781.xml"/><Relationship Id="rId10" Type="http://schemas.openxmlformats.org/officeDocument/2006/relationships/image" Target="../media/image1804.png"/><Relationship Id="rId19" Type="http://schemas.openxmlformats.org/officeDocument/2006/relationships/customXml" Target="../ink/ink1766.xml"/><Relationship Id="rId31" Type="http://schemas.openxmlformats.org/officeDocument/2006/relationships/customXml" Target="../ink/ink1772.xml"/><Relationship Id="rId44" Type="http://schemas.openxmlformats.org/officeDocument/2006/relationships/image" Target="../media/image1821.png"/><Relationship Id="rId52" Type="http://schemas.openxmlformats.org/officeDocument/2006/relationships/image" Target="../media/image1825.png"/><Relationship Id="rId4" Type="http://schemas.openxmlformats.org/officeDocument/2006/relationships/image" Target="../media/image1801.png"/><Relationship Id="rId9" Type="http://schemas.openxmlformats.org/officeDocument/2006/relationships/customXml" Target="../ink/ink1761.xml"/><Relationship Id="rId14" Type="http://schemas.openxmlformats.org/officeDocument/2006/relationships/image" Target="../media/image1806.png"/><Relationship Id="rId22" Type="http://schemas.openxmlformats.org/officeDocument/2006/relationships/image" Target="../media/image1810.png"/><Relationship Id="rId27" Type="http://schemas.openxmlformats.org/officeDocument/2006/relationships/customXml" Target="../ink/ink1770.xml"/><Relationship Id="rId30" Type="http://schemas.openxmlformats.org/officeDocument/2006/relationships/image" Target="../media/image1814.png"/><Relationship Id="rId35" Type="http://schemas.openxmlformats.org/officeDocument/2006/relationships/customXml" Target="../ink/ink1774.xml"/><Relationship Id="rId43" Type="http://schemas.openxmlformats.org/officeDocument/2006/relationships/customXml" Target="../ink/ink1778.xml"/><Relationship Id="rId48" Type="http://schemas.openxmlformats.org/officeDocument/2006/relationships/image" Target="../media/image1823.png"/><Relationship Id="rId8" Type="http://schemas.openxmlformats.org/officeDocument/2006/relationships/image" Target="../media/image1803.png"/><Relationship Id="rId51" Type="http://schemas.openxmlformats.org/officeDocument/2006/relationships/customXml" Target="../ink/ink1782.xml"/><Relationship Id="rId3" Type="http://schemas.openxmlformats.org/officeDocument/2006/relationships/image" Target="../media/image1.png"/><Relationship Id="rId12" Type="http://schemas.openxmlformats.org/officeDocument/2006/relationships/image" Target="../media/image1805.png"/><Relationship Id="rId17" Type="http://schemas.openxmlformats.org/officeDocument/2006/relationships/customXml" Target="../ink/ink1765.xml"/><Relationship Id="rId25" Type="http://schemas.openxmlformats.org/officeDocument/2006/relationships/customXml" Target="../ink/ink1769.xml"/><Relationship Id="rId33" Type="http://schemas.openxmlformats.org/officeDocument/2006/relationships/customXml" Target="../ink/ink1773.xml"/><Relationship Id="rId38" Type="http://schemas.openxmlformats.org/officeDocument/2006/relationships/image" Target="../media/image1818.png"/><Relationship Id="rId46" Type="http://schemas.openxmlformats.org/officeDocument/2006/relationships/image" Target="../media/image1822.png"/><Relationship Id="rId20" Type="http://schemas.openxmlformats.org/officeDocument/2006/relationships/image" Target="../media/image1809.png"/><Relationship Id="rId41" Type="http://schemas.openxmlformats.org/officeDocument/2006/relationships/customXml" Target="../ink/ink177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02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8.png"/><Relationship Id="rId13" Type="http://schemas.openxmlformats.org/officeDocument/2006/relationships/customXml" Target="../ink/ink1787.xml"/><Relationship Id="rId3" Type="http://schemas.openxmlformats.org/officeDocument/2006/relationships/image" Target="../media/image1.png"/><Relationship Id="rId7" Type="http://schemas.openxmlformats.org/officeDocument/2006/relationships/customXml" Target="../ink/ink1784.xml"/><Relationship Id="rId12" Type="http://schemas.openxmlformats.org/officeDocument/2006/relationships/image" Target="../media/image183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27.png"/><Relationship Id="rId11" Type="http://schemas.openxmlformats.org/officeDocument/2006/relationships/customXml" Target="../ink/ink1786.xml"/><Relationship Id="rId5" Type="http://schemas.openxmlformats.org/officeDocument/2006/relationships/customXml" Target="../ink/ink1783.xml"/><Relationship Id="rId10" Type="http://schemas.openxmlformats.org/officeDocument/2006/relationships/image" Target="../media/image1829.png"/><Relationship Id="rId4" Type="http://schemas.openxmlformats.org/officeDocument/2006/relationships/image" Target="../media/image1826.png"/><Relationship Id="rId9" Type="http://schemas.openxmlformats.org/officeDocument/2006/relationships/customXml" Target="../ink/ink1785.xml"/><Relationship Id="rId14" Type="http://schemas.openxmlformats.org/officeDocument/2006/relationships/image" Target="../media/image1831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4.png"/><Relationship Id="rId13" Type="http://schemas.openxmlformats.org/officeDocument/2006/relationships/customXml" Target="../ink/ink1792.xml"/><Relationship Id="rId18" Type="http://schemas.openxmlformats.org/officeDocument/2006/relationships/image" Target="../media/image1839.png"/><Relationship Id="rId26" Type="http://schemas.openxmlformats.org/officeDocument/2006/relationships/image" Target="../media/image1843.png"/><Relationship Id="rId3" Type="http://schemas.openxmlformats.org/officeDocument/2006/relationships/image" Target="../media/image1.png"/><Relationship Id="rId21" Type="http://schemas.openxmlformats.org/officeDocument/2006/relationships/customXml" Target="../ink/ink1796.xml"/><Relationship Id="rId7" Type="http://schemas.openxmlformats.org/officeDocument/2006/relationships/customXml" Target="../ink/ink1789.xml"/><Relationship Id="rId12" Type="http://schemas.openxmlformats.org/officeDocument/2006/relationships/image" Target="../media/image1836.png"/><Relationship Id="rId17" Type="http://schemas.openxmlformats.org/officeDocument/2006/relationships/customXml" Target="../ink/ink1794.xml"/><Relationship Id="rId25" Type="http://schemas.openxmlformats.org/officeDocument/2006/relationships/customXml" Target="../ink/ink1798.xml"/><Relationship Id="rId2" Type="http://schemas.openxmlformats.org/officeDocument/2006/relationships/image" Target="../media/image4.jpeg"/><Relationship Id="rId16" Type="http://schemas.openxmlformats.org/officeDocument/2006/relationships/image" Target="../media/image1838.png"/><Relationship Id="rId20" Type="http://schemas.openxmlformats.org/officeDocument/2006/relationships/image" Target="../media/image1840.png"/><Relationship Id="rId29" Type="http://schemas.openxmlformats.org/officeDocument/2006/relationships/customXml" Target="../ink/ink180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33.png"/><Relationship Id="rId11" Type="http://schemas.openxmlformats.org/officeDocument/2006/relationships/customXml" Target="../ink/ink1791.xml"/><Relationship Id="rId24" Type="http://schemas.openxmlformats.org/officeDocument/2006/relationships/image" Target="../media/image1842.png"/><Relationship Id="rId32" Type="http://schemas.openxmlformats.org/officeDocument/2006/relationships/image" Target="../media/image1846.png"/><Relationship Id="rId5" Type="http://schemas.openxmlformats.org/officeDocument/2006/relationships/customXml" Target="../ink/ink1788.xml"/><Relationship Id="rId15" Type="http://schemas.openxmlformats.org/officeDocument/2006/relationships/customXml" Target="../ink/ink1793.xml"/><Relationship Id="rId23" Type="http://schemas.openxmlformats.org/officeDocument/2006/relationships/customXml" Target="../ink/ink1797.xml"/><Relationship Id="rId28" Type="http://schemas.openxmlformats.org/officeDocument/2006/relationships/image" Target="../media/image1844.png"/><Relationship Id="rId10" Type="http://schemas.openxmlformats.org/officeDocument/2006/relationships/image" Target="../media/image1835.png"/><Relationship Id="rId19" Type="http://schemas.openxmlformats.org/officeDocument/2006/relationships/customXml" Target="../ink/ink1795.xml"/><Relationship Id="rId31" Type="http://schemas.openxmlformats.org/officeDocument/2006/relationships/customXml" Target="../ink/ink1801.xml"/><Relationship Id="rId4" Type="http://schemas.openxmlformats.org/officeDocument/2006/relationships/image" Target="../media/image1832.png"/><Relationship Id="rId9" Type="http://schemas.openxmlformats.org/officeDocument/2006/relationships/customXml" Target="../ink/ink1790.xml"/><Relationship Id="rId14" Type="http://schemas.openxmlformats.org/officeDocument/2006/relationships/image" Target="../media/image1837.png"/><Relationship Id="rId22" Type="http://schemas.openxmlformats.org/officeDocument/2006/relationships/image" Target="../media/image1841.png"/><Relationship Id="rId27" Type="http://schemas.openxmlformats.org/officeDocument/2006/relationships/customXml" Target="../ink/ink1799.xml"/><Relationship Id="rId30" Type="http://schemas.openxmlformats.org/officeDocument/2006/relationships/image" Target="../media/image1845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49.png"/><Relationship Id="rId3" Type="http://schemas.openxmlformats.org/officeDocument/2006/relationships/image" Target="../media/image1.png"/><Relationship Id="rId7" Type="http://schemas.openxmlformats.org/officeDocument/2006/relationships/customXml" Target="../ink/ink1803.xml"/><Relationship Id="rId12" Type="http://schemas.openxmlformats.org/officeDocument/2006/relationships/image" Target="../media/image185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48.png"/><Relationship Id="rId11" Type="http://schemas.openxmlformats.org/officeDocument/2006/relationships/customXml" Target="../ink/ink1805.xml"/><Relationship Id="rId5" Type="http://schemas.openxmlformats.org/officeDocument/2006/relationships/customXml" Target="../ink/ink1802.xml"/><Relationship Id="rId10" Type="http://schemas.openxmlformats.org/officeDocument/2006/relationships/image" Target="../media/image1850.png"/><Relationship Id="rId4" Type="http://schemas.openxmlformats.org/officeDocument/2006/relationships/image" Target="../media/image1847.png"/><Relationship Id="rId9" Type="http://schemas.openxmlformats.org/officeDocument/2006/relationships/customXml" Target="../ink/ink1804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4.png"/><Relationship Id="rId13" Type="http://schemas.openxmlformats.org/officeDocument/2006/relationships/customXml" Target="../ink/ink1810.xml"/><Relationship Id="rId18" Type="http://schemas.openxmlformats.org/officeDocument/2006/relationships/image" Target="../media/image1859.png"/><Relationship Id="rId3" Type="http://schemas.openxmlformats.org/officeDocument/2006/relationships/image" Target="../media/image1.png"/><Relationship Id="rId7" Type="http://schemas.openxmlformats.org/officeDocument/2006/relationships/customXml" Target="../ink/ink1807.xml"/><Relationship Id="rId12" Type="http://schemas.openxmlformats.org/officeDocument/2006/relationships/image" Target="../media/image1856.png"/><Relationship Id="rId17" Type="http://schemas.openxmlformats.org/officeDocument/2006/relationships/customXml" Target="../ink/ink1812.xml"/><Relationship Id="rId2" Type="http://schemas.openxmlformats.org/officeDocument/2006/relationships/image" Target="../media/image4.jpeg"/><Relationship Id="rId16" Type="http://schemas.openxmlformats.org/officeDocument/2006/relationships/image" Target="../media/image185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53.png"/><Relationship Id="rId11" Type="http://schemas.openxmlformats.org/officeDocument/2006/relationships/customXml" Target="../ink/ink1809.xml"/><Relationship Id="rId5" Type="http://schemas.openxmlformats.org/officeDocument/2006/relationships/customXml" Target="../ink/ink1806.xml"/><Relationship Id="rId15" Type="http://schemas.openxmlformats.org/officeDocument/2006/relationships/customXml" Target="../ink/ink1811.xml"/><Relationship Id="rId10" Type="http://schemas.openxmlformats.org/officeDocument/2006/relationships/image" Target="../media/image1855.png"/><Relationship Id="rId4" Type="http://schemas.openxmlformats.org/officeDocument/2006/relationships/image" Target="../media/image1852.png"/><Relationship Id="rId9" Type="http://schemas.openxmlformats.org/officeDocument/2006/relationships/customXml" Target="../ink/ink1808.xml"/><Relationship Id="rId14" Type="http://schemas.openxmlformats.org/officeDocument/2006/relationships/image" Target="../media/image185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60.png"/></Relationships>
</file>

<file path=ppt/slides/_rels/slide63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817.xml"/><Relationship Id="rId18" Type="http://schemas.openxmlformats.org/officeDocument/2006/relationships/image" Target="../media/image1868.png"/><Relationship Id="rId26" Type="http://schemas.openxmlformats.org/officeDocument/2006/relationships/image" Target="../media/image1872.png"/><Relationship Id="rId39" Type="http://schemas.openxmlformats.org/officeDocument/2006/relationships/customXml" Target="../ink/ink1830.xml"/><Relationship Id="rId21" Type="http://schemas.openxmlformats.org/officeDocument/2006/relationships/customXml" Target="../ink/ink1821.xml"/><Relationship Id="rId34" Type="http://schemas.openxmlformats.org/officeDocument/2006/relationships/image" Target="../media/image1876.png"/><Relationship Id="rId7" Type="http://schemas.openxmlformats.org/officeDocument/2006/relationships/customXml" Target="../ink/ink1814.xml"/><Relationship Id="rId12" Type="http://schemas.openxmlformats.org/officeDocument/2006/relationships/image" Target="../media/image1865.png"/><Relationship Id="rId17" Type="http://schemas.openxmlformats.org/officeDocument/2006/relationships/customXml" Target="../ink/ink1819.xml"/><Relationship Id="rId25" Type="http://schemas.openxmlformats.org/officeDocument/2006/relationships/customXml" Target="../ink/ink1823.xml"/><Relationship Id="rId33" Type="http://schemas.openxmlformats.org/officeDocument/2006/relationships/customXml" Target="../ink/ink1827.xml"/><Relationship Id="rId38" Type="http://schemas.openxmlformats.org/officeDocument/2006/relationships/image" Target="../media/image1878.png"/><Relationship Id="rId2" Type="http://schemas.openxmlformats.org/officeDocument/2006/relationships/image" Target="../media/image4.jpeg"/><Relationship Id="rId16" Type="http://schemas.openxmlformats.org/officeDocument/2006/relationships/image" Target="../media/image1867.png"/><Relationship Id="rId20" Type="http://schemas.openxmlformats.org/officeDocument/2006/relationships/image" Target="../media/image1869.png"/><Relationship Id="rId29" Type="http://schemas.openxmlformats.org/officeDocument/2006/relationships/customXml" Target="../ink/ink182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62.png"/><Relationship Id="rId11" Type="http://schemas.openxmlformats.org/officeDocument/2006/relationships/customXml" Target="../ink/ink1816.xml"/><Relationship Id="rId24" Type="http://schemas.openxmlformats.org/officeDocument/2006/relationships/image" Target="../media/image1871.png"/><Relationship Id="rId32" Type="http://schemas.openxmlformats.org/officeDocument/2006/relationships/image" Target="../media/image1875.png"/><Relationship Id="rId37" Type="http://schemas.openxmlformats.org/officeDocument/2006/relationships/customXml" Target="../ink/ink1829.xml"/><Relationship Id="rId40" Type="http://schemas.openxmlformats.org/officeDocument/2006/relationships/image" Target="../media/image1879.png"/><Relationship Id="rId5" Type="http://schemas.openxmlformats.org/officeDocument/2006/relationships/customXml" Target="../ink/ink1813.xml"/><Relationship Id="rId15" Type="http://schemas.openxmlformats.org/officeDocument/2006/relationships/customXml" Target="../ink/ink1818.xml"/><Relationship Id="rId23" Type="http://schemas.openxmlformats.org/officeDocument/2006/relationships/customXml" Target="../ink/ink1822.xml"/><Relationship Id="rId28" Type="http://schemas.openxmlformats.org/officeDocument/2006/relationships/image" Target="../media/image1873.png"/><Relationship Id="rId36" Type="http://schemas.openxmlformats.org/officeDocument/2006/relationships/image" Target="../media/image1877.png"/><Relationship Id="rId10" Type="http://schemas.openxmlformats.org/officeDocument/2006/relationships/image" Target="../media/image1864.png"/><Relationship Id="rId19" Type="http://schemas.openxmlformats.org/officeDocument/2006/relationships/customXml" Target="../ink/ink1820.xml"/><Relationship Id="rId31" Type="http://schemas.openxmlformats.org/officeDocument/2006/relationships/customXml" Target="../ink/ink1826.xml"/><Relationship Id="rId4" Type="http://schemas.openxmlformats.org/officeDocument/2006/relationships/image" Target="../media/image1861.png"/><Relationship Id="rId9" Type="http://schemas.openxmlformats.org/officeDocument/2006/relationships/customXml" Target="../ink/ink1815.xml"/><Relationship Id="rId14" Type="http://schemas.openxmlformats.org/officeDocument/2006/relationships/image" Target="../media/image1866.png"/><Relationship Id="rId22" Type="http://schemas.openxmlformats.org/officeDocument/2006/relationships/image" Target="../media/image1870.png"/><Relationship Id="rId27" Type="http://schemas.openxmlformats.org/officeDocument/2006/relationships/customXml" Target="../ink/ink1824.xml"/><Relationship Id="rId30" Type="http://schemas.openxmlformats.org/officeDocument/2006/relationships/image" Target="../media/image1874.png"/><Relationship Id="rId35" Type="http://schemas.openxmlformats.org/officeDocument/2006/relationships/customXml" Target="../ink/ink1828.xml"/><Relationship Id="rId8" Type="http://schemas.openxmlformats.org/officeDocument/2006/relationships/image" Target="../media/image1863.png"/><Relationship Id="rId3" Type="http://schemas.openxmlformats.org/officeDocument/2006/relationships/image" Target="../media/image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80.png"/></Relationships>
</file>

<file path=ppt/slides/_rels/slide65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888.xml"/><Relationship Id="rId21" Type="http://schemas.openxmlformats.org/officeDocument/2006/relationships/customXml" Target="../ink/ink1839.xml"/><Relationship Id="rId42" Type="http://schemas.openxmlformats.org/officeDocument/2006/relationships/image" Target="../media/image1900.png"/><Relationship Id="rId63" Type="http://schemas.openxmlformats.org/officeDocument/2006/relationships/image" Target="../media/image1909.png"/><Relationship Id="rId84" Type="http://schemas.openxmlformats.org/officeDocument/2006/relationships/customXml" Target="../ink/ink1871.xml"/><Relationship Id="rId138" Type="http://schemas.openxmlformats.org/officeDocument/2006/relationships/image" Target="../media/image1946.png"/><Relationship Id="rId159" Type="http://schemas.openxmlformats.org/officeDocument/2006/relationships/customXml" Target="../ink/ink1909.xml"/><Relationship Id="rId170" Type="http://schemas.openxmlformats.org/officeDocument/2006/relationships/image" Target="../media/image1962.png"/><Relationship Id="rId191" Type="http://schemas.openxmlformats.org/officeDocument/2006/relationships/customXml" Target="../ink/ink1925.xml"/><Relationship Id="rId205" Type="http://schemas.openxmlformats.org/officeDocument/2006/relationships/customXml" Target="../ink/ink1932.xml"/><Relationship Id="rId107" Type="http://schemas.openxmlformats.org/officeDocument/2006/relationships/customXml" Target="../ink/ink1883.xml"/><Relationship Id="rId11" Type="http://schemas.openxmlformats.org/officeDocument/2006/relationships/customXml" Target="../ink/ink1834.xml"/><Relationship Id="rId32" Type="http://schemas.openxmlformats.org/officeDocument/2006/relationships/image" Target="../media/image1895.png"/><Relationship Id="rId53" Type="http://schemas.openxmlformats.org/officeDocument/2006/relationships/image" Target="../media/image1904.png"/><Relationship Id="rId74" Type="http://schemas.openxmlformats.org/officeDocument/2006/relationships/customXml" Target="../ink/ink1866.xml"/><Relationship Id="rId128" Type="http://schemas.openxmlformats.org/officeDocument/2006/relationships/image" Target="../media/image1941.png"/><Relationship Id="rId149" Type="http://schemas.openxmlformats.org/officeDocument/2006/relationships/customXml" Target="../ink/ink1904.xml"/><Relationship Id="rId5" Type="http://schemas.openxmlformats.org/officeDocument/2006/relationships/customXml" Target="../ink/ink1831.xml"/><Relationship Id="rId95" Type="http://schemas.openxmlformats.org/officeDocument/2006/relationships/customXml" Target="../ink/ink1877.xml"/><Relationship Id="rId160" Type="http://schemas.openxmlformats.org/officeDocument/2006/relationships/image" Target="../media/image1957.png"/><Relationship Id="rId181" Type="http://schemas.openxmlformats.org/officeDocument/2006/relationships/customXml" Target="../ink/ink1920.xml"/><Relationship Id="rId216" Type="http://schemas.openxmlformats.org/officeDocument/2006/relationships/image" Target="../media/image1985.png"/><Relationship Id="rId22" Type="http://schemas.openxmlformats.org/officeDocument/2006/relationships/image" Target="../media/image1890.png"/><Relationship Id="rId43" Type="http://schemas.openxmlformats.org/officeDocument/2006/relationships/customXml" Target="../ink/ink1850.xml"/><Relationship Id="rId64" Type="http://schemas.openxmlformats.org/officeDocument/2006/relationships/customXml" Target="../ink/ink1861.xml"/><Relationship Id="rId118" Type="http://schemas.openxmlformats.org/officeDocument/2006/relationships/image" Target="../media/image1936.png"/><Relationship Id="rId139" Type="http://schemas.openxmlformats.org/officeDocument/2006/relationships/customXml" Target="../ink/ink1899.xml"/><Relationship Id="rId85" Type="http://schemas.openxmlformats.org/officeDocument/2006/relationships/image" Target="../media/image1920.png"/><Relationship Id="rId150" Type="http://schemas.openxmlformats.org/officeDocument/2006/relationships/image" Target="../media/image1952.png"/><Relationship Id="rId171" Type="http://schemas.openxmlformats.org/officeDocument/2006/relationships/customXml" Target="../ink/ink1915.xml"/><Relationship Id="rId192" Type="http://schemas.openxmlformats.org/officeDocument/2006/relationships/image" Target="../media/image1973.png"/><Relationship Id="rId206" Type="http://schemas.openxmlformats.org/officeDocument/2006/relationships/image" Target="../media/image1980.png"/><Relationship Id="rId12" Type="http://schemas.openxmlformats.org/officeDocument/2006/relationships/image" Target="../media/image1885.png"/><Relationship Id="rId33" Type="http://schemas.openxmlformats.org/officeDocument/2006/relationships/customXml" Target="../ink/ink1845.xml"/><Relationship Id="rId108" Type="http://schemas.openxmlformats.org/officeDocument/2006/relationships/image" Target="../media/image1931.png"/><Relationship Id="rId129" Type="http://schemas.openxmlformats.org/officeDocument/2006/relationships/customXml" Target="../ink/ink1894.xml"/><Relationship Id="rId54" Type="http://schemas.openxmlformats.org/officeDocument/2006/relationships/customXml" Target="../ink/ink1856.xml"/><Relationship Id="rId75" Type="http://schemas.openxmlformats.org/officeDocument/2006/relationships/image" Target="../media/image1915.png"/><Relationship Id="rId96" Type="http://schemas.openxmlformats.org/officeDocument/2006/relationships/image" Target="../media/image1925.png"/><Relationship Id="rId140" Type="http://schemas.openxmlformats.org/officeDocument/2006/relationships/image" Target="../media/image1947.png"/><Relationship Id="rId161" Type="http://schemas.openxmlformats.org/officeDocument/2006/relationships/customXml" Target="../ink/ink1910.xml"/><Relationship Id="rId182" Type="http://schemas.openxmlformats.org/officeDocument/2006/relationships/image" Target="../media/image1968.png"/><Relationship Id="rId217" Type="http://schemas.openxmlformats.org/officeDocument/2006/relationships/customXml" Target="../ink/ink1938.xml"/><Relationship Id="rId6" Type="http://schemas.openxmlformats.org/officeDocument/2006/relationships/image" Target="../media/image1882.png"/><Relationship Id="rId23" Type="http://schemas.openxmlformats.org/officeDocument/2006/relationships/customXml" Target="../ink/ink1840.xml"/><Relationship Id="rId119" Type="http://schemas.openxmlformats.org/officeDocument/2006/relationships/customXml" Target="../ink/ink1889.xml"/><Relationship Id="rId44" Type="http://schemas.openxmlformats.org/officeDocument/2006/relationships/image" Target="../media/image1901.png"/><Relationship Id="rId65" Type="http://schemas.openxmlformats.org/officeDocument/2006/relationships/image" Target="../media/image1910.png"/><Relationship Id="rId86" Type="http://schemas.openxmlformats.org/officeDocument/2006/relationships/customXml" Target="../ink/ink1872.xml"/><Relationship Id="rId130" Type="http://schemas.openxmlformats.org/officeDocument/2006/relationships/image" Target="../media/image1942.png"/><Relationship Id="rId151" Type="http://schemas.openxmlformats.org/officeDocument/2006/relationships/customXml" Target="../ink/ink1905.xml"/><Relationship Id="rId172" Type="http://schemas.openxmlformats.org/officeDocument/2006/relationships/image" Target="../media/image1963.png"/><Relationship Id="rId193" Type="http://schemas.openxmlformats.org/officeDocument/2006/relationships/customXml" Target="../ink/ink1926.xml"/><Relationship Id="rId207" Type="http://schemas.openxmlformats.org/officeDocument/2006/relationships/customXml" Target="../ink/ink1933.xml"/><Relationship Id="rId13" Type="http://schemas.openxmlformats.org/officeDocument/2006/relationships/customXml" Target="../ink/ink1835.xml"/><Relationship Id="rId109" Type="http://schemas.openxmlformats.org/officeDocument/2006/relationships/customXml" Target="../ink/ink1884.xml"/><Relationship Id="rId34" Type="http://schemas.openxmlformats.org/officeDocument/2006/relationships/image" Target="../media/image1896.png"/><Relationship Id="rId55" Type="http://schemas.openxmlformats.org/officeDocument/2006/relationships/image" Target="../media/image1905.png"/><Relationship Id="rId76" Type="http://schemas.openxmlformats.org/officeDocument/2006/relationships/customXml" Target="../ink/ink1867.xml"/><Relationship Id="rId97" Type="http://schemas.openxmlformats.org/officeDocument/2006/relationships/customXml" Target="../ink/ink1878.xml"/><Relationship Id="rId120" Type="http://schemas.openxmlformats.org/officeDocument/2006/relationships/image" Target="../media/image1937.png"/><Relationship Id="rId141" Type="http://schemas.openxmlformats.org/officeDocument/2006/relationships/customXml" Target="../ink/ink1900.xml"/><Relationship Id="rId7" Type="http://schemas.openxmlformats.org/officeDocument/2006/relationships/customXml" Target="../ink/ink1832.xml"/><Relationship Id="rId162" Type="http://schemas.openxmlformats.org/officeDocument/2006/relationships/image" Target="../media/image1958.png"/><Relationship Id="rId183" Type="http://schemas.openxmlformats.org/officeDocument/2006/relationships/customXml" Target="../ink/ink1921.xml"/><Relationship Id="rId218" Type="http://schemas.openxmlformats.org/officeDocument/2006/relationships/image" Target="../media/image1986.png"/><Relationship Id="rId24" Type="http://schemas.openxmlformats.org/officeDocument/2006/relationships/image" Target="../media/image1891.png"/><Relationship Id="rId45" Type="http://schemas.openxmlformats.org/officeDocument/2006/relationships/customXml" Target="../ink/ink1851.xml"/><Relationship Id="rId66" Type="http://schemas.openxmlformats.org/officeDocument/2006/relationships/customXml" Target="../ink/ink1862.xml"/><Relationship Id="rId87" Type="http://schemas.openxmlformats.org/officeDocument/2006/relationships/image" Target="../media/image1921.png"/><Relationship Id="rId110" Type="http://schemas.openxmlformats.org/officeDocument/2006/relationships/image" Target="../media/image1932.png"/><Relationship Id="rId131" Type="http://schemas.openxmlformats.org/officeDocument/2006/relationships/customXml" Target="../ink/ink1895.xml"/><Relationship Id="rId152" Type="http://schemas.openxmlformats.org/officeDocument/2006/relationships/image" Target="../media/image1953.png"/><Relationship Id="rId173" Type="http://schemas.openxmlformats.org/officeDocument/2006/relationships/customXml" Target="../ink/ink1916.xml"/><Relationship Id="rId194" Type="http://schemas.openxmlformats.org/officeDocument/2006/relationships/image" Target="../media/image1974.png"/><Relationship Id="rId208" Type="http://schemas.openxmlformats.org/officeDocument/2006/relationships/image" Target="../media/image1981.png"/><Relationship Id="rId14" Type="http://schemas.openxmlformats.org/officeDocument/2006/relationships/image" Target="../media/image1886.png"/><Relationship Id="rId35" Type="http://schemas.openxmlformats.org/officeDocument/2006/relationships/customXml" Target="../ink/ink1846.xml"/><Relationship Id="rId56" Type="http://schemas.openxmlformats.org/officeDocument/2006/relationships/customXml" Target="../ink/ink1857.xml"/><Relationship Id="rId77" Type="http://schemas.openxmlformats.org/officeDocument/2006/relationships/image" Target="../media/image1916.png"/><Relationship Id="rId100" Type="http://schemas.openxmlformats.org/officeDocument/2006/relationships/image" Target="../media/image1927.png"/><Relationship Id="rId8" Type="http://schemas.openxmlformats.org/officeDocument/2006/relationships/image" Target="../media/image1883.png"/><Relationship Id="rId51" Type="http://schemas.openxmlformats.org/officeDocument/2006/relationships/image" Target="../media/image1903.png"/><Relationship Id="rId72" Type="http://schemas.openxmlformats.org/officeDocument/2006/relationships/customXml" Target="../ink/ink1865.xml"/><Relationship Id="rId93" Type="http://schemas.openxmlformats.org/officeDocument/2006/relationships/image" Target="../media/image1924.png"/><Relationship Id="rId98" Type="http://schemas.openxmlformats.org/officeDocument/2006/relationships/image" Target="../media/image1926.png"/><Relationship Id="rId121" Type="http://schemas.openxmlformats.org/officeDocument/2006/relationships/customXml" Target="../ink/ink1890.xml"/><Relationship Id="rId142" Type="http://schemas.openxmlformats.org/officeDocument/2006/relationships/image" Target="../media/image1948.png"/><Relationship Id="rId163" Type="http://schemas.openxmlformats.org/officeDocument/2006/relationships/customXml" Target="../ink/ink1911.xml"/><Relationship Id="rId184" Type="http://schemas.openxmlformats.org/officeDocument/2006/relationships/image" Target="../media/image1969.png"/><Relationship Id="rId189" Type="http://schemas.openxmlformats.org/officeDocument/2006/relationships/customXml" Target="../ink/ink1924.xml"/><Relationship Id="rId219" Type="http://schemas.openxmlformats.org/officeDocument/2006/relationships/customXml" Target="../ink/ink1939.xml"/><Relationship Id="rId3" Type="http://schemas.openxmlformats.org/officeDocument/2006/relationships/image" Target="../media/image1.png"/><Relationship Id="rId214" Type="http://schemas.openxmlformats.org/officeDocument/2006/relationships/image" Target="../media/image1984.png"/><Relationship Id="rId25" Type="http://schemas.openxmlformats.org/officeDocument/2006/relationships/customXml" Target="../ink/ink1841.xml"/><Relationship Id="rId46" Type="http://schemas.openxmlformats.org/officeDocument/2006/relationships/image" Target="../media/image30.png"/><Relationship Id="rId67" Type="http://schemas.openxmlformats.org/officeDocument/2006/relationships/image" Target="../media/image1911.png"/><Relationship Id="rId116" Type="http://schemas.openxmlformats.org/officeDocument/2006/relationships/image" Target="../media/image1935.png"/><Relationship Id="rId137" Type="http://schemas.openxmlformats.org/officeDocument/2006/relationships/customXml" Target="../ink/ink1898.xml"/><Relationship Id="rId158" Type="http://schemas.openxmlformats.org/officeDocument/2006/relationships/image" Target="../media/image1956.png"/><Relationship Id="rId20" Type="http://schemas.openxmlformats.org/officeDocument/2006/relationships/image" Target="../media/image1889.png"/><Relationship Id="rId41" Type="http://schemas.openxmlformats.org/officeDocument/2006/relationships/customXml" Target="../ink/ink1849.xml"/><Relationship Id="rId62" Type="http://schemas.openxmlformats.org/officeDocument/2006/relationships/customXml" Target="../ink/ink1860.xml"/><Relationship Id="rId83" Type="http://schemas.openxmlformats.org/officeDocument/2006/relationships/image" Target="../media/image1919.png"/><Relationship Id="rId88" Type="http://schemas.openxmlformats.org/officeDocument/2006/relationships/customXml" Target="../ink/ink1873.xml"/><Relationship Id="rId111" Type="http://schemas.openxmlformats.org/officeDocument/2006/relationships/customXml" Target="../ink/ink1885.xml"/><Relationship Id="rId132" Type="http://schemas.openxmlformats.org/officeDocument/2006/relationships/image" Target="../media/image1943.png"/><Relationship Id="rId153" Type="http://schemas.openxmlformats.org/officeDocument/2006/relationships/customXml" Target="../ink/ink1906.xml"/><Relationship Id="rId174" Type="http://schemas.openxmlformats.org/officeDocument/2006/relationships/image" Target="../media/image1964.png"/><Relationship Id="rId179" Type="http://schemas.openxmlformats.org/officeDocument/2006/relationships/customXml" Target="../ink/ink1919.xml"/><Relationship Id="rId195" Type="http://schemas.openxmlformats.org/officeDocument/2006/relationships/customXml" Target="../ink/ink1927.xml"/><Relationship Id="rId209" Type="http://schemas.openxmlformats.org/officeDocument/2006/relationships/customXml" Target="../ink/ink1934.xml"/><Relationship Id="rId190" Type="http://schemas.openxmlformats.org/officeDocument/2006/relationships/image" Target="../media/image1972.png"/><Relationship Id="rId204" Type="http://schemas.openxmlformats.org/officeDocument/2006/relationships/image" Target="../media/image1979.png"/><Relationship Id="rId220" Type="http://schemas.openxmlformats.org/officeDocument/2006/relationships/image" Target="../media/image1987.png"/><Relationship Id="rId15" Type="http://schemas.openxmlformats.org/officeDocument/2006/relationships/customXml" Target="../ink/ink1836.xml"/><Relationship Id="rId36" Type="http://schemas.openxmlformats.org/officeDocument/2006/relationships/image" Target="../media/image1897.png"/><Relationship Id="rId57" Type="http://schemas.openxmlformats.org/officeDocument/2006/relationships/image" Target="../media/image1906.png"/><Relationship Id="rId106" Type="http://schemas.openxmlformats.org/officeDocument/2006/relationships/image" Target="../media/image1930.png"/><Relationship Id="rId127" Type="http://schemas.openxmlformats.org/officeDocument/2006/relationships/customXml" Target="../ink/ink1893.xml"/><Relationship Id="rId10" Type="http://schemas.openxmlformats.org/officeDocument/2006/relationships/image" Target="../media/image1884.png"/><Relationship Id="rId31" Type="http://schemas.openxmlformats.org/officeDocument/2006/relationships/customXml" Target="../ink/ink1844.xml"/><Relationship Id="rId52" Type="http://schemas.openxmlformats.org/officeDocument/2006/relationships/customXml" Target="../ink/ink1855.xml"/><Relationship Id="rId73" Type="http://schemas.openxmlformats.org/officeDocument/2006/relationships/image" Target="../media/image1914.png"/><Relationship Id="rId78" Type="http://schemas.openxmlformats.org/officeDocument/2006/relationships/customXml" Target="../ink/ink1868.xml"/><Relationship Id="rId94" Type="http://schemas.openxmlformats.org/officeDocument/2006/relationships/customXml" Target="../ink/ink1876.xml"/><Relationship Id="rId99" Type="http://schemas.openxmlformats.org/officeDocument/2006/relationships/customXml" Target="../ink/ink1879.xml"/><Relationship Id="rId101" Type="http://schemas.openxmlformats.org/officeDocument/2006/relationships/customXml" Target="../ink/ink1880.xml"/><Relationship Id="rId122" Type="http://schemas.openxmlformats.org/officeDocument/2006/relationships/image" Target="../media/image1938.png"/><Relationship Id="rId143" Type="http://schemas.openxmlformats.org/officeDocument/2006/relationships/customXml" Target="../ink/ink1901.xml"/><Relationship Id="rId148" Type="http://schemas.openxmlformats.org/officeDocument/2006/relationships/image" Target="../media/image1951.png"/><Relationship Id="rId164" Type="http://schemas.openxmlformats.org/officeDocument/2006/relationships/image" Target="../media/image1959.png"/><Relationship Id="rId169" Type="http://schemas.openxmlformats.org/officeDocument/2006/relationships/customXml" Target="../ink/ink1914.xml"/><Relationship Id="rId185" Type="http://schemas.openxmlformats.org/officeDocument/2006/relationships/customXml" Target="../ink/ink1922.xml"/><Relationship Id="rId4" Type="http://schemas.openxmlformats.org/officeDocument/2006/relationships/image" Target="../media/image1881.png"/><Relationship Id="rId9" Type="http://schemas.openxmlformats.org/officeDocument/2006/relationships/customXml" Target="../ink/ink1833.xml"/><Relationship Id="rId180" Type="http://schemas.openxmlformats.org/officeDocument/2006/relationships/image" Target="../media/image1967.png"/><Relationship Id="rId210" Type="http://schemas.openxmlformats.org/officeDocument/2006/relationships/image" Target="../media/image1982.png"/><Relationship Id="rId215" Type="http://schemas.openxmlformats.org/officeDocument/2006/relationships/customXml" Target="../ink/ink1937.xml"/><Relationship Id="rId26" Type="http://schemas.openxmlformats.org/officeDocument/2006/relationships/image" Target="../media/image1892.png"/><Relationship Id="rId47" Type="http://schemas.openxmlformats.org/officeDocument/2006/relationships/customXml" Target="../ink/ink1852.xml"/><Relationship Id="rId68" Type="http://schemas.openxmlformats.org/officeDocument/2006/relationships/customXml" Target="../ink/ink1863.xml"/><Relationship Id="rId89" Type="http://schemas.openxmlformats.org/officeDocument/2006/relationships/image" Target="../media/image1922.png"/><Relationship Id="rId112" Type="http://schemas.openxmlformats.org/officeDocument/2006/relationships/image" Target="../media/image1933.png"/><Relationship Id="rId133" Type="http://schemas.openxmlformats.org/officeDocument/2006/relationships/customXml" Target="../ink/ink1896.xml"/><Relationship Id="rId154" Type="http://schemas.openxmlformats.org/officeDocument/2006/relationships/image" Target="../media/image1954.png"/><Relationship Id="rId175" Type="http://schemas.openxmlformats.org/officeDocument/2006/relationships/customXml" Target="../ink/ink1917.xml"/><Relationship Id="rId196" Type="http://schemas.openxmlformats.org/officeDocument/2006/relationships/image" Target="../media/image1975.png"/><Relationship Id="rId200" Type="http://schemas.openxmlformats.org/officeDocument/2006/relationships/image" Target="../media/image1977.png"/><Relationship Id="rId16" Type="http://schemas.openxmlformats.org/officeDocument/2006/relationships/image" Target="../media/image1887.png"/><Relationship Id="rId221" Type="http://schemas.openxmlformats.org/officeDocument/2006/relationships/customXml" Target="../ink/ink1940.xml"/><Relationship Id="rId37" Type="http://schemas.openxmlformats.org/officeDocument/2006/relationships/customXml" Target="../ink/ink1847.xml"/><Relationship Id="rId58" Type="http://schemas.openxmlformats.org/officeDocument/2006/relationships/customXml" Target="../ink/ink1858.xml"/><Relationship Id="rId79" Type="http://schemas.openxmlformats.org/officeDocument/2006/relationships/image" Target="../media/image1917.png"/><Relationship Id="rId102" Type="http://schemas.openxmlformats.org/officeDocument/2006/relationships/image" Target="../media/image1928.png"/><Relationship Id="rId123" Type="http://schemas.openxmlformats.org/officeDocument/2006/relationships/customXml" Target="../ink/ink1891.xml"/><Relationship Id="rId144" Type="http://schemas.openxmlformats.org/officeDocument/2006/relationships/image" Target="../media/image1949.png"/><Relationship Id="rId90" Type="http://schemas.openxmlformats.org/officeDocument/2006/relationships/customXml" Target="../ink/ink1874.xml"/><Relationship Id="rId165" Type="http://schemas.openxmlformats.org/officeDocument/2006/relationships/customXml" Target="../ink/ink1912.xml"/><Relationship Id="rId186" Type="http://schemas.openxmlformats.org/officeDocument/2006/relationships/image" Target="../media/image1970.png"/><Relationship Id="rId211" Type="http://schemas.openxmlformats.org/officeDocument/2006/relationships/customXml" Target="../ink/ink1935.xml"/><Relationship Id="rId27" Type="http://schemas.openxmlformats.org/officeDocument/2006/relationships/customXml" Target="../ink/ink1842.xml"/><Relationship Id="rId48" Type="http://schemas.openxmlformats.org/officeDocument/2006/relationships/customXml" Target="../ink/ink1853.xml"/><Relationship Id="rId69" Type="http://schemas.openxmlformats.org/officeDocument/2006/relationships/image" Target="../media/image1912.png"/><Relationship Id="rId113" Type="http://schemas.openxmlformats.org/officeDocument/2006/relationships/customXml" Target="../ink/ink1886.xml"/><Relationship Id="rId134" Type="http://schemas.openxmlformats.org/officeDocument/2006/relationships/image" Target="../media/image1944.png"/><Relationship Id="rId80" Type="http://schemas.openxmlformats.org/officeDocument/2006/relationships/customXml" Target="../ink/ink1869.xml"/><Relationship Id="rId155" Type="http://schemas.openxmlformats.org/officeDocument/2006/relationships/customXml" Target="../ink/ink1907.xml"/><Relationship Id="rId176" Type="http://schemas.openxmlformats.org/officeDocument/2006/relationships/image" Target="../media/image1965.png"/><Relationship Id="rId197" Type="http://schemas.openxmlformats.org/officeDocument/2006/relationships/customXml" Target="../ink/ink1928.xml"/><Relationship Id="rId201" Type="http://schemas.openxmlformats.org/officeDocument/2006/relationships/customXml" Target="../ink/ink1930.xml"/><Relationship Id="rId222" Type="http://schemas.openxmlformats.org/officeDocument/2006/relationships/image" Target="../media/image1988.png"/><Relationship Id="rId17" Type="http://schemas.openxmlformats.org/officeDocument/2006/relationships/customXml" Target="../ink/ink1837.xml"/><Relationship Id="rId38" Type="http://schemas.openxmlformats.org/officeDocument/2006/relationships/image" Target="../media/image1898.png"/><Relationship Id="rId59" Type="http://schemas.openxmlformats.org/officeDocument/2006/relationships/image" Target="../media/image1907.png"/><Relationship Id="rId103" Type="http://schemas.openxmlformats.org/officeDocument/2006/relationships/customXml" Target="../ink/ink1881.xml"/><Relationship Id="rId124" Type="http://schemas.openxmlformats.org/officeDocument/2006/relationships/image" Target="../media/image1939.png"/><Relationship Id="rId70" Type="http://schemas.openxmlformats.org/officeDocument/2006/relationships/customXml" Target="../ink/ink1864.xml"/><Relationship Id="rId91" Type="http://schemas.openxmlformats.org/officeDocument/2006/relationships/image" Target="../media/image1923.png"/><Relationship Id="rId145" Type="http://schemas.openxmlformats.org/officeDocument/2006/relationships/customXml" Target="../ink/ink1902.xml"/><Relationship Id="rId166" Type="http://schemas.openxmlformats.org/officeDocument/2006/relationships/image" Target="../media/image1960.png"/><Relationship Id="rId187" Type="http://schemas.openxmlformats.org/officeDocument/2006/relationships/customXml" Target="../ink/ink1923.xml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1983.png"/><Relationship Id="rId28" Type="http://schemas.openxmlformats.org/officeDocument/2006/relationships/image" Target="../media/image1893.png"/><Relationship Id="rId49" Type="http://schemas.openxmlformats.org/officeDocument/2006/relationships/image" Target="../media/image1902.png"/><Relationship Id="rId114" Type="http://schemas.openxmlformats.org/officeDocument/2006/relationships/image" Target="../media/image1934.png"/><Relationship Id="rId60" Type="http://schemas.openxmlformats.org/officeDocument/2006/relationships/customXml" Target="../ink/ink1859.xml"/><Relationship Id="rId81" Type="http://schemas.openxmlformats.org/officeDocument/2006/relationships/image" Target="../media/image1918.png"/><Relationship Id="rId135" Type="http://schemas.openxmlformats.org/officeDocument/2006/relationships/customXml" Target="../ink/ink1897.xml"/><Relationship Id="rId156" Type="http://schemas.openxmlformats.org/officeDocument/2006/relationships/image" Target="../media/image1955.png"/><Relationship Id="rId177" Type="http://schemas.openxmlformats.org/officeDocument/2006/relationships/customXml" Target="../ink/ink1918.xml"/><Relationship Id="rId198" Type="http://schemas.openxmlformats.org/officeDocument/2006/relationships/image" Target="../media/image1976.png"/><Relationship Id="rId202" Type="http://schemas.openxmlformats.org/officeDocument/2006/relationships/image" Target="../media/image1978.png"/><Relationship Id="rId18" Type="http://schemas.openxmlformats.org/officeDocument/2006/relationships/image" Target="../media/image1888.png"/><Relationship Id="rId39" Type="http://schemas.openxmlformats.org/officeDocument/2006/relationships/customXml" Target="../ink/ink1848.xml"/><Relationship Id="rId50" Type="http://schemas.openxmlformats.org/officeDocument/2006/relationships/customXml" Target="../ink/ink1854.xml"/><Relationship Id="rId104" Type="http://schemas.openxmlformats.org/officeDocument/2006/relationships/image" Target="../media/image1929.png"/><Relationship Id="rId125" Type="http://schemas.openxmlformats.org/officeDocument/2006/relationships/customXml" Target="../ink/ink1892.xml"/><Relationship Id="rId146" Type="http://schemas.openxmlformats.org/officeDocument/2006/relationships/image" Target="../media/image1950.png"/><Relationship Id="rId167" Type="http://schemas.openxmlformats.org/officeDocument/2006/relationships/customXml" Target="../ink/ink1913.xml"/><Relationship Id="rId188" Type="http://schemas.openxmlformats.org/officeDocument/2006/relationships/image" Target="../media/image1971.png"/><Relationship Id="rId71" Type="http://schemas.openxmlformats.org/officeDocument/2006/relationships/image" Target="../media/image1913.png"/><Relationship Id="rId92" Type="http://schemas.openxmlformats.org/officeDocument/2006/relationships/customXml" Target="../ink/ink1875.xml"/><Relationship Id="rId213" Type="http://schemas.openxmlformats.org/officeDocument/2006/relationships/customXml" Target="../ink/ink1936.xml"/><Relationship Id="rId2" Type="http://schemas.openxmlformats.org/officeDocument/2006/relationships/image" Target="../media/image4.jpeg"/><Relationship Id="rId29" Type="http://schemas.openxmlformats.org/officeDocument/2006/relationships/customXml" Target="../ink/ink1843.xml"/><Relationship Id="rId40" Type="http://schemas.openxmlformats.org/officeDocument/2006/relationships/image" Target="../media/image1899.png"/><Relationship Id="rId115" Type="http://schemas.openxmlformats.org/officeDocument/2006/relationships/customXml" Target="../ink/ink1887.xml"/><Relationship Id="rId136" Type="http://schemas.openxmlformats.org/officeDocument/2006/relationships/image" Target="../media/image1945.png"/><Relationship Id="rId157" Type="http://schemas.openxmlformats.org/officeDocument/2006/relationships/customXml" Target="../ink/ink1908.xml"/><Relationship Id="rId178" Type="http://schemas.openxmlformats.org/officeDocument/2006/relationships/image" Target="../media/image1966.png"/><Relationship Id="rId61" Type="http://schemas.openxmlformats.org/officeDocument/2006/relationships/image" Target="../media/image1908.png"/><Relationship Id="rId82" Type="http://schemas.openxmlformats.org/officeDocument/2006/relationships/customXml" Target="../ink/ink1870.xml"/><Relationship Id="rId199" Type="http://schemas.openxmlformats.org/officeDocument/2006/relationships/customXml" Target="../ink/ink1929.xml"/><Relationship Id="rId203" Type="http://schemas.openxmlformats.org/officeDocument/2006/relationships/customXml" Target="../ink/ink1931.xml"/><Relationship Id="rId19" Type="http://schemas.openxmlformats.org/officeDocument/2006/relationships/customXml" Target="../ink/ink1838.xml"/><Relationship Id="rId30" Type="http://schemas.openxmlformats.org/officeDocument/2006/relationships/image" Target="../media/image1894.png"/><Relationship Id="rId105" Type="http://schemas.openxmlformats.org/officeDocument/2006/relationships/customXml" Target="../ink/ink1882.xml"/><Relationship Id="rId126" Type="http://schemas.openxmlformats.org/officeDocument/2006/relationships/image" Target="../media/image1940.png"/><Relationship Id="rId147" Type="http://schemas.openxmlformats.org/officeDocument/2006/relationships/customXml" Target="../ink/ink1903.xml"/><Relationship Id="rId168" Type="http://schemas.openxmlformats.org/officeDocument/2006/relationships/image" Target="../media/image196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8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9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9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그림 2" descr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83" y="41318"/>
            <a:ext cx="12307997" cy="6709136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extBox 13"/>
          <p:cNvSpPr txBox="1"/>
          <p:nvPr/>
        </p:nvSpPr>
        <p:spPr>
          <a:xfrm>
            <a:off x="3273948" y="4028117"/>
            <a:ext cx="5612740" cy="1596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dirty="0" err="1"/>
              <a:t>Impariamo</a:t>
            </a:r>
            <a:r>
              <a:rPr dirty="0"/>
              <a:t> il </a:t>
            </a:r>
            <a:r>
              <a:rPr dirty="0" err="1"/>
              <a:t>coreano</a:t>
            </a:r>
            <a:r>
              <a:rPr dirty="0"/>
              <a:t>!</a:t>
            </a:r>
          </a:p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dirty="0"/>
              <a:t>L</a:t>
            </a:r>
            <a:r>
              <a:rPr lang="it-IT" dirty="0" err="1"/>
              <a:t>ivello</a:t>
            </a:r>
            <a:r>
              <a:rPr lang="it-IT" dirty="0"/>
              <a:t> 0</a:t>
            </a:r>
            <a:endParaRPr dirty="0"/>
          </a:p>
        </p:txBody>
      </p:sp>
      <p:grpSp>
        <p:nvGrpSpPr>
          <p:cNvPr id="12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2" name="TextBox 13"/>
          <p:cNvSpPr txBox="1"/>
          <p:nvPr/>
        </p:nvSpPr>
        <p:spPr>
          <a:xfrm>
            <a:off x="4876876" y="5968342"/>
            <a:ext cx="2438248" cy="438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lvl1pPr>
          </a:lstStyle>
          <a:p>
            <a:r>
              <a:t>Con prof. Ropi Oppa</a:t>
            </a:r>
          </a:p>
        </p:txBody>
      </p:sp>
      <p:pic>
        <p:nvPicPr>
          <p:cNvPr id="143" name="360x90-bianco.png" descr="360x90-bianc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6741" y="6063608"/>
            <a:ext cx="2438249" cy="6095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5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6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5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6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8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6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8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8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9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8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1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9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11" name="Screenshot 2024-10-22 alle 11.43.52.png" descr="Screenshot 2024-10-22 alle 11.43.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9383" y="273366"/>
            <a:ext cx="5021869" cy="631126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" name="Gruppo 8">
            <a:extLst>
              <a:ext uri="{FF2B5EF4-FFF2-40B4-BE49-F238E27FC236}">
                <a16:creationId xmlns:a16="http://schemas.microsoft.com/office/drawing/2014/main" id="{792B2EBF-C0CA-6E30-9E71-7BE19368A780}"/>
              </a:ext>
            </a:extLst>
          </p:cNvPr>
          <p:cNvGrpSpPr/>
          <p:nvPr/>
        </p:nvGrpSpPr>
        <p:grpSpPr>
          <a:xfrm>
            <a:off x="7345160" y="1388484"/>
            <a:ext cx="457200" cy="207720"/>
            <a:chOff x="7345160" y="1388484"/>
            <a:chExt cx="457200" cy="20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0A27E3EA-95BD-06C6-AAFA-91EEE59E8528}"/>
                    </a:ext>
                  </a:extLst>
                </p14:cNvPr>
                <p14:cNvContentPartPr/>
                <p14:nvPr/>
              </p14:nvContentPartPr>
              <p14:xfrm>
                <a:off x="7345160" y="1388484"/>
                <a:ext cx="96480" cy="1962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0A27E3EA-95BD-06C6-AAFA-91EEE59E852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337600" y="1380924"/>
                  <a:ext cx="11160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106996B9-3647-74A3-082F-678185AE6533}"/>
                    </a:ext>
                  </a:extLst>
                </p14:cNvPr>
                <p14:cNvContentPartPr/>
                <p14:nvPr/>
              </p14:nvContentPartPr>
              <p14:xfrm>
                <a:off x="7481960" y="1405764"/>
                <a:ext cx="91440" cy="19044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106996B9-3647-74A3-082F-678185AE653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474400" y="1398204"/>
                  <a:ext cx="10656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9F7963D9-77C3-B614-6D52-50DFD779C2D0}"/>
                    </a:ext>
                  </a:extLst>
                </p14:cNvPr>
                <p14:cNvContentPartPr/>
                <p14:nvPr/>
              </p14:nvContentPartPr>
              <p14:xfrm>
                <a:off x="7501400" y="1501884"/>
                <a:ext cx="84240" cy="7704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9F7963D9-77C3-B614-6D52-50DFD779C2D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493840" y="1494324"/>
                  <a:ext cx="9936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7EF0CCC8-D0E3-570E-7FB1-F2E82DA4E183}"/>
                    </a:ext>
                  </a:extLst>
                </p14:cNvPr>
                <p14:cNvContentPartPr/>
                <p14:nvPr/>
              </p14:nvContentPartPr>
              <p14:xfrm>
                <a:off x="7633880" y="1403244"/>
                <a:ext cx="16560" cy="1296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7EF0CCC8-D0E3-570E-7FB1-F2E82DA4E18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626320" y="1395684"/>
                  <a:ext cx="3132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0045CA00-9ADB-6390-7851-A14C18B82304}"/>
                    </a:ext>
                  </a:extLst>
                </p14:cNvPr>
                <p14:cNvContentPartPr/>
                <p14:nvPr/>
              </p14:nvContentPartPr>
              <p14:xfrm>
                <a:off x="7650440" y="1397844"/>
                <a:ext cx="98280" cy="1101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0045CA00-9ADB-6390-7851-A14C18B8230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642880" y="1390284"/>
                  <a:ext cx="1134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13F9EBA3-3B1F-8BCE-C64A-A4C0DFB7A349}"/>
                    </a:ext>
                  </a:extLst>
                </p14:cNvPr>
                <p14:cNvContentPartPr/>
                <p14:nvPr/>
              </p14:nvContentPartPr>
              <p14:xfrm>
                <a:off x="7784720" y="1394604"/>
                <a:ext cx="17640" cy="1076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13F9EBA3-3B1F-8BCE-C64A-A4C0DFB7A34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777160" y="1387044"/>
                  <a:ext cx="32760" cy="12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EA63EEEA-4C2D-45AD-F1F0-EC2746D028A1}"/>
              </a:ext>
            </a:extLst>
          </p:cNvPr>
          <p:cNvGrpSpPr/>
          <p:nvPr/>
        </p:nvGrpSpPr>
        <p:grpSpPr>
          <a:xfrm>
            <a:off x="7278920" y="2285604"/>
            <a:ext cx="219960" cy="208080"/>
            <a:chOff x="7278920" y="2285604"/>
            <a:chExt cx="219960" cy="20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77B45267-A406-67FC-5152-8B8DD7A1C0FC}"/>
                    </a:ext>
                  </a:extLst>
                </p14:cNvPr>
                <p14:cNvContentPartPr/>
                <p14:nvPr/>
              </p14:nvContentPartPr>
              <p14:xfrm>
                <a:off x="7278920" y="2285604"/>
                <a:ext cx="106560" cy="2080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77B45267-A406-67FC-5152-8B8DD7A1C0F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271360" y="2278044"/>
                  <a:ext cx="12168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B052D50-0D8D-7102-139F-4AF35E8DE97F}"/>
                    </a:ext>
                  </a:extLst>
                </p14:cNvPr>
                <p14:cNvContentPartPr/>
                <p14:nvPr/>
              </p14:nvContentPartPr>
              <p14:xfrm>
                <a:off x="7399160" y="2297484"/>
                <a:ext cx="99720" cy="1598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B052D50-0D8D-7102-139F-4AF35E8DE97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391600" y="2289924"/>
                  <a:ext cx="114840" cy="17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B19B5DF6-729F-2E7A-60F1-14A24773F520}"/>
              </a:ext>
            </a:extLst>
          </p:cNvPr>
          <p:cNvGrpSpPr/>
          <p:nvPr/>
        </p:nvGrpSpPr>
        <p:grpSpPr>
          <a:xfrm>
            <a:off x="7570160" y="2186964"/>
            <a:ext cx="372600" cy="282240"/>
            <a:chOff x="7570160" y="2186964"/>
            <a:chExt cx="372600" cy="28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43EC793A-15E0-BB4A-8036-A4C319A4E7EC}"/>
                    </a:ext>
                  </a:extLst>
                </p14:cNvPr>
                <p14:cNvContentPartPr/>
                <p14:nvPr/>
              </p14:nvContentPartPr>
              <p14:xfrm>
                <a:off x="7570160" y="2186964"/>
                <a:ext cx="103320" cy="2822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43EC793A-15E0-BB4A-8036-A4C319A4E7E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562600" y="2179404"/>
                  <a:ext cx="11844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4EFCBF0B-520D-6E89-17AF-98A93EFB6A58}"/>
                    </a:ext>
                  </a:extLst>
                </p14:cNvPr>
                <p14:cNvContentPartPr/>
                <p14:nvPr/>
              </p14:nvContentPartPr>
              <p14:xfrm>
                <a:off x="7717760" y="2352564"/>
                <a:ext cx="18360" cy="1148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4EFCBF0B-520D-6E89-17AF-98A93EFB6A5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710200" y="2345004"/>
                  <a:ext cx="3312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742A463B-9CFA-B238-F4A7-A16C30468068}"/>
                    </a:ext>
                  </a:extLst>
                </p14:cNvPr>
                <p14:cNvContentPartPr/>
                <p14:nvPr/>
              </p14:nvContentPartPr>
              <p14:xfrm>
                <a:off x="7824680" y="2374164"/>
                <a:ext cx="118080" cy="698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742A463B-9CFA-B238-F4A7-A16C3046806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817120" y="2366604"/>
                  <a:ext cx="133200" cy="8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1FDD89A7-EE41-C063-EBA1-C7776412C190}"/>
              </a:ext>
            </a:extLst>
          </p:cNvPr>
          <p:cNvGrpSpPr/>
          <p:nvPr/>
        </p:nvGrpSpPr>
        <p:grpSpPr>
          <a:xfrm>
            <a:off x="7399843" y="3304343"/>
            <a:ext cx="548640" cy="169200"/>
            <a:chOff x="7399843" y="3304343"/>
            <a:chExt cx="548640" cy="169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BB81FA7E-08FF-2F7C-0748-C48093372926}"/>
                    </a:ext>
                  </a:extLst>
                </p14:cNvPr>
                <p14:cNvContentPartPr/>
                <p14:nvPr/>
              </p14:nvContentPartPr>
              <p14:xfrm>
                <a:off x="7399843" y="3319463"/>
                <a:ext cx="145800" cy="15408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BB81FA7E-08FF-2F7C-0748-C48093372926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392643" y="3311903"/>
                  <a:ext cx="16092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9CFBD4F0-5B12-8E6F-BE98-7CE4372AEE69}"/>
                    </a:ext>
                  </a:extLst>
                </p14:cNvPr>
                <p14:cNvContentPartPr/>
                <p14:nvPr/>
              </p14:nvContentPartPr>
              <p14:xfrm>
                <a:off x="7581283" y="3304343"/>
                <a:ext cx="110880" cy="16236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9CFBD4F0-5B12-8E6F-BE98-7CE4372AEE6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573723" y="3296783"/>
                  <a:ext cx="12564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11161CED-0CD0-DB1C-95FF-D2D993F509B1}"/>
                    </a:ext>
                  </a:extLst>
                </p14:cNvPr>
                <p14:cNvContentPartPr/>
                <p14:nvPr/>
              </p14:nvContentPartPr>
              <p14:xfrm>
                <a:off x="7614403" y="3368783"/>
                <a:ext cx="132840" cy="3564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11161CED-0CD0-DB1C-95FF-D2D993F509B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606843" y="3361223"/>
                  <a:ext cx="14760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CD98A582-B009-730E-DC77-2BADF9E83908}"/>
                    </a:ext>
                  </a:extLst>
                </p14:cNvPr>
                <p14:cNvContentPartPr/>
                <p14:nvPr/>
              </p14:nvContentPartPr>
              <p14:xfrm>
                <a:off x="7726003" y="3311543"/>
                <a:ext cx="91800" cy="14508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CD98A582-B009-730E-DC77-2BADF9E8390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718443" y="3303983"/>
                  <a:ext cx="10692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5FAD74CE-C92F-F865-BF4D-E724DD9DA826}"/>
                    </a:ext>
                  </a:extLst>
                </p14:cNvPr>
                <p14:cNvContentPartPr/>
                <p14:nvPr/>
              </p14:nvContentPartPr>
              <p14:xfrm>
                <a:off x="7876123" y="3354743"/>
                <a:ext cx="72360" cy="10332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5FAD74CE-C92F-F865-BF4D-E724DD9DA82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868563" y="3347183"/>
                  <a:ext cx="87480" cy="11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3B24E883-3871-6B69-7D84-29B5178F0A33}"/>
              </a:ext>
            </a:extLst>
          </p:cNvPr>
          <p:cNvGrpSpPr/>
          <p:nvPr/>
        </p:nvGrpSpPr>
        <p:grpSpPr>
          <a:xfrm>
            <a:off x="7316683" y="4147103"/>
            <a:ext cx="538560" cy="184680"/>
            <a:chOff x="7316683" y="4147103"/>
            <a:chExt cx="538560" cy="184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C9D8A248-1277-C443-BF1E-956833DFAA0D}"/>
                    </a:ext>
                  </a:extLst>
                </p14:cNvPr>
                <p14:cNvContentPartPr/>
                <p14:nvPr/>
              </p14:nvContentPartPr>
              <p14:xfrm>
                <a:off x="7316683" y="4147103"/>
                <a:ext cx="122760" cy="18252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C9D8A248-1277-C443-BF1E-956833DFAA0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309123" y="4139903"/>
                  <a:ext cx="13788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016B8065-DCEB-139A-8C1E-9143278EE1BD}"/>
                    </a:ext>
                  </a:extLst>
                </p14:cNvPr>
                <p14:cNvContentPartPr/>
                <p14:nvPr/>
              </p14:nvContentPartPr>
              <p14:xfrm>
                <a:off x="7453483" y="4152863"/>
                <a:ext cx="29880" cy="13932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016B8065-DCEB-139A-8C1E-9143278EE1B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445923" y="4145303"/>
                  <a:ext cx="4500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534D289E-4998-1EF5-2505-5D9E62CF2F4A}"/>
                    </a:ext>
                  </a:extLst>
                </p14:cNvPr>
                <p14:cNvContentPartPr/>
                <p14:nvPr/>
              </p14:nvContentPartPr>
              <p14:xfrm>
                <a:off x="7535563" y="4155383"/>
                <a:ext cx="88920" cy="1616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534D289E-4998-1EF5-2505-5D9E62CF2F4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528003" y="4147823"/>
                  <a:ext cx="10404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13AD3330-2CB9-7DB0-DB69-87499D9409F2}"/>
                    </a:ext>
                  </a:extLst>
                </p14:cNvPr>
                <p14:cNvContentPartPr/>
                <p14:nvPr/>
              </p14:nvContentPartPr>
              <p14:xfrm>
                <a:off x="7562923" y="4219103"/>
                <a:ext cx="80640" cy="212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13AD3330-2CB9-7DB0-DB69-87499D9409F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555363" y="4211903"/>
                  <a:ext cx="957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2305849A-F63C-39F3-A78E-8118970D2FE5}"/>
                    </a:ext>
                  </a:extLst>
                </p14:cNvPr>
                <p14:cNvContentPartPr/>
                <p14:nvPr/>
              </p14:nvContentPartPr>
              <p14:xfrm>
                <a:off x="7724923" y="4170863"/>
                <a:ext cx="130320" cy="1609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2305849A-F63C-39F3-A78E-8118970D2FE5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717363" y="4163303"/>
                  <a:ext cx="145080" cy="17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EDE2D459-DA19-FD21-C431-8FA6C543B32F}"/>
              </a:ext>
            </a:extLst>
          </p:cNvPr>
          <p:cNvGrpSpPr/>
          <p:nvPr/>
        </p:nvGrpSpPr>
        <p:grpSpPr>
          <a:xfrm>
            <a:off x="7195034" y="5104856"/>
            <a:ext cx="723960" cy="229320"/>
            <a:chOff x="7195034" y="5104856"/>
            <a:chExt cx="723960" cy="229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1D491BC-34F3-856D-6E2F-0B99432BA1B5}"/>
                    </a:ext>
                  </a:extLst>
                </p14:cNvPr>
                <p14:cNvContentPartPr/>
                <p14:nvPr/>
              </p14:nvContentPartPr>
              <p14:xfrm>
                <a:off x="7195034" y="5104856"/>
                <a:ext cx="100080" cy="2116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1D491BC-34F3-856D-6E2F-0B99432BA1B5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187474" y="5097296"/>
                  <a:ext cx="11520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E06CBF11-D27D-10E1-B57A-66CDF10DA1DC}"/>
                    </a:ext>
                  </a:extLst>
                </p14:cNvPr>
                <p14:cNvContentPartPr/>
                <p14:nvPr/>
              </p14:nvContentPartPr>
              <p14:xfrm>
                <a:off x="7236434" y="5216456"/>
                <a:ext cx="64440" cy="230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E06CBF11-D27D-10E1-B57A-66CDF10DA1D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228874" y="5208896"/>
                  <a:ext cx="795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54653F81-3AF7-9933-9D55-14B4E091805E}"/>
                    </a:ext>
                  </a:extLst>
                </p14:cNvPr>
                <p14:cNvContentPartPr/>
                <p14:nvPr/>
              </p14:nvContentPartPr>
              <p14:xfrm>
                <a:off x="7341554" y="5162456"/>
                <a:ext cx="25560" cy="1105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4653F81-3AF7-9933-9D55-14B4E091805E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333994" y="5154896"/>
                  <a:ext cx="4068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3A282F9D-A308-DD56-6D16-266F03D75697}"/>
                    </a:ext>
                  </a:extLst>
                </p14:cNvPr>
                <p14:cNvContentPartPr/>
                <p14:nvPr/>
              </p14:nvContentPartPr>
              <p14:xfrm>
                <a:off x="7366754" y="5162456"/>
                <a:ext cx="360" cy="3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3A282F9D-A308-DD56-6D16-266F03D7569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359194" y="515489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745FCFE3-751B-6195-C948-B4059DE47076}"/>
                    </a:ext>
                  </a:extLst>
                </p14:cNvPr>
                <p14:cNvContentPartPr/>
                <p14:nvPr/>
              </p14:nvContentPartPr>
              <p14:xfrm>
                <a:off x="7366754" y="5162456"/>
                <a:ext cx="360" cy="3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745FCFE3-751B-6195-C948-B4059DE4707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359194" y="515489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E8B13FF2-6F1E-3308-947B-45D4761C7DFF}"/>
                    </a:ext>
                  </a:extLst>
                </p14:cNvPr>
                <p14:cNvContentPartPr/>
                <p14:nvPr/>
              </p14:nvContentPartPr>
              <p14:xfrm>
                <a:off x="7455674" y="5164976"/>
                <a:ext cx="28080" cy="871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E8B13FF2-6F1E-3308-947B-45D4761C7DFF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448474" y="5157416"/>
                  <a:ext cx="4320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797F548E-3822-28C5-0D7C-782E231D3349}"/>
                    </a:ext>
                  </a:extLst>
                </p14:cNvPr>
                <p14:cNvContentPartPr/>
                <p14:nvPr/>
              </p14:nvContentPartPr>
              <p14:xfrm>
                <a:off x="7382954" y="5155256"/>
                <a:ext cx="89640" cy="644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797F548E-3822-28C5-0D7C-782E231D334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375394" y="5147696"/>
                  <a:ext cx="10440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E7203D79-A420-5ED6-365F-BDC7572C6CC4}"/>
                    </a:ext>
                  </a:extLst>
                </p14:cNvPr>
                <p14:cNvContentPartPr/>
                <p14:nvPr/>
              </p14:nvContentPartPr>
              <p14:xfrm>
                <a:off x="7512194" y="5160296"/>
                <a:ext cx="108360" cy="1321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E7203D79-A420-5ED6-365F-BDC7572C6CC4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504634" y="5152736"/>
                  <a:ext cx="12348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8CC5F9DF-1D52-CE3C-03B0-A6368FF9AF7E}"/>
                    </a:ext>
                  </a:extLst>
                </p14:cNvPr>
                <p14:cNvContentPartPr/>
                <p14:nvPr/>
              </p14:nvContentPartPr>
              <p14:xfrm>
                <a:off x="7672754" y="5186576"/>
                <a:ext cx="54360" cy="1224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8CC5F9DF-1D52-CE3C-03B0-A6368FF9AF7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665194" y="5179016"/>
                  <a:ext cx="6948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573307BE-3EFC-22A5-9059-027A90035A9D}"/>
                    </a:ext>
                  </a:extLst>
                </p14:cNvPr>
                <p14:cNvContentPartPr/>
                <p14:nvPr/>
              </p14:nvContentPartPr>
              <p14:xfrm>
                <a:off x="7781474" y="5174696"/>
                <a:ext cx="137520" cy="1594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573307BE-3EFC-22A5-9059-027A90035A9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774274" y="5167136"/>
                  <a:ext cx="152640" cy="174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4" name="Gruppo 323">
            <a:extLst>
              <a:ext uri="{FF2B5EF4-FFF2-40B4-BE49-F238E27FC236}">
                <a16:creationId xmlns:a16="http://schemas.microsoft.com/office/drawing/2014/main" id="{8606042E-B8C1-0A23-68A0-85C36FE9F89A}"/>
              </a:ext>
            </a:extLst>
          </p:cNvPr>
          <p:cNvGrpSpPr/>
          <p:nvPr/>
        </p:nvGrpSpPr>
        <p:grpSpPr>
          <a:xfrm>
            <a:off x="3298394" y="6301856"/>
            <a:ext cx="286560" cy="297720"/>
            <a:chOff x="3298394" y="6301856"/>
            <a:chExt cx="286560" cy="29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ED5C01BD-DCE3-9719-9D2C-E2CE79AF2D95}"/>
                    </a:ext>
                  </a:extLst>
                </p14:cNvPr>
                <p14:cNvContentPartPr/>
                <p14:nvPr/>
              </p14:nvContentPartPr>
              <p14:xfrm>
                <a:off x="3298394" y="6478616"/>
                <a:ext cx="83880" cy="12096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ED5C01BD-DCE3-9719-9D2C-E2CE79AF2D9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290834" y="6471056"/>
                  <a:ext cx="9900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7C84DE4D-1C40-B7D9-77C3-250BB3D7969A}"/>
                    </a:ext>
                  </a:extLst>
                </p14:cNvPr>
                <p14:cNvContentPartPr/>
                <p14:nvPr/>
              </p14:nvContentPartPr>
              <p14:xfrm>
                <a:off x="3444554" y="6301856"/>
                <a:ext cx="140400" cy="25380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7C84DE4D-1C40-B7D9-77C3-250BB3D7969A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436994" y="6294296"/>
                  <a:ext cx="155160" cy="26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2" name="Gruppo 331">
            <a:extLst>
              <a:ext uri="{FF2B5EF4-FFF2-40B4-BE49-F238E27FC236}">
                <a16:creationId xmlns:a16="http://schemas.microsoft.com/office/drawing/2014/main" id="{DAE585CD-36B2-28E9-9DB9-C5DCA5F89D77}"/>
              </a:ext>
            </a:extLst>
          </p:cNvPr>
          <p:cNvGrpSpPr/>
          <p:nvPr/>
        </p:nvGrpSpPr>
        <p:grpSpPr>
          <a:xfrm>
            <a:off x="2428274" y="5766536"/>
            <a:ext cx="632880" cy="1014480"/>
            <a:chOff x="2428274" y="5766536"/>
            <a:chExt cx="632880" cy="1014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13000BF1-9555-93DB-8AC9-E5F66C449440}"/>
                    </a:ext>
                  </a:extLst>
                </p14:cNvPr>
                <p14:cNvContentPartPr/>
                <p14:nvPr/>
              </p14:nvContentPartPr>
              <p14:xfrm>
                <a:off x="2746514" y="5766536"/>
                <a:ext cx="147600" cy="23040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13000BF1-9555-93DB-8AC9-E5F66C449440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738954" y="5758976"/>
                  <a:ext cx="16272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BD30C1FE-6E91-6934-0FC7-20EF11C38709}"/>
                    </a:ext>
                  </a:extLst>
                </p14:cNvPr>
                <p14:cNvContentPartPr/>
                <p14:nvPr/>
              </p14:nvContentPartPr>
              <p14:xfrm>
                <a:off x="2912114" y="5837096"/>
                <a:ext cx="127080" cy="15696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BD30C1FE-6E91-6934-0FC7-20EF11C38709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904554" y="5829536"/>
                  <a:ext cx="14220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C1846B83-54AE-7323-0DF2-DB9C1DEC234C}"/>
                    </a:ext>
                  </a:extLst>
                </p14:cNvPr>
                <p14:cNvContentPartPr/>
                <p14:nvPr/>
              </p14:nvContentPartPr>
              <p14:xfrm>
                <a:off x="2832914" y="6137336"/>
                <a:ext cx="106200" cy="15192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C1846B83-54AE-7323-0DF2-DB9C1DEC234C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825354" y="6129776"/>
                  <a:ext cx="12132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A43D5E2F-D8A6-FF9C-1CFA-9EE816EEA360}"/>
                    </a:ext>
                  </a:extLst>
                </p14:cNvPr>
                <p14:cNvContentPartPr/>
                <p14:nvPr/>
              </p14:nvContentPartPr>
              <p14:xfrm>
                <a:off x="2562554" y="6181256"/>
                <a:ext cx="59400" cy="504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A43D5E2F-D8A6-FF9C-1CFA-9EE816EEA360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554994" y="6173696"/>
                  <a:ext cx="7452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5F78F8EA-F192-EC2B-3303-F94A30D9576A}"/>
                    </a:ext>
                  </a:extLst>
                </p14:cNvPr>
                <p14:cNvContentPartPr/>
                <p14:nvPr/>
              </p14:nvContentPartPr>
              <p14:xfrm>
                <a:off x="2626634" y="6138056"/>
                <a:ext cx="12240" cy="11016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5F78F8EA-F192-EC2B-3303-F94A30D9576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619074" y="6130496"/>
                  <a:ext cx="2736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363360D5-5622-9446-67CA-038434A88B92}"/>
                    </a:ext>
                  </a:extLst>
                </p14:cNvPr>
                <p14:cNvContentPartPr/>
                <p14:nvPr/>
              </p14:nvContentPartPr>
              <p14:xfrm>
                <a:off x="2521874" y="6443336"/>
                <a:ext cx="93960" cy="23976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363360D5-5622-9446-67CA-038434A88B92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514314" y="6435776"/>
                  <a:ext cx="10872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AC41D979-DB42-F4F7-1479-758057F5197A}"/>
                    </a:ext>
                  </a:extLst>
                </p14:cNvPr>
                <p14:cNvContentPartPr/>
                <p14:nvPr/>
              </p14:nvContentPartPr>
              <p14:xfrm>
                <a:off x="2839034" y="6471776"/>
                <a:ext cx="99000" cy="1350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AC41D979-DB42-F4F7-1479-758057F5197A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831474" y="6464216"/>
                  <a:ext cx="11376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116C0FFE-F1E6-ECEE-3C6B-C0D100918277}"/>
                    </a:ext>
                  </a:extLst>
                </p14:cNvPr>
                <p14:cNvContentPartPr/>
                <p14:nvPr/>
              </p14:nvContentPartPr>
              <p14:xfrm>
                <a:off x="2974754" y="6468896"/>
                <a:ext cx="58680" cy="1522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116C0FFE-F1E6-ECEE-3C6B-C0D100918277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967194" y="6461336"/>
                  <a:ext cx="7380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40BDBD70-D156-FFC8-E06F-9CD7469AFCE7}"/>
                    </a:ext>
                  </a:extLst>
                </p14:cNvPr>
                <p14:cNvContentPartPr/>
                <p14:nvPr/>
              </p14:nvContentPartPr>
              <p14:xfrm>
                <a:off x="2928314" y="6478616"/>
                <a:ext cx="132840" cy="13140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40BDBD70-D156-FFC8-E06F-9CD7469AFCE7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920754" y="6471056"/>
                  <a:ext cx="14760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80EB04E6-A9AA-6488-E06C-8E3089F61917}"/>
                    </a:ext>
                  </a:extLst>
                </p14:cNvPr>
                <p14:cNvContentPartPr/>
                <p14:nvPr/>
              </p14:nvContentPartPr>
              <p14:xfrm>
                <a:off x="2764514" y="6057776"/>
                <a:ext cx="285840" cy="29412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80EB04E6-A9AA-6488-E06C-8E3089F61917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756954" y="6050216"/>
                  <a:ext cx="30096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0EAE8693-B964-551B-EED1-64EFA5DE4BFF}"/>
                    </a:ext>
                  </a:extLst>
                </p14:cNvPr>
                <p14:cNvContentPartPr/>
                <p14:nvPr/>
              </p14:nvContentPartPr>
              <p14:xfrm>
                <a:off x="2428274" y="6329216"/>
                <a:ext cx="299520" cy="45180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0EAE8693-B964-551B-EED1-64EFA5DE4BFF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420714" y="6321656"/>
                  <a:ext cx="314640" cy="46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5" name="Gruppo 334">
            <a:extLst>
              <a:ext uri="{FF2B5EF4-FFF2-40B4-BE49-F238E27FC236}">
                <a16:creationId xmlns:a16="http://schemas.microsoft.com/office/drawing/2014/main" id="{3E410B64-772C-7C6F-BE99-AB8118E70E27}"/>
              </a:ext>
            </a:extLst>
          </p:cNvPr>
          <p:cNvGrpSpPr/>
          <p:nvPr/>
        </p:nvGrpSpPr>
        <p:grpSpPr>
          <a:xfrm>
            <a:off x="7243274" y="6008096"/>
            <a:ext cx="284400" cy="210960"/>
            <a:chOff x="7243274" y="6008096"/>
            <a:chExt cx="284400" cy="21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BCA90394-1580-4AFD-F4D4-B658F47A2BC0}"/>
                    </a:ext>
                  </a:extLst>
                </p14:cNvPr>
                <p14:cNvContentPartPr/>
                <p14:nvPr/>
              </p14:nvContentPartPr>
              <p14:xfrm>
                <a:off x="7243274" y="6025016"/>
                <a:ext cx="81720" cy="19404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BCA90394-1580-4AFD-F4D4-B658F47A2BC0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7235714" y="6017456"/>
                  <a:ext cx="9684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970CB7F2-BF68-99B7-2214-79959F8D75CF}"/>
                    </a:ext>
                  </a:extLst>
                </p14:cNvPr>
                <p14:cNvContentPartPr/>
                <p14:nvPr/>
              </p14:nvContentPartPr>
              <p14:xfrm>
                <a:off x="7329674" y="6008096"/>
                <a:ext cx="83880" cy="18288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970CB7F2-BF68-99B7-2214-79959F8D75CF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7322114" y="6000536"/>
                  <a:ext cx="9900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A047FA33-026E-24C3-9FE1-620EDB914AA0}"/>
                    </a:ext>
                  </a:extLst>
                </p14:cNvPr>
                <p14:cNvContentPartPr/>
                <p14:nvPr/>
              </p14:nvContentPartPr>
              <p14:xfrm>
                <a:off x="7350554" y="6102776"/>
                <a:ext cx="87480" cy="1584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A047FA33-026E-24C3-9FE1-620EDB914AA0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7342994" y="6095216"/>
                  <a:ext cx="1026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3C2008BD-D0AF-5D33-CB0A-4FC0AF1A5AE1}"/>
                    </a:ext>
                  </a:extLst>
                </p14:cNvPr>
                <p14:cNvContentPartPr/>
                <p14:nvPr/>
              </p14:nvContentPartPr>
              <p14:xfrm>
                <a:off x="7447754" y="6034736"/>
                <a:ext cx="79920" cy="15300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3C2008BD-D0AF-5D33-CB0A-4FC0AF1A5AE1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440194" y="6027536"/>
                  <a:ext cx="95040" cy="16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8" name="Gruppo 347">
            <a:extLst>
              <a:ext uri="{FF2B5EF4-FFF2-40B4-BE49-F238E27FC236}">
                <a16:creationId xmlns:a16="http://schemas.microsoft.com/office/drawing/2014/main" id="{59816960-960C-38E6-33A3-3EFB55BB67C7}"/>
              </a:ext>
            </a:extLst>
          </p:cNvPr>
          <p:cNvGrpSpPr/>
          <p:nvPr/>
        </p:nvGrpSpPr>
        <p:grpSpPr>
          <a:xfrm>
            <a:off x="7789034" y="6003416"/>
            <a:ext cx="269640" cy="201600"/>
            <a:chOff x="7789034" y="6003416"/>
            <a:chExt cx="269640" cy="20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8BF1BC0A-488C-4AAD-02BA-47F8C815C374}"/>
                    </a:ext>
                  </a:extLst>
                </p14:cNvPr>
                <p14:cNvContentPartPr/>
                <p14:nvPr/>
              </p14:nvContentPartPr>
              <p14:xfrm>
                <a:off x="7789034" y="6043736"/>
                <a:ext cx="89280" cy="16128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8BF1BC0A-488C-4AAD-02BA-47F8C815C374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781474" y="6036176"/>
                  <a:ext cx="10440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9F01FD8B-2518-BC12-A9E6-C1E142B3606F}"/>
                    </a:ext>
                  </a:extLst>
                </p14:cNvPr>
                <p14:cNvContentPartPr/>
                <p14:nvPr/>
              </p14:nvContentPartPr>
              <p14:xfrm>
                <a:off x="7908554" y="6003416"/>
                <a:ext cx="104040" cy="18324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9F01FD8B-2518-BC12-A9E6-C1E142B3606F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900994" y="5996216"/>
                  <a:ext cx="11880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C76ECB34-278E-E4E2-A9E4-FD930ADA7366}"/>
                    </a:ext>
                  </a:extLst>
                </p14:cNvPr>
                <p14:cNvContentPartPr/>
                <p14:nvPr/>
              </p14:nvContentPartPr>
              <p14:xfrm>
                <a:off x="7947434" y="6085856"/>
                <a:ext cx="111240" cy="1872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C76ECB34-278E-E4E2-A9E4-FD930ADA7366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939874" y="6078296"/>
                  <a:ext cx="126360" cy="3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6" name="Gruppo 345">
            <a:extLst>
              <a:ext uri="{FF2B5EF4-FFF2-40B4-BE49-F238E27FC236}">
                <a16:creationId xmlns:a16="http://schemas.microsoft.com/office/drawing/2014/main" id="{8766B0ED-47E4-D22A-41E1-44BA0C34575C}"/>
              </a:ext>
            </a:extLst>
          </p:cNvPr>
          <p:cNvGrpSpPr/>
          <p:nvPr/>
        </p:nvGrpSpPr>
        <p:grpSpPr>
          <a:xfrm>
            <a:off x="8599034" y="5557736"/>
            <a:ext cx="1079640" cy="656280"/>
            <a:chOff x="8599034" y="5557736"/>
            <a:chExt cx="1079640" cy="656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2C5012FC-0F55-C564-0959-44DC754A0C7A}"/>
                    </a:ext>
                  </a:extLst>
                </p14:cNvPr>
                <p14:cNvContentPartPr/>
                <p14:nvPr/>
              </p14:nvContentPartPr>
              <p14:xfrm>
                <a:off x="8599034" y="6012776"/>
                <a:ext cx="130320" cy="20124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2C5012FC-0F55-C564-0959-44DC754A0C7A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591834" y="6005216"/>
                  <a:ext cx="14508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140A0CF1-3F0E-1F45-3BD7-4A9E74877A5D}"/>
                    </a:ext>
                  </a:extLst>
                </p14:cNvPr>
                <p14:cNvContentPartPr/>
                <p14:nvPr/>
              </p14:nvContentPartPr>
              <p14:xfrm>
                <a:off x="8727914" y="6064976"/>
                <a:ext cx="108720" cy="7272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140A0CF1-3F0E-1F45-3BD7-4A9E74877A5D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8720354" y="6057416"/>
                  <a:ext cx="12384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B9F3B290-E7E2-B8EC-2416-5CE1C9941DB0}"/>
                    </a:ext>
                  </a:extLst>
                </p14:cNvPr>
                <p14:cNvContentPartPr/>
                <p14:nvPr/>
              </p14:nvContentPartPr>
              <p14:xfrm>
                <a:off x="8840594" y="5937536"/>
                <a:ext cx="55440" cy="21780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B9F3B290-E7E2-B8EC-2416-5CE1C9941DB0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8833034" y="5929976"/>
                  <a:ext cx="7056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4FFBC549-794E-505C-346F-9B1367E4478F}"/>
                    </a:ext>
                  </a:extLst>
                </p14:cNvPr>
                <p14:cNvContentPartPr/>
                <p14:nvPr/>
              </p14:nvContentPartPr>
              <p14:xfrm>
                <a:off x="8924834" y="5894696"/>
                <a:ext cx="45000" cy="19296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4FFBC549-794E-505C-346F-9B1367E4478F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8917274" y="5887136"/>
                  <a:ext cx="6012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65AF094C-AC8F-A0C0-6DC3-62252A00B62D}"/>
                    </a:ext>
                  </a:extLst>
                </p14:cNvPr>
                <p14:cNvContentPartPr/>
                <p14:nvPr/>
              </p14:nvContentPartPr>
              <p14:xfrm>
                <a:off x="8976674" y="6031136"/>
                <a:ext cx="135720" cy="8136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65AF094C-AC8F-A0C0-6DC3-62252A00B62D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8969114" y="6023576"/>
                  <a:ext cx="15084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8E789B09-2465-5D9A-A82D-719A9C839A9A}"/>
                    </a:ext>
                  </a:extLst>
                </p14:cNvPr>
                <p14:cNvContentPartPr/>
                <p14:nvPr/>
              </p14:nvContentPartPr>
              <p14:xfrm>
                <a:off x="9236594" y="5557736"/>
                <a:ext cx="442080" cy="51336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8E789B09-2465-5D9A-A82D-719A9C839A9A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229034" y="5550176"/>
                  <a:ext cx="457200" cy="5284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41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42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41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2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44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43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4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44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5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44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7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46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74" name="Screenshot 2024-10-22 alle 11.44.09.png" descr="Screenshot 2024-10-22 alle 11.44.0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1354" y="211142"/>
            <a:ext cx="4937927" cy="6148862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CA25BA84-EE76-BC25-2AD5-9C6319F6E124}"/>
                  </a:ext>
                </a:extLst>
              </p14:cNvPr>
              <p14:cNvContentPartPr/>
              <p14:nvPr/>
            </p14:nvContentPartPr>
            <p14:xfrm>
              <a:off x="8821509" y="337526"/>
              <a:ext cx="146520" cy="4341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CA25BA84-EE76-BC25-2AD5-9C6319F6E12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813949" y="329966"/>
                <a:ext cx="161640" cy="44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159A29B4-02F9-4794-4044-1B94A2BCCF8E}"/>
                  </a:ext>
                </a:extLst>
              </p14:cNvPr>
              <p14:cNvContentPartPr/>
              <p14:nvPr/>
            </p14:nvContentPartPr>
            <p14:xfrm>
              <a:off x="8824749" y="1348766"/>
              <a:ext cx="189000" cy="32112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159A29B4-02F9-4794-4044-1B94A2BCCF8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817189" y="1341206"/>
                <a:ext cx="203760" cy="33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1F3A4E16-6382-B41D-AC82-2BFD067CF78D}"/>
                  </a:ext>
                </a:extLst>
              </p14:cNvPr>
              <p14:cNvContentPartPr/>
              <p14:nvPr/>
            </p14:nvContentPartPr>
            <p14:xfrm>
              <a:off x="8817549" y="2152646"/>
              <a:ext cx="163800" cy="41760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1F3A4E16-6382-B41D-AC82-2BFD067CF78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09989" y="2145086"/>
                <a:ext cx="178560" cy="432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uppo 11">
            <a:extLst>
              <a:ext uri="{FF2B5EF4-FFF2-40B4-BE49-F238E27FC236}">
                <a16:creationId xmlns:a16="http://schemas.microsoft.com/office/drawing/2014/main" id="{0B9E8D08-F9CE-DFCB-6197-439E8178FB97}"/>
              </a:ext>
            </a:extLst>
          </p:cNvPr>
          <p:cNvGrpSpPr/>
          <p:nvPr/>
        </p:nvGrpSpPr>
        <p:grpSpPr>
          <a:xfrm>
            <a:off x="8737269" y="3190166"/>
            <a:ext cx="353160" cy="471240"/>
            <a:chOff x="8737269" y="3190166"/>
            <a:chExt cx="353160" cy="47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E8167718-AFF0-43A5-A265-E40FC2EC4F52}"/>
                    </a:ext>
                  </a:extLst>
                </p14:cNvPr>
                <p14:cNvContentPartPr/>
                <p14:nvPr/>
              </p14:nvContentPartPr>
              <p14:xfrm>
                <a:off x="8737269" y="3190166"/>
                <a:ext cx="353160" cy="2710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E8167718-AFF0-43A5-A265-E40FC2EC4F5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729709" y="3182606"/>
                  <a:ext cx="368280" cy="28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EE35B55C-EE42-FB52-6EBB-EBD6C7902406}"/>
                    </a:ext>
                  </a:extLst>
                </p14:cNvPr>
                <p14:cNvContentPartPr/>
                <p14:nvPr/>
              </p14:nvContentPartPr>
              <p14:xfrm>
                <a:off x="8940669" y="3276926"/>
                <a:ext cx="50760" cy="3844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EE35B55C-EE42-FB52-6EBB-EBD6C790240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933109" y="3269726"/>
                  <a:ext cx="65880" cy="39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uppo 9">
            <a:extLst>
              <a:ext uri="{FF2B5EF4-FFF2-40B4-BE49-F238E27FC236}">
                <a16:creationId xmlns:a16="http://schemas.microsoft.com/office/drawing/2014/main" id="{8C442CE2-4616-FAAC-6A0D-B58A52DCE2E2}"/>
              </a:ext>
            </a:extLst>
          </p:cNvPr>
          <p:cNvGrpSpPr/>
          <p:nvPr/>
        </p:nvGrpSpPr>
        <p:grpSpPr>
          <a:xfrm>
            <a:off x="8741589" y="4064246"/>
            <a:ext cx="259200" cy="355320"/>
            <a:chOff x="8741589" y="4064246"/>
            <a:chExt cx="259200" cy="355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3ED132EC-2C36-632B-1EF9-635AB24C2068}"/>
                    </a:ext>
                  </a:extLst>
                </p14:cNvPr>
                <p14:cNvContentPartPr/>
                <p14:nvPr/>
              </p14:nvContentPartPr>
              <p14:xfrm>
                <a:off x="8766789" y="4064246"/>
                <a:ext cx="234000" cy="651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3ED132EC-2C36-632B-1EF9-635AB24C206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759229" y="4056686"/>
                  <a:ext cx="24912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402E0CC2-6409-9022-7CA3-7E8A25B9A913}"/>
                    </a:ext>
                  </a:extLst>
                </p14:cNvPr>
                <p14:cNvContentPartPr/>
                <p14:nvPr/>
              </p14:nvContentPartPr>
              <p14:xfrm>
                <a:off x="8741589" y="4110326"/>
                <a:ext cx="183600" cy="3092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402E0CC2-6409-9022-7CA3-7E8A25B9A91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734029" y="4102766"/>
                  <a:ext cx="198720" cy="324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8F83A767-4EDF-2A4F-B4FF-A3B4C4BF6C22}"/>
                  </a:ext>
                </a:extLst>
              </p14:cNvPr>
              <p14:cNvContentPartPr/>
              <p14:nvPr/>
            </p14:nvContentPartPr>
            <p14:xfrm>
              <a:off x="8732229" y="4882886"/>
              <a:ext cx="338400" cy="518040"/>
            </p14:xfrm>
          </p:contentPart>
        </mc:Choice>
        <mc:Fallback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8F83A767-4EDF-2A4F-B4FF-A3B4C4BF6C22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724669" y="4875326"/>
                <a:ext cx="353520" cy="53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CBA67E5B-5A86-0179-DED8-FF27F2D4845F}"/>
                  </a:ext>
                </a:extLst>
              </p14:cNvPr>
              <p14:cNvContentPartPr/>
              <p14:nvPr/>
            </p14:nvContentPartPr>
            <p14:xfrm>
              <a:off x="4291767" y="1376052"/>
              <a:ext cx="3002040" cy="1958400"/>
            </p14:xfrm>
          </p:contentPart>
        </mc:Choice>
        <mc:Fallback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CBA67E5B-5A86-0179-DED8-FF27F2D4845F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284207" y="1368492"/>
                <a:ext cx="3017160" cy="197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D50CFA51-CC54-4277-E938-76B90D110FFC}"/>
                  </a:ext>
                </a:extLst>
              </p14:cNvPr>
              <p14:cNvContentPartPr/>
              <p14:nvPr/>
            </p14:nvContentPartPr>
            <p14:xfrm>
              <a:off x="4393287" y="594132"/>
              <a:ext cx="2995920" cy="1746000"/>
            </p14:xfrm>
          </p:contentPart>
        </mc:Choice>
        <mc:Fallback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D50CFA51-CC54-4277-E938-76B90D110FF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385727" y="586572"/>
                <a:ext cx="3011040" cy="176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9C1CEE80-3564-B874-CB6C-1235DD4EE208}"/>
                  </a:ext>
                </a:extLst>
              </p14:cNvPr>
              <p14:cNvContentPartPr/>
              <p14:nvPr/>
            </p14:nvContentPartPr>
            <p14:xfrm>
              <a:off x="4717647" y="1324572"/>
              <a:ext cx="2594880" cy="1918800"/>
            </p14:xfrm>
          </p:contentPart>
        </mc:Choice>
        <mc:Fallback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9C1CEE80-3564-B874-CB6C-1235DD4EE208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710087" y="1317012"/>
                <a:ext cx="2610000" cy="1933920"/>
              </a:xfrm>
              <a:prstGeom prst="rect">
                <a:avLst/>
              </a:prstGeom>
            </p:spPr>
          </p:pic>
        </mc:Fallback>
      </mc:AlternateContent>
      <p:grpSp>
        <p:nvGrpSpPr>
          <p:cNvPr id="21" name="Gruppo 20">
            <a:extLst>
              <a:ext uri="{FF2B5EF4-FFF2-40B4-BE49-F238E27FC236}">
                <a16:creationId xmlns:a16="http://schemas.microsoft.com/office/drawing/2014/main" id="{133D42EB-1EBD-4D68-BA5B-7AE8F9BBC81F}"/>
              </a:ext>
            </a:extLst>
          </p:cNvPr>
          <p:cNvGrpSpPr/>
          <p:nvPr/>
        </p:nvGrpSpPr>
        <p:grpSpPr>
          <a:xfrm>
            <a:off x="2835207" y="3140412"/>
            <a:ext cx="533880" cy="363240"/>
            <a:chOff x="2835207" y="3140412"/>
            <a:chExt cx="533880" cy="363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50EF8B33-FBEE-7D72-ED51-32A4A6EB29A3}"/>
                    </a:ext>
                  </a:extLst>
                </p14:cNvPr>
                <p14:cNvContentPartPr/>
                <p14:nvPr/>
              </p14:nvContentPartPr>
              <p14:xfrm>
                <a:off x="2835207" y="3140412"/>
                <a:ext cx="216720" cy="3546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50EF8B33-FBEE-7D72-ED51-32A4A6EB29A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827647" y="3132852"/>
                  <a:ext cx="231840" cy="36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DB869EE7-52DE-DE98-E45E-39684A3926E6}"/>
                    </a:ext>
                  </a:extLst>
                </p14:cNvPr>
                <p14:cNvContentPartPr/>
                <p14:nvPr/>
              </p14:nvContentPartPr>
              <p14:xfrm>
                <a:off x="3057687" y="3280092"/>
                <a:ext cx="179280" cy="2170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DB869EE7-52DE-DE98-E45E-39684A3926E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050127" y="3272532"/>
                  <a:ext cx="19440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E66F08CD-6578-3D73-7516-7DD035AE762B}"/>
                    </a:ext>
                  </a:extLst>
                </p14:cNvPr>
                <p14:cNvContentPartPr/>
                <p14:nvPr/>
              </p14:nvContentPartPr>
              <p14:xfrm>
                <a:off x="3317967" y="3259932"/>
                <a:ext cx="51120" cy="24372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E66F08CD-6578-3D73-7516-7DD035AE762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310407" y="3252372"/>
                  <a:ext cx="66240" cy="258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A3DA7A09-CA1C-64FC-AFE0-541BF4175EB1}"/>
                  </a:ext>
                </a:extLst>
              </p14:cNvPr>
              <p14:cNvContentPartPr/>
              <p14:nvPr/>
            </p14:nvContentPartPr>
            <p14:xfrm>
              <a:off x="4548807" y="3954732"/>
              <a:ext cx="2761920" cy="1311120"/>
            </p14:xfrm>
          </p:contentPart>
        </mc:Choice>
        <mc:Fallback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A3DA7A09-CA1C-64FC-AFE0-541BF4175EB1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541247" y="3947172"/>
                <a:ext cx="2777040" cy="132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3" name="Input penna 22">
                <a:extLst>
                  <a:ext uri="{FF2B5EF4-FFF2-40B4-BE49-F238E27FC236}">
                    <a16:creationId xmlns:a16="http://schemas.microsoft.com/office/drawing/2014/main" id="{CC9820EB-9B41-D2BF-FA29-47A47FD226B8}"/>
                  </a:ext>
                </a:extLst>
              </p14:cNvPr>
              <p14:cNvContentPartPr/>
              <p14:nvPr/>
            </p14:nvContentPartPr>
            <p14:xfrm>
              <a:off x="4332621" y="4232118"/>
              <a:ext cx="2933640" cy="885240"/>
            </p14:xfrm>
          </p:contentPart>
        </mc:Choice>
        <mc:Fallback>
          <p:pic>
            <p:nvPicPr>
              <p:cNvPr id="23" name="Input penna 22">
                <a:extLst>
                  <a:ext uri="{FF2B5EF4-FFF2-40B4-BE49-F238E27FC236}">
                    <a16:creationId xmlns:a16="http://schemas.microsoft.com/office/drawing/2014/main" id="{CC9820EB-9B41-D2BF-FA29-47A47FD226B8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4325061" y="4224558"/>
                <a:ext cx="2948760" cy="9003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60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61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0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1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63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1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3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63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4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3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6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4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63" name="Capitolo 5…"/>
          <p:cNvSpPr txBox="1"/>
          <p:nvPr/>
        </p:nvSpPr>
        <p:spPr>
          <a:xfrm>
            <a:off x="2270919" y="471657"/>
            <a:ext cx="7650162" cy="429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D24D3F88-D059-CDAA-6524-FDB6F94E59C3}"/>
                  </a:ext>
                </a:extLst>
              </p14:cNvPr>
              <p14:cNvContentPartPr/>
              <p14:nvPr/>
            </p14:nvContentPartPr>
            <p14:xfrm>
              <a:off x="2515246" y="529009"/>
              <a:ext cx="399600" cy="45108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D24D3F88-D059-CDAA-6524-FDB6F94E59C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07686" y="521449"/>
                <a:ext cx="414720" cy="46620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uppo 32">
            <a:extLst>
              <a:ext uri="{FF2B5EF4-FFF2-40B4-BE49-F238E27FC236}">
                <a16:creationId xmlns:a16="http://schemas.microsoft.com/office/drawing/2014/main" id="{61310360-1A26-F730-A33B-7ECF46416DCB}"/>
              </a:ext>
            </a:extLst>
          </p:cNvPr>
          <p:cNvGrpSpPr/>
          <p:nvPr/>
        </p:nvGrpSpPr>
        <p:grpSpPr>
          <a:xfrm>
            <a:off x="2986486" y="436849"/>
            <a:ext cx="258480" cy="588240"/>
            <a:chOff x="2986486" y="436849"/>
            <a:chExt cx="258480" cy="588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5061D71F-DCFC-2911-C67E-697B1EEEC720}"/>
                    </a:ext>
                  </a:extLst>
                </p14:cNvPr>
                <p14:cNvContentPartPr/>
                <p14:nvPr/>
              </p14:nvContentPartPr>
              <p14:xfrm>
                <a:off x="2986486" y="436849"/>
                <a:ext cx="75240" cy="58824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5061D71F-DCFC-2911-C67E-697B1EEEC72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78926" y="429289"/>
                  <a:ext cx="90360" cy="60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3EC734E2-9820-402A-4330-54BFDD933E1E}"/>
                    </a:ext>
                  </a:extLst>
                </p14:cNvPr>
                <p14:cNvContentPartPr/>
                <p14:nvPr/>
              </p14:nvContentPartPr>
              <p14:xfrm>
                <a:off x="3043006" y="724849"/>
                <a:ext cx="201960" cy="133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3EC734E2-9820-402A-4330-54BFDD933E1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5446" y="717649"/>
                  <a:ext cx="217080" cy="2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DD2A26AD-6DC5-5375-040E-B1972C46374E}"/>
              </a:ext>
            </a:extLst>
          </p:cNvPr>
          <p:cNvGrpSpPr/>
          <p:nvPr/>
        </p:nvGrpSpPr>
        <p:grpSpPr>
          <a:xfrm>
            <a:off x="3558886" y="288169"/>
            <a:ext cx="1277640" cy="975240"/>
            <a:chOff x="3558886" y="288169"/>
            <a:chExt cx="1277640" cy="975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EB52275C-0C62-E9EA-1B3D-8256BACA4449}"/>
                    </a:ext>
                  </a:extLst>
                </p14:cNvPr>
                <p14:cNvContentPartPr/>
                <p14:nvPr/>
              </p14:nvContentPartPr>
              <p14:xfrm>
                <a:off x="3558886" y="288169"/>
                <a:ext cx="428400" cy="9752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EB52275C-0C62-E9EA-1B3D-8256BACA444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551326" y="280609"/>
                  <a:ext cx="443160" cy="9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69A6352C-50B7-2DE6-F5E8-5BA9F901BB3A}"/>
                    </a:ext>
                  </a:extLst>
                </p14:cNvPr>
                <p14:cNvContentPartPr/>
                <p14:nvPr/>
              </p14:nvContentPartPr>
              <p14:xfrm>
                <a:off x="4279966" y="537289"/>
                <a:ext cx="235080" cy="2019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69A6352C-50B7-2DE6-F5E8-5BA9F901BB3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272406" y="529729"/>
                  <a:ext cx="25020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F39B612C-E831-99AF-54BE-D5E0A78AEAA4}"/>
                    </a:ext>
                  </a:extLst>
                </p14:cNvPr>
                <p14:cNvContentPartPr/>
                <p14:nvPr/>
              </p14:nvContentPartPr>
              <p14:xfrm>
                <a:off x="4393726" y="813049"/>
                <a:ext cx="8640" cy="1105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F39B612C-E831-99AF-54BE-D5E0A78AEAA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386166" y="805849"/>
                  <a:ext cx="2376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A0923538-14D3-001C-F8FD-25035C6FC724}"/>
                    </a:ext>
                  </a:extLst>
                </p14:cNvPr>
                <p14:cNvContentPartPr/>
                <p14:nvPr/>
              </p14:nvContentPartPr>
              <p14:xfrm>
                <a:off x="4201846" y="915289"/>
                <a:ext cx="634680" cy="424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A0923538-14D3-001C-F8FD-25035C6FC72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194286" y="907729"/>
                  <a:ext cx="649800" cy="5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32A0FF93-4C5F-6F00-9BB0-DFAC341728F5}"/>
              </a:ext>
            </a:extLst>
          </p:cNvPr>
          <p:cNvGrpSpPr/>
          <p:nvPr/>
        </p:nvGrpSpPr>
        <p:grpSpPr>
          <a:xfrm>
            <a:off x="567646" y="281319"/>
            <a:ext cx="1383480" cy="928810"/>
            <a:chOff x="567646" y="281319"/>
            <a:chExt cx="1383480" cy="92881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31C4477B-5383-58DD-55B0-33E32F369B6F}"/>
                    </a:ext>
                  </a:extLst>
                </p14:cNvPr>
                <p14:cNvContentPartPr/>
                <p14:nvPr/>
              </p14:nvContentPartPr>
              <p14:xfrm>
                <a:off x="703006" y="483649"/>
                <a:ext cx="33480" cy="70056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31C4477B-5383-58DD-55B0-33E32F369B6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95446" y="476089"/>
                  <a:ext cx="48600" cy="71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27F40DD6-C2F9-332C-A28D-72557407FEBE}"/>
                    </a:ext>
                  </a:extLst>
                </p14:cNvPr>
                <p14:cNvContentPartPr/>
                <p14:nvPr/>
              </p14:nvContentPartPr>
              <p14:xfrm>
                <a:off x="677446" y="512089"/>
                <a:ext cx="693360" cy="6912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27F40DD6-C2F9-332C-A28D-72557407FEB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69886" y="504529"/>
                  <a:ext cx="708480" cy="70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CF1E6106-8386-CCD7-02ED-7BFB00D9E826}"/>
                    </a:ext>
                  </a:extLst>
                </p14:cNvPr>
                <p14:cNvContentPartPr/>
                <p14:nvPr/>
              </p14:nvContentPartPr>
              <p14:xfrm>
                <a:off x="680686" y="1196089"/>
                <a:ext cx="621360" cy="140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CF1E6106-8386-CCD7-02ED-7BFB00D9E826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73126" y="1188529"/>
                  <a:ext cx="6364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65895CAA-CB47-2D53-BB17-98A8950009A5}"/>
                    </a:ext>
                  </a:extLst>
                </p14:cNvPr>
                <p14:cNvContentPartPr/>
                <p14:nvPr/>
              </p14:nvContentPartPr>
              <p14:xfrm>
                <a:off x="1750246" y="812689"/>
                <a:ext cx="165600" cy="212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65895CAA-CB47-2D53-BB17-98A8950009A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743046" y="805129"/>
                  <a:ext cx="1807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58F04494-804B-4878-B341-83C45A7F60AE}"/>
                    </a:ext>
                  </a:extLst>
                </p14:cNvPr>
                <p14:cNvContentPartPr/>
                <p14:nvPr/>
              </p14:nvContentPartPr>
              <p14:xfrm>
                <a:off x="1923406" y="739609"/>
                <a:ext cx="27720" cy="1728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58F04494-804B-4878-B341-83C45A7F60A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915846" y="732049"/>
                  <a:ext cx="4284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8654E69D-BE18-E136-E10A-757A0FAE987C}"/>
                    </a:ext>
                  </a:extLst>
                </p14:cNvPr>
                <p14:cNvContentPartPr/>
                <p14:nvPr/>
              </p14:nvContentPartPr>
              <p14:xfrm>
                <a:off x="567646" y="311919"/>
                <a:ext cx="85680" cy="928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8654E69D-BE18-E136-E10A-757A0FAE987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60086" y="304359"/>
                  <a:ext cx="1004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4E6ED7D1-6330-2B40-A9F9-AE3FFCECDC74}"/>
                    </a:ext>
                  </a:extLst>
                </p14:cNvPr>
                <p14:cNvContentPartPr/>
                <p14:nvPr/>
              </p14:nvContentPartPr>
              <p14:xfrm>
                <a:off x="692566" y="281319"/>
                <a:ext cx="113400" cy="396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4E6ED7D1-6330-2B40-A9F9-AE3FFCECDC74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85006" y="273759"/>
                  <a:ext cx="12852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D193CF65-7F29-DF5D-AC6E-733C93D21544}"/>
                    </a:ext>
                  </a:extLst>
                </p14:cNvPr>
                <p14:cNvContentPartPr/>
                <p14:nvPr/>
              </p14:nvContentPartPr>
              <p14:xfrm>
                <a:off x="1552606" y="301839"/>
                <a:ext cx="43200" cy="511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D193CF65-7F29-DF5D-AC6E-733C93D21544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545046" y="294279"/>
                  <a:ext cx="5832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0308002C-FEE2-4DC4-0984-E337BC556581}"/>
                    </a:ext>
                  </a:extLst>
                </p14:cNvPr>
                <p14:cNvContentPartPr/>
                <p14:nvPr/>
              </p14:nvContentPartPr>
              <p14:xfrm>
                <a:off x="1626406" y="299679"/>
                <a:ext cx="38880" cy="10872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0308002C-FEE2-4DC4-0984-E337BC556581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618846" y="292119"/>
                  <a:ext cx="53640" cy="123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46" name="Input penna 45">
                <a:extLst>
                  <a:ext uri="{FF2B5EF4-FFF2-40B4-BE49-F238E27FC236}">
                    <a16:creationId xmlns:a16="http://schemas.microsoft.com/office/drawing/2014/main" id="{0918B940-698E-FB8F-32F9-1B6C42D4E872}"/>
                  </a:ext>
                </a:extLst>
              </p14:cNvPr>
              <p14:cNvContentPartPr/>
              <p14:nvPr/>
            </p14:nvContentPartPr>
            <p14:xfrm>
              <a:off x="871126" y="1385079"/>
              <a:ext cx="251280" cy="474480"/>
            </p14:xfrm>
          </p:contentPart>
        </mc:Choice>
        <mc:Fallback>
          <p:pic>
            <p:nvPicPr>
              <p:cNvPr id="46" name="Input penna 45">
                <a:extLst>
                  <a:ext uri="{FF2B5EF4-FFF2-40B4-BE49-F238E27FC236}">
                    <a16:creationId xmlns:a16="http://schemas.microsoft.com/office/drawing/2014/main" id="{0918B940-698E-FB8F-32F9-1B6C42D4E872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63926" y="1377519"/>
                <a:ext cx="266400" cy="489600"/>
              </a:xfrm>
              <a:prstGeom prst="rect">
                <a:avLst/>
              </a:prstGeom>
            </p:spPr>
          </p:pic>
        </mc:Fallback>
      </mc:AlternateContent>
      <p:grpSp>
        <p:nvGrpSpPr>
          <p:cNvPr id="56" name="Gruppo 55">
            <a:extLst>
              <a:ext uri="{FF2B5EF4-FFF2-40B4-BE49-F238E27FC236}">
                <a16:creationId xmlns:a16="http://schemas.microsoft.com/office/drawing/2014/main" id="{4568BBF5-C373-5607-C990-4742087BA17D}"/>
              </a:ext>
            </a:extLst>
          </p:cNvPr>
          <p:cNvGrpSpPr/>
          <p:nvPr/>
        </p:nvGrpSpPr>
        <p:grpSpPr>
          <a:xfrm>
            <a:off x="409384" y="2076321"/>
            <a:ext cx="949320" cy="1342080"/>
            <a:chOff x="409384" y="2076321"/>
            <a:chExt cx="949320" cy="134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F313B4C2-5686-2611-C0D3-C881100C925F}"/>
                    </a:ext>
                  </a:extLst>
                </p14:cNvPr>
                <p14:cNvContentPartPr/>
                <p14:nvPr/>
              </p14:nvContentPartPr>
              <p14:xfrm>
                <a:off x="494704" y="2076321"/>
                <a:ext cx="263160" cy="35568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F313B4C2-5686-2611-C0D3-C881100C925F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87144" y="2069121"/>
                  <a:ext cx="278280" cy="37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48E7F99C-04E4-B154-9B33-ACBFB59439C0}"/>
                    </a:ext>
                  </a:extLst>
                </p14:cNvPr>
                <p14:cNvContentPartPr/>
                <p14:nvPr/>
              </p14:nvContentPartPr>
              <p14:xfrm>
                <a:off x="1030024" y="2082801"/>
                <a:ext cx="236520" cy="36828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48E7F99C-04E4-B154-9B33-ACBFB59439C0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022464" y="2075241"/>
                  <a:ext cx="251640" cy="38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2C285C7A-EF8E-DD64-0A3B-38F884124C0B}"/>
                    </a:ext>
                  </a:extLst>
                </p14:cNvPr>
                <p14:cNvContentPartPr/>
                <p14:nvPr/>
              </p14:nvContentPartPr>
              <p14:xfrm>
                <a:off x="658504" y="2732961"/>
                <a:ext cx="363960" cy="41364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2C285C7A-EF8E-DD64-0A3B-38F884124C0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50944" y="2725401"/>
                  <a:ext cx="378720" cy="42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DAE87724-637C-0367-82AF-BB672DAA9852}"/>
                    </a:ext>
                  </a:extLst>
                </p14:cNvPr>
                <p14:cNvContentPartPr/>
                <p14:nvPr/>
              </p14:nvContentPartPr>
              <p14:xfrm>
                <a:off x="409384" y="2549361"/>
                <a:ext cx="949320" cy="86904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DAE87724-637C-0367-82AF-BB672DAA9852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01824" y="2541801"/>
                  <a:ext cx="964440" cy="88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8" name="Gruppo 587">
            <a:extLst>
              <a:ext uri="{FF2B5EF4-FFF2-40B4-BE49-F238E27FC236}">
                <a16:creationId xmlns:a16="http://schemas.microsoft.com/office/drawing/2014/main" id="{F4987AC9-ACC8-594B-395F-B0A081E50E6E}"/>
              </a:ext>
            </a:extLst>
          </p:cNvPr>
          <p:cNvGrpSpPr/>
          <p:nvPr/>
        </p:nvGrpSpPr>
        <p:grpSpPr>
          <a:xfrm>
            <a:off x="446104" y="3613881"/>
            <a:ext cx="582840" cy="856355"/>
            <a:chOff x="446104" y="3613881"/>
            <a:chExt cx="582840" cy="856355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DC854666-81EC-8DA7-02A3-EBFB74EB387C}"/>
                    </a:ext>
                  </a:extLst>
                </p14:cNvPr>
                <p14:cNvContentPartPr/>
                <p14:nvPr/>
              </p14:nvContentPartPr>
              <p14:xfrm>
                <a:off x="702064" y="3613881"/>
                <a:ext cx="287640" cy="5263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DC854666-81EC-8DA7-02A3-EBFB74EB387C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94504" y="3606321"/>
                  <a:ext cx="302760" cy="54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01951156-E46A-2FF3-AD1A-401F7ADADA6D}"/>
                    </a:ext>
                  </a:extLst>
                </p14:cNvPr>
                <p14:cNvContentPartPr/>
                <p14:nvPr/>
              </p14:nvContentPartPr>
              <p14:xfrm>
                <a:off x="446104" y="4295996"/>
                <a:ext cx="72360" cy="174240"/>
              </p14:xfrm>
            </p:contentPart>
          </mc:Choice>
          <mc:Fallback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01951156-E46A-2FF3-AD1A-401F7ADADA6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38544" y="4288436"/>
                  <a:ext cx="8748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577" name="Input penna 576">
                  <a:extLst>
                    <a:ext uri="{FF2B5EF4-FFF2-40B4-BE49-F238E27FC236}">
                      <a16:creationId xmlns:a16="http://schemas.microsoft.com/office/drawing/2014/main" id="{02B870B9-4D86-97E4-35FA-CDAD1B65CD8B}"/>
                    </a:ext>
                  </a:extLst>
                </p14:cNvPr>
                <p14:cNvContentPartPr/>
                <p14:nvPr/>
              </p14:nvContentPartPr>
              <p14:xfrm>
                <a:off x="582904" y="4326956"/>
                <a:ext cx="117360" cy="122040"/>
              </p14:xfrm>
            </p:contentPart>
          </mc:Choice>
          <mc:Fallback>
            <p:pic>
              <p:nvPicPr>
                <p:cNvPr id="577" name="Input penna 576">
                  <a:extLst>
                    <a:ext uri="{FF2B5EF4-FFF2-40B4-BE49-F238E27FC236}">
                      <a16:creationId xmlns:a16="http://schemas.microsoft.com/office/drawing/2014/main" id="{02B870B9-4D86-97E4-35FA-CDAD1B65CD8B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75704" y="4319396"/>
                  <a:ext cx="13248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578" name="Input penna 577">
                  <a:extLst>
                    <a:ext uri="{FF2B5EF4-FFF2-40B4-BE49-F238E27FC236}">
                      <a16:creationId xmlns:a16="http://schemas.microsoft.com/office/drawing/2014/main" id="{CF610094-8537-F920-7B3C-2EDF3F71F021}"/>
                    </a:ext>
                  </a:extLst>
                </p14:cNvPr>
                <p14:cNvContentPartPr/>
                <p14:nvPr/>
              </p14:nvContentPartPr>
              <p14:xfrm>
                <a:off x="755344" y="4184396"/>
                <a:ext cx="27720" cy="280080"/>
              </p14:xfrm>
            </p:contentPart>
          </mc:Choice>
          <mc:Fallback>
            <p:pic>
              <p:nvPicPr>
                <p:cNvPr id="578" name="Input penna 577">
                  <a:extLst>
                    <a:ext uri="{FF2B5EF4-FFF2-40B4-BE49-F238E27FC236}">
                      <a16:creationId xmlns:a16="http://schemas.microsoft.com/office/drawing/2014/main" id="{CF610094-8537-F920-7B3C-2EDF3F71F02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47784" y="4176836"/>
                  <a:ext cx="4284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579" name="Input penna 578">
                  <a:extLst>
                    <a:ext uri="{FF2B5EF4-FFF2-40B4-BE49-F238E27FC236}">
                      <a16:creationId xmlns:a16="http://schemas.microsoft.com/office/drawing/2014/main" id="{3D597F0F-E20A-6A13-8361-A282D24A11A5}"/>
                    </a:ext>
                  </a:extLst>
                </p14:cNvPr>
                <p14:cNvContentPartPr/>
                <p14:nvPr/>
              </p14:nvContentPartPr>
              <p14:xfrm>
                <a:off x="775504" y="4317596"/>
                <a:ext cx="45360" cy="26640"/>
              </p14:xfrm>
            </p:contentPart>
          </mc:Choice>
          <mc:Fallback>
            <p:pic>
              <p:nvPicPr>
                <p:cNvPr id="579" name="Input penna 578">
                  <a:extLst>
                    <a:ext uri="{FF2B5EF4-FFF2-40B4-BE49-F238E27FC236}">
                      <a16:creationId xmlns:a16="http://schemas.microsoft.com/office/drawing/2014/main" id="{3D597F0F-E20A-6A13-8361-A282D24A11A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67944" y="4310036"/>
                  <a:ext cx="6012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580" name="Input penna 579">
                  <a:extLst>
                    <a:ext uri="{FF2B5EF4-FFF2-40B4-BE49-F238E27FC236}">
                      <a16:creationId xmlns:a16="http://schemas.microsoft.com/office/drawing/2014/main" id="{EFFEF9CF-87EE-CEE9-F5F8-B9675E9ED2D0}"/>
                    </a:ext>
                  </a:extLst>
                </p14:cNvPr>
                <p14:cNvContentPartPr/>
                <p14:nvPr/>
              </p14:nvContentPartPr>
              <p14:xfrm>
                <a:off x="862624" y="4185476"/>
                <a:ext cx="27000" cy="227160"/>
              </p14:xfrm>
            </p:contentPart>
          </mc:Choice>
          <mc:Fallback>
            <p:pic>
              <p:nvPicPr>
                <p:cNvPr id="580" name="Input penna 579">
                  <a:extLst>
                    <a:ext uri="{FF2B5EF4-FFF2-40B4-BE49-F238E27FC236}">
                      <a16:creationId xmlns:a16="http://schemas.microsoft.com/office/drawing/2014/main" id="{EFFEF9CF-87EE-CEE9-F5F8-B9675E9ED2D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55064" y="4178276"/>
                  <a:ext cx="4212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581" name="Input penna 580">
                  <a:extLst>
                    <a:ext uri="{FF2B5EF4-FFF2-40B4-BE49-F238E27FC236}">
                      <a16:creationId xmlns:a16="http://schemas.microsoft.com/office/drawing/2014/main" id="{2CB8735F-DECC-F85B-671F-1E09103E6E1D}"/>
                    </a:ext>
                  </a:extLst>
                </p14:cNvPr>
                <p14:cNvContentPartPr/>
                <p14:nvPr/>
              </p14:nvContentPartPr>
              <p14:xfrm>
                <a:off x="873064" y="4298516"/>
                <a:ext cx="39960" cy="27360"/>
              </p14:xfrm>
            </p:contentPart>
          </mc:Choice>
          <mc:Fallback>
            <p:pic>
              <p:nvPicPr>
                <p:cNvPr id="581" name="Input penna 580">
                  <a:extLst>
                    <a:ext uri="{FF2B5EF4-FFF2-40B4-BE49-F238E27FC236}">
                      <a16:creationId xmlns:a16="http://schemas.microsoft.com/office/drawing/2014/main" id="{2CB8735F-DECC-F85B-671F-1E09103E6E1D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65504" y="4290956"/>
                  <a:ext cx="550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582" name="Input penna 581">
                  <a:extLst>
                    <a:ext uri="{FF2B5EF4-FFF2-40B4-BE49-F238E27FC236}">
                      <a16:creationId xmlns:a16="http://schemas.microsoft.com/office/drawing/2014/main" id="{F8D9C095-F9B3-69ED-DC36-A8E9A166C2BF}"/>
                    </a:ext>
                  </a:extLst>
                </p14:cNvPr>
                <p14:cNvContentPartPr/>
                <p14:nvPr/>
              </p14:nvContentPartPr>
              <p14:xfrm>
                <a:off x="947944" y="4292036"/>
                <a:ext cx="81000" cy="116640"/>
              </p14:xfrm>
            </p:contentPart>
          </mc:Choice>
          <mc:Fallback>
            <p:pic>
              <p:nvPicPr>
                <p:cNvPr id="582" name="Input penna 581">
                  <a:extLst>
                    <a:ext uri="{FF2B5EF4-FFF2-40B4-BE49-F238E27FC236}">
                      <a16:creationId xmlns:a16="http://schemas.microsoft.com/office/drawing/2014/main" id="{F8D9C095-F9B3-69ED-DC36-A8E9A166C2BF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40384" y="4284476"/>
                  <a:ext cx="96120" cy="13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6" name="Gruppo 585">
            <a:extLst>
              <a:ext uri="{FF2B5EF4-FFF2-40B4-BE49-F238E27FC236}">
                <a16:creationId xmlns:a16="http://schemas.microsoft.com/office/drawing/2014/main" id="{0B22BC39-4243-4565-D5A9-77E103AA9EB5}"/>
              </a:ext>
            </a:extLst>
          </p:cNvPr>
          <p:cNvGrpSpPr/>
          <p:nvPr/>
        </p:nvGrpSpPr>
        <p:grpSpPr>
          <a:xfrm>
            <a:off x="1522144" y="4207436"/>
            <a:ext cx="153720" cy="115920"/>
            <a:chOff x="1522144" y="4207436"/>
            <a:chExt cx="153720" cy="115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583" name="Input penna 582">
                  <a:extLst>
                    <a:ext uri="{FF2B5EF4-FFF2-40B4-BE49-F238E27FC236}">
                      <a16:creationId xmlns:a16="http://schemas.microsoft.com/office/drawing/2014/main" id="{910CF944-9754-7AAB-1FF3-EEC64F3A3702}"/>
                    </a:ext>
                  </a:extLst>
                </p14:cNvPr>
                <p14:cNvContentPartPr/>
                <p14:nvPr/>
              </p14:nvContentPartPr>
              <p14:xfrm>
                <a:off x="1522144" y="4286996"/>
                <a:ext cx="105840" cy="30960"/>
              </p14:xfrm>
            </p:contentPart>
          </mc:Choice>
          <mc:Fallback>
            <p:pic>
              <p:nvPicPr>
                <p:cNvPr id="583" name="Input penna 582">
                  <a:extLst>
                    <a:ext uri="{FF2B5EF4-FFF2-40B4-BE49-F238E27FC236}">
                      <a16:creationId xmlns:a16="http://schemas.microsoft.com/office/drawing/2014/main" id="{910CF944-9754-7AAB-1FF3-EEC64F3A3702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514584" y="4279436"/>
                  <a:ext cx="1206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584" name="Input penna 583">
                  <a:extLst>
                    <a:ext uri="{FF2B5EF4-FFF2-40B4-BE49-F238E27FC236}">
                      <a16:creationId xmlns:a16="http://schemas.microsoft.com/office/drawing/2014/main" id="{01C13A17-69FE-CDEC-7429-7E58EA04EF76}"/>
                    </a:ext>
                  </a:extLst>
                </p14:cNvPr>
                <p14:cNvContentPartPr/>
                <p14:nvPr/>
              </p14:nvContentPartPr>
              <p14:xfrm>
                <a:off x="1647424" y="4207436"/>
                <a:ext cx="28440" cy="115920"/>
              </p14:xfrm>
            </p:contentPart>
          </mc:Choice>
          <mc:Fallback>
            <p:pic>
              <p:nvPicPr>
                <p:cNvPr id="584" name="Input penna 583">
                  <a:extLst>
                    <a:ext uri="{FF2B5EF4-FFF2-40B4-BE49-F238E27FC236}">
                      <a16:creationId xmlns:a16="http://schemas.microsoft.com/office/drawing/2014/main" id="{01C13A17-69FE-CDEC-7429-7E58EA04EF76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640224" y="4199876"/>
                  <a:ext cx="43560" cy="13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8" name="Gruppo 677">
            <a:extLst>
              <a:ext uri="{FF2B5EF4-FFF2-40B4-BE49-F238E27FC236}">
                <a16:creationId xmlns:a16="http://schemas.microsoft.com/office/drawing/2014/main" id="{DF6A4B2E-A177-3919-4D83-AE8D4260D7E4}"/>
              </a:ext>
            </a:extLst>
          </p:cNvPr>
          <p:cNvGrpSpPr/>
          <p:nvPr/>
        </p:nvGrpSpPr>
        <p:grpSpPr>
          <a:xfrm>
            <a:off x="6579381" y="421804"/>
            <a:ext cx="382320" cy="291600"/>
            <a:chOff x="6579381" y="421804"/>
            <a:chExt cx="382320" cy="29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674" name="Input penna 673">
                  <a:extLst>
                    <a:ext uri="{FF2B5EF4-FFF2-40B4-BE49-F238E27FC236}">
                      <a16:creationId xmlns:a16="http://schemas.microsoft.com/office/drawing/2014/main" id="{FAC8D41E-D98D-2FD8-1A6B-3D3F9BB02808}"/>
                    </a:ext>
                  </a:extLst>
                </p14:cNvPr>
                <p14:cNvContentPartPr/>
                <p14:nvPr/>
              </p14:nvContentPartPr>
              <p14:xfrm>
                <a:off x="6579381" y="421804"/>
                <a:ext cx="168120" cy="279720"/>
              </p14:xfrm>
            </p:contentPart>
          </mc:Choice>
          <mc:Fallback>
            <p:pic>
              <p:nvPicPr>
                <p:cNvPr id="674" name="Input penna 673">
                  <a:extLst>
                    <a:ext uri="{FF2B5EF4-FFF2-40B4-BE49-F238E27FC236}">
                      <a16:creationId xmlns:a16="http://schemas.microsoft.com/office/drawing/2014/main" id="{FAC8D41E-D98D-2FD8-1A6B-3D3F9BB02808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572181" y="414244"/>
                  <a:ext cx="18324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675" name="Input penna 674">
                  <a:extLst>
                    <a:ext uri="{FF2B5EF4-FFF2-40B4-BE49-F238E27FC236}">
                      <a16:creationId xmlns:a16="http://schemas.microsoft.com/office/drawing/2014/main" id="{34CAFA0E-44B1-416E-72EF-29534C419138}"/>
                    </a:ext>
                  </a:extLst>
                </p14:cNvPr>
                <p14:cNvContentPartPr/>
                <p14:nvPr/>
              </p14:nvContentPartPr>
              <p14:xfrm>
                <a:off x="6807981" y="464644"/>
                <a:ext cx="5400" cy="248760"/>
              </p14:xfrm>
            </p:contentPart>
          </mc:Choice>
          <mc:Fallback>
            <p:pic>
              <p:nvPicPr>
                <p:cNvPr id="675" name="Input penna 674">
                  <a:extLst>
                    <a:ext uri="{FF2B5EF4-FFF2-40B4-BE49-F238E27FC236}">
                      <a16:creationId xmlns:a16="http://schemas.microsoft.com/office/drawing/2014/main" id="{34CAFA0E-44B1-416E-72EF-29534C419138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800421" y="457084"/>
                  <a:ext cx="2052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676" name="Input penna 675">
                  <a:extLst>
                    <a:ext uri="{FF2B5EF4-FFF2-40B4-BE49-F238E27FC236}">
                      <a16:creationId xmlns:a16="http://schemas.microsoft.com/office/drawing/2014/main" id="{F58FB081-A041-D7DE-A68E-36A6D3FB2229}"/>
                    </a:ext>
                  </a:extLst>
                </p14:cNvPr>
                <p14:cNvContentPartPr/>
                <p14:nvPr/>
              </p14:nvContentPartPr>
              <p14:xfrm>
                <a:off x="6801501" y="574804"/>
                <a:ext cx="160200" cy="33480"/>
              </p14:xfrm>
            </p:contentPart>
          </mc:Choice>
          <mc:Fallback>
            <p:pic>
              <p:nvPicPr>
                <p:cNvPr id="676" name="Input penna 675">
                  <a:extLst>
                    <a:ext uri="{FF2B5EF4-FFF2-40B4-BE49-F238E27FC236}">
                      <a16:creationId xmlns:a16="http://schemas.microsoft.com/office/drawing/2014/main" id="{F58FB081-A041-D7DE-A68E-36A6D3FB2229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793941" y="567244"/>
                  <a:ext cx="175320" cy="4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4" name="Gruppo 683">
            <a:extLst>
              <a:ext uri="{FF2B5EF4-FFF2-40B4-BE49-F238E27FC236}">
                <a16:creationId xmlns:a16="http://schemas.microsoft.com/office/drawing/2014/main" id="{E6014F27-CA0C-7126-138C-B617A2F60697}"/>
              </a:ext>
            </a:extLst>
          </p:cNvPr>
          <p:cNvGrpSpPr/>
          <p:nvPr/>
        </p:nvGrpSpPr>
        <p:grpSpPr>
          <a:xfrm>
            <a:off x="6598461" y="861724"/>
            <a:ext cx="284040" cy="213120"/>
            <a:chOff x="6598461" y="861724"/>
            <a:chExt cx="284040" cy="21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679" name="Input penna 678">
                  <a:extLst>
                    <a:ext uri="{FF2B5EF4-FFF2-40B4-BE49-F238E27FC236}">
                      <a16:creationId xmlns:a16="http://schemas.microsoft.com/office/drawing/2014/main" id="{30ADBF48-EBF7-D63E-3727-19CBC7E04477}"/>
                    </a:ext>
                  </a:extLst>
                </p14:cNvPr>
                <p14:cNvContentPartPr/>
                <p14:nvPr/>
              </p14:nvContentPartPr>
              <p14:xfrm>
                <a:off x="6598461" y="862444"/>
                <a:ext cx="109080" cy="200880"/>
              </p14:xfrm>
            </p:contentPart>
          </mc:Choice>
          <mc:Fallback>
            <p:pic>
              <p:nvPicPr>
                <p:cNvPr id="679" name="Input penna 678">
                  <a:extLst>
                    <a:ext uri="{FF2B5EF4-FFF2-40B4-BE49-F238E27FC236}">
                      <a16:creationId xmlns:a16="http://schemas.microsoft.com/office/drawing/2014/main" id="{30ADBF48-EBF7-D63E-3727-19CBC7E04477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590901" y="854884"/>
                  <a:ext cx="12420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680" name="Input penna 679">
                  <a:extLst>
                    <a:ext uri="{FF2B5EF4-FFF2-40B4-BE49-F238E27FC236}">
                      <a16:creationId xmlns:a16="http://schemas.microsoft.com/office/drawing/2014/main" id="{48031C36-1E05-891C-035A-BA587CEF21BC}"/>
                    </a:ext>
                  </a:extLst>
                </p14:cNvPr>
                <p14:cNvContentPartPr/>
                <p14:nvPr/>
              </p14:nvContentPartPr>
              <p14:xfrm>
                <a:off x="6659661" y="964684"/>
                <a:ext cx="69840" cy="110160"/>
              </p14:xfrm>
            </p:contentPart>
          </mc:Choice>
          <mc:Fallback>
            <p:pic>
              <p:nvPicPr>
                <p:cNvPr id="680" name="Input penna 679">
                  <a:extLst>
                    <a:ext uri="{FF2B5EF4-FFF2-40B4-BE49-F238E27FC236}">
                      <a16:creationId xmlns:a16="http://schemas.microsoft.com/office/drawing/2014/main" id="{48031C36-1E05-891C-035A-BA587CEF21BC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652101" y="957124"/>
                  <a:ext cx="8496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681" name="Input penna 680">
                  <a:extLst>
                    <a:ext uri="{FF2B5EF4-FFF2-40B4-BE49-F238E27FC236}">
                      <a16:creationId xmlns:a16="http://schemas.microsoft.com/office/drawing/2014/main" id="{024DF37A-4D6E-59AE-44AE-846EA9D5F661}"/>
                    </a:ext>
                  </a:extLst>
                </p14:cNvPr>
                <p14:cNvContentPartPr/>
                <p14:nvPr/>
              </p14:nvContentPartPr>
              <p14:xfrm>
                <a:off x="6708981" y="861724"/>
                <a:ext cx="105120" cy="201240"/>
              </p14:xfrm>
            </p:contentPart>
          </mc:Choice>
          <mc:Fallback>
            <p:pic>
              <p:nvPicPr>
                <p:cNvPr id="681" name="Input penna 680">
                  <a:extLst>
                    <a:ext uri="{FF2B5EF4-FFF2-40B4-BE49-F238E27FC236}">
                      <a16:creationId xmlns:a16="http://schemas.microsoft.com/office/drawing/2014/main" id="{024DF37A-4D6E-59AE-44AE-846EA9D5F661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701421" y="854164"/>
                  <a:ext cx="12024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682" name="Input penna 681">
                  <a:extLst>
                    <a:ext uri="{FF2B5EF4-FFF2-40B4-BE49-F238E27FC236}">
                      <a16:creationId xmlns:a16="http://schemas.microsoft.com/office/drawing/2014/main" id="{9F851C6E-38DA-AEF4-F0CA-89616C852ADD}"/>
                    </a:ext>
                  </a:extLst>
                </p14:cNvPr>
                <p14:cNvContentPartPr/>
                <p14:nvPr/>
              </p14:nvContentPartPr>
              <p14:xfrm>
                <a:off x="6797541" y="933364"/>
                <a:ext cx="84960" cy="96480"/>
              </p14:xfrm>
            </p:contentPart>
          </mc:Choice>
          <mc:Fallback>
            <p:pic>
              <p:nvPicPr>
                <p:cNvPr id="682" name="Input penna 681">
                  <a:extLst>
                    <a:ext uri="{FF2B5EF4-FFF2-40B4-BE49-F238E27FC236}">
                      <a16:creationId xmlns:a16="http://schemas.microsoft.com/office/drawing/2014/main" id="{9F851C6E-38DA-AEF4-F0CA-89616C852ADD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789981" y="925804"/>
                  <a:ext cx="100080" cy="111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714" name="Input penna 713">
                <a:extLst>
                  <a:ext uri="{FF2B5EF4-FFF2-40B4-BE49-F238E27FC236}">
                    <a16:creationId xmlns:a16="http://schemas.microsoft.com/office/drawing/2014/main" id="{5040D7EE-AE69-9D81-5C7C-74427BAA4EB6}"/>
                  </a:ext>
                </a:extLst>
              </p14:cNvPr>
              <p14:cNvContentPartPr/>
              <p14:nvPr/>
            </p14:nvContentPartPr>
            <p14:xfrm>
              <a:off x="6900346" y="1946244"/>
              <a:ext cx="677160" cy="245880"/>
            </p14:xfrm>
          </p:contentPart>
        </mc:Choice>
        <mc:Fallback>
          <p:pic>
            <p:nvPicPr>
              <p:cNvPr id="714" name="Input penna 713">
                <a:extLst>
                  <a:ext uri="{FF2B5EF4-FFF2-40B4-BE49-F238E27FC236}">
                    <a16:creationId xmlns:a16="http://schemas.microsoft.com/office/drawing/2014/main" id="{5040D7EE-AE69-9D81-5C7C-74427BAA4EB6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6892786" y="1938684"/>
                <a:ext cx="692280" cy="26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715" name="Input penna 714">
                <a:extLst>
                  <a:ext uri="{FF2B5EF4-FFF2-40B4-BE49-F238E27FC236}">
                    <a16:creationId xmlns:a16="http://schemas.microsoft.com/office/drawing/2014/main" id="{7B23A681-BF68-95DC-BCDB-9BC97A2E1174}"/>
                  </a:ext>
                </a:extLst>
              </p14:cNvPr>
              <p14:cNvContentPartPr/>
              <p14:nvPr/>
            </p14:nvContentPartPr>
            <p14:xfrm>
              <a:off x="6483466" y="2289324"/>
              <a:ext cx="360" cy="360"/>
            </p14:xfrm>
          </p:contentPart>
        </mc:Choice>
        <mc:Fallback>
          <p:pic>
            <p:nvPicPr>
              <p:cNvPr id="715" name="Input penna 714">
                <a:extLst>
                  <a:ext uri="{FF2B5EF4-FFF2-40B4-BE49-F238E27FC236}">
                    <a16:creationId xmlns:a16="http://schemas.microsoft.com/office/drawing/2014/main" id="{7B23A681-BF68-95DC-BCDB-9BC97A2E1174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6475906" y="2281764"/>
                <a:ext cx="1548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784" name="Input penna 783">
                <a:extLst>
                  <a:ext uri="{FF2B5EF4-FFF2-40B4-BE49-F238E27FC236}">
                    <a16:creationId xmlns:a16="http://schemas.microsoft.com/office/drawing/2014/main" id="{0F0FFA90-A309-47D9-7194-0433D82A1114}"/>
                  </a:ext>
                </a:extLst>
              </p14:cNvPr>
              <p14:cNvContentPartPr/>
              <p14:nvPr/>
            </p14:nvContentPartPr>
            <p14:xfrm>
              <a:off x="8842705" y="2385938"/>
              <a:ext cx="857160" cy="628200"/>
            </p14:xfrm>
          </p:contentPart>
        </mc:Choice>
        <mc:Fallback>
          <p:pic>
            <p:nvPicPr>
              <p:cNvPr id="784" name="Input penna 783">
                <a:extLst>
                  <a:ext uri="{FF2B5EF4-FFF2-40B4-BE49-F238E27FC236}">
                    <a16:creationId xmlns:a16="http://schemas.microsoft.com/office/drawing/2014/main" id="{0F0FFA90-A309-47D9-7194-0433D82A1114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8835145" y="2378378"/>
                <a:ext cx="872280" cy="64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6">
            <p14:nvContentPartPr>
              <p14:cNvPr id="787" name="Input penna 786">
                <a:extLst>
                  <a:ext uri="{FF2B5EF4-FFF2-40B4-BE49-F238E27FC236}">
                    <a16:creationId xmlns:a16="http://schemas.microsoft.com/office/drawing/2014/main" id="{D09BD71C-9D63-9160-FE17-181A1CE6D641}"/>
                  </a:ext>
                </a:extLst>
              </p14:cNvPr>
              <p14:cNvContentPartPr/>
              <p14:nvPr/>
            </p14:nvContentPartPr>
            <p14:xfrm>
              <a:off x="6387505" y="1438233"/>
              <a:ext cx="2507400" cy="195120"/>
            </p14:xfrm>
          </p:contentPart>
        </mc:Choice>
        <mc:Fallback>
          <p:pic>
            <p:nvPicPr>
              <p:cNvPr id="787" name="Input penna 786">
                <a:extLst>
                  <a:ext uri="{FF2B5EF4-FFF2-40B4-BE49-F238E27FC236}">
                    <a16:creationId xmlns:a16="http://schemas.microsoft.com/office/drawing/2014/main" id="{D09BD71C-9D63-9160-FE17-181A1CE6D641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6333505" y="1330233"/>
                <a:ext cx="2615040" cy="41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8">
            <p14:nvContentPartPr>
              <p14:cNvPr id="788" name="Input penna 787">
                <a:extLst>
                  <a:ext uri="{FF2B5EF4-FFF2-40B4-BE49-F238E27FC236}">
                    <a16:creationId xmlns:a16="http://schemas.microsoft.com/office/drawing/2014/main" id="{3A4AAE18-C01E-490C-EEFF-DC0610E968F6}"/>
                  </a:ext>
                </a:extLst>
              </p14:cNvPr>
              <p14:cNvContentPartPr/>
              <p14:nvPr/>
            </p14:nvContentPartPr>
            <p14:xfrm>
              <a:off x="6478945" y="1713273"/>
              <a:ext cx="2433600" cy="180720"/>
            </p14:xfrm>
          </p:contentPart>
        </mc:Choice>
        <mc:Fallback>
          <p:pic>
            <p:nvPicPr>
              <p:cNvPr id="788" name="Input penna 787">
                <a:extLst>
                  <a:ext uri="{FF2B5EF4-FFF2-40B4-BE49-F238E27FC236}">
                    <a16:creationId xmlns:a16="http://schemas.microsoft.com/office/drawing/2014/main" id="{3A4AAE18-C01E-490C-EEFF-DC0610E968F6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6425305" y="1605633"/>
                <a:ext cx="2541240" cy="39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0">
            <p14:nvContentPartPr>
              <p14:cNvPr id="789" name="Input penna 788">
                <a:extLst>
                  <a:ext uri="{FF2B5EF4-FFF2-40B4-BE49-F238E27FC236}">
                    <a16:creationId xmlns:a16="http://schemas.microsoft.com/office/drawing/2014/main" id="{0F195E53-B88E-19D9-3645-43E136425152}"/>
                  </a:ext>
                </a:extLst>
              </p14:cNvPr>
              <p14:cNvContentPartPr/>
              <p14:nvPr/>
            </p14:nvContentPartPr>
            <p14:xfrm>
              <a:off x="6554545" y="1890033"/>
              <a:ext cx="2560320" cy="137160"/>
            </p14:xfrm>
          </p:contentPart>
        </mc:Choice>
        <mc:Fallback>
          <p:pic>
            <p:nvPicPr>
              <p:cNvPr id="789" name="Input penna 788">
                <a:extLst>
                  <a:ext uri="{FF2B5EF4-FFF2-40B4-BE49-F238E27FC236}">
                    <a16:creationId xmlns:a16="http://schemas.microsoft.com/office/drawing/2014/main" id="{0F195E53-B88E-19D9-3645-43E136425152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6500905" y="1782393"/>
                <a:ext cx="2667960" cy="352800"/>
              </a:xfrm>
              <a:prstGeom prst="rect">
                <a:avLst/>
              </a:prstGeom>
            </p:spPr>
          </p:pic>
        </mc:Fallback>
      </mc:AlternateContent>
      <p:grpSp>
        <p:nvGrpSpPr>
          <p:cNvPr id="810" name="Gruppo 809">
            <a:extLst>
              <a:ext uri="{FF2B5EF4-FFF2-40B4-BE49-F238E27FC236}">
                <a16:creationId xmlns:a16="http://schemas.microsoft.com/office/drawing/2014/main" id="{20ECBF3A-DCF6-0C44-4F68-C38044420E86}"/>
              </a:ext>
            </a:extLst>
          </p:cNvPr>
          <p:cNvGrpSpPr/>
          <p:nvPr/>
        </p:nvGrpSpPr>
        <p:grpSpPr>
          <a:xfrm>
            <a:off x="6527545" y="425118"/>
            <a:ext cx="808560" cy="744840"/>
            <a:chOff x="6527545" y="425118"/>
            <a:chExt cx="808560" cy="74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806" name="Input penna 805">
                  <a:extLst>
                    <a:ext uri="{FF2B5EF4-FFF2-40B4-BE49-F238E27FC236}">
                      <a16:creationId xmlns:a16="http://schemas.microsoft.com/office/drawing/2014/main" id="{2F44E6EA-63D7-ECD2-7ACC-DF116A017D22}"/>
                    </a:ext>
                  </a:extLst>
                </p14:cNvPr>
                <p14:cNvContentPartPr/>
                <p14:nvPr/>
              </p14:nvContentPartPr>
              <p14:xfrm>
                <a:off x="6527545" y="736518"/>
                <a:ext cx="477720" cy="433440"/>
              </p14:xfrm>
            </p:contentPart>
          </mc:Choice>
          <mc:Fallback>
            <p:pic>
              <p:nvPicPr>
                <p:cNvPr id="806" name="Input penna 805">
                  <a:extLst>
                    <a:ext uri="{FF2B5EF4-FFF2-40B4-BE49-F238E27FC236}">
                      <a16:creationId xmlns:a16="http://schemas.microsoft.com/office/drawing/2014/main" id="{2F44E6EA-63D7-ECD2-7ACC-DF116A017D22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519985" y="728958"/>
                  <a:ext cx="492840" cy="44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807" name="Input penna 806">
                  <a:extLst>
                    <a:ext uri="{FF2B5EF4-FFF2-40B4-BE49-F238E27FC236}">
                      <a16:creationId xmlns:a16="http://schemas.microsoft.com/office/drawing/2014/main" id="{A7D84E4C-FB04-1CCA-B596-D7E59AA47DD8}"/>
                    </a:ext>
                  </a:extLst>
                </p14:cNvPr>
                <p14:cNvContentPartPr/>
                <p14:nvPr/>
              </p14:nvContentPartPr>
              <p14:xfrm>
                <a:off x="6954505" y="494238"/>
                <a:ext cx="351360" cy="341640"/>
              </p14:xfrm>
            </p:contentPart>
          </mc:Choice>
          <mc:Fallback>
            <p:pic>
              <p:nvPicPr>
                <p:cNvPr id="807" name="Input penna 806">
                  <a:extLst>
                    <a:ext uri="{FF2B5EF4-FFF2-40B4-BE49-F238E27FC236}">
                      <a16:creationId xmlns:a16="http://schemas.microsoft.com/office/drawing/2014/main" id="{A7D84E4C-FB04-1CCA-B596-D7E59AA47DD8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946945" y="486678"/>
                  <a:ext cx="366480" cy="35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808" name="Input penna 807">
                  <a:extLst>
                    <a:ext uri="{FF2B5EF4-FFF2-40B4-BE49-F238E27FC236}">
                      <a16:creationId xmlns:a16="http://schemas.microsoft.com/office/drawing/2014/main" id="{A3335209-E8E6-3E7C-3A1C-DA7D3C93789E}"/>
                    </a:ext>
                  </a:extLst>
                </p14:cNvPr>
                <p14:cNvContentPartPr/>
                <p14:nvPr/>
              </p14:nvContentPartPr>
              <p14:xfrm>
                <a:off x="7308385" y="425118"/>
                <a:ext cx="27720" cy="108000"/>
              </p14:xfrm>
            </p:contentPart>
          </mc:Choice>
          <mc:Fallback>
            <p:pic>
              <p:nvPicPr>
                <p:cNvPr id="808" name="Input penna 807">
                  <a:extLst>
                    <a:ext uri="{FF2B5EF4-FFF2-40B4-BE49-F238E27FC236}">
                      <a16:creationId xmlns:a16="http://schemas.microsoft.com/office/drawing/2014/main" id="{A3335209-E8E6-3E7C-3A1C-DA7D3C93789E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7300825" y="417558"/>
                  <a:ext cx="42840" cy="12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0" name="Gruppo 819">
            <a:extLst>
              <a:ext uri="{FF2B5EF4-FFF2-40B4-BE49-F238E27FC236}">
                <a16:creationId xmlns:a16="http://schemas.microsoft.com/office/drawing/2014/main" id="{08102257-EEAF-9B95-74A8-9B4C5B5FBD15}"/>
              </a:ext>
            </a:extLst>
          </p:cNvPr>
          <p:cNvGrpSpPr/>
          <p:nvPr/>
        </p:nvGrpSpPr>
        <p:grpSpPr>
          <a:xfrm>
            <a:off x="6638065" y="147198"/>
            <a:ext cx="331560" cy="194040"/>
            <a:chOff x="6638065" y="147198"/>
            <a:chExt cx="331560" cy="194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811" name="Input penna 810">
                  <a:extLst>
                    <a:ext uri="{FF2B5EF4-FFF2-40B4-BE49-F238E27FC236}">
                      <a16:creationId xmlns:a16="http://schemas.microsoft.com/office/drawing/2014/main" id="{BDBD8031-B144-311B-D5CE-B8BB1CF4FB9C}"/>
                    </a:ext>
                  </a:extLst>
                </p14:cNvPr>
                <p14:cNvContentPartPr/>
                <p14:nvPr/>
              </p14:nvContentPartPr>
              <p14:xfrm>
                <a:off x="6638065" y="147198"/>
                <a:ext cx="191520" cy="194040"/>
              </p14:xfrm>
            </p:contentPart>
          </mc:Choice>
          <mc:Fallback>
            <p:pic>
              <p:nvPicPr>
                <p:cNvPr id="811" name="Input penna 810">
                  <a:extLst>
                    <a:ext uri="{FF2B5EF4-FFF2-40B4-BE49-F238E27FC236}">
                      <a16:creationId xmlns:a16="http://schemas.microsoft.com/office/drawing/2014/main" id="{BDBD8031-B144-311B-D5CE-B8BB1CF4FB9C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630505" y="139638"/>
                  <a:ext cx="20664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812" name="Input penna 811">
                  <a:extLst>
                    <a:ext uri="{FF2B5EF4-FFF2-40B4-BE49-F238E27FC236}">
                      <a16:creationId xmlns:a16="http://schemas.microsoft.com/office/drawing/2014/main" id="{07C68BFE-6DD0-922B-938D-BD6784877654}"/>
                    </a:ext>
                  </a:extLst>
                </p14:cNvPr>
                <p14:cNvContentPartPr/>
                <p14:nvPr/>
              </p14:nvContentPartPr>
              <p14:xfrm>
                <a:off x="6831745" y="171678"/>
                <a:ext cx="109800" cy="143280"/>
              </p14:xfrm>
            </p:contentPart>
          </mc:Choice>
          <mc:Fallback>
            <p:pic>
              <p:nvPicPr>
                <p:cNvPr id="812" name="Input penna 811">
                  <a:extLst>
                    <a:ext uri="{FF2B5EF4-FFF2-40B4-BE49-F238E27FC236}">
                      <a16:creationId xmlns:a16="http://schemas.microsoft.com/office/drawing/2014/main" id="{07C68BFE-6DD0-922B-938D-BD6784877654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824185" y="164118"/>
                  <a:ext cx="12492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813" name="Input penna 812">
                  <a:extLst>
                    <a:ext uri="{FF2B5EF4-FFF2-40B4-BE49-F238E27FC236}">
                      <a16:creationId xmlns:a16="http://schemas.microsoft.com/office/drawing/2014/main" id="{298BABED-53CA-6C01-7C61-5112279667B3}"/>
                    </a:ext>
                  </a:extLst>
                </p14:cNvPr>
                <p14:cNvContentPartPr/>
                <p14:nvPr/>
              </p14:nvContentPartPr>
              <p14:xfrm>
                <a:off x="6877105" y="231438"/>
                <a:ext cx="92520" cy="21600"/>
              </p14:xfrm>
            </p:contentPart>
          </mc:Choice>
          <mc:Fallback>
            <p:pic>
              <p:nvPicPr>
                <p:cNvPr id="813" name="Input penna 812">
                  <a:extLst>
                    <a:ext uri="{FF2B5EF4-FFF2-40B4-BE49-F238E27FC236}">
                      <a16:creationId xmlns:a16="http://schemas.microsoft.com/office/drawing/2014/main" id="{298BABED-53CA-6C01-7C61-5112279667B3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869545" y="223878"/>
                  <a:ext cx="107640" cy="3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8" name="Gruppo 817">
            <a:extLst>
              <a:ext uri="{FF2B5EF4-FFF2-40B4-BE49-F238E27FC236}">
                <a16:creationId xmlns:a16="http://schemas.microsoft.com/office/drawing/2014/main" id="{31FD3E3F-9E17-F323-1FA6-DCFA6021DBCF}"/>
              </a:ext>
            </a:extLst>
          </p:cNvPr>
          <p:cNvGrpSpPr/>
          <p:nvPr/>
        </p:nvGrpSpPr>
        <p:grpSpPr>
          <a:xfrm>
            <a:off x="7368865" y="137838"/>
            <a:ext cx="554040" cy="622080"/>
            <a:chOff x="7368865" y="137838"/>
            <a:chExt cx="554040" cy="62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790" name="Input penna 789">
                  <a:extLst>
                    <a:ext uri="{FF2B5EF4-FFF2-40B4-BE49-F238E27FC236}">
                      <a16:creationId xmlns:a16="http://schemas.microsoft.com/office/drawing/2014/main" id="{EE414B3E-79AE-84A1-684E-510A591BC4C5}"/>
                    </a:ext>
                  </a:extLst>
                </p14:cNvPr>
                <p14:cNvContentPartPr/>
                <p14:nvPr/>
              </p14:nvContentPartPr>
              <p14:xfrm>
                <a:off x="7368865" y="409638"/>
                <a:ext cx="276840" cy="326520"/>
              </p14:xfrm>
            </p:contentPart>
          </mc:Choice>
          <mc:Fallback>
            <p:pic>
              <p:nvPicPr>
                <p:cNvPr id="790" name="Input penna 789">
                  <a:extLst>
                    <a:ext uri="{FF2B5EF4-FFF2-40B4-BE49-F238E27FC236}">
                      <a16:creationId xmlns:a16="http://schemas.microsoft.com/office/drawing/2014/main" id="{EE414B3E-79AE-84A1-684E-510A591BC4C5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361305" y="402078"/>
                  <a:ext cx="29196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791" name="Input penna 790">
                  <a:extLst>
                    <a:ext uri="{FF2B5EF4-FFF2-40B4-BE49-F238E27FC236}">
                      <a16:creationId xmlns:a16="http://schemas.microsoft.com/office/drawing/2014/main" id="{C789A739-4CBD-5388-15BA-74CEC34B1833}"/>
                    </a:ext>
                  </a:extLst>
                </p14:cNvPr>
                <p14:cNvContentPartPr/>
                <p14:nvPr/>
              </p14:nvContentPartPr>
              <p14:xfrm>
                <a:off x="7709425" y="533838"/>
                <a:ext cx="75960" cy="42120"/>
              </p14:xfrm>
            </p:contentPart>
          </mc:Choice>
          <mc:Fallback>
            <p:pic>
              <p:nvPicPr>
                <p:cNvPr id="791" name="Input penna 790">
                  <a:extLst>
                    <a:ext uri="{FF2B5EF4-FFF2-40B4-BE49-F238E27FC236}">
                      <a16:creationId xmlns:a16="http://schemas.microsoft.com/office/drawing/2014/main" id="{C789A739-4CBD-5388-15BA-74CEC34B1833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7701865" y="526278"/>
                  <a:ext cx="9108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792" name="Input penna 791">
                  <a:extLst>
                    <a:ext uri="{FF2B5EF4-FFF2-40B4-BE49-F238E27FC236}">
                      <a16:creationId xmlns:a16="http://schemas.microsoft.com/office/drawing/2014/main" id="{D71CBA30-2DBA-78F2-42D0-EC14FBED7EDF}"/>
                    </a:ext>
                  </a:extLst>
                </p14:cNvPr>
                <p14:cNvContentPartPr/>
                <p14:nvPr/>
              </p14:nvContentPartPr>
              <p14:xfrm>
                <a:off x="7768825" y="382998"/>
                <a:ext cx="55440" cy="376920"/>
              </p14:xfrm>
            </p:contentPart>
          </mc:Choice>
          <mc:Fallback>
            <p:pic>
              <p:nvPicPr>
                <p:cNvPr id="792" name="Input penna 791">
                  <a:extLst>
                    <a:ext uri="{FF2B5EF4-FFF2-40B4-BE49-F238E27FC236}">
                      <a16:creationId xmlns:a16="http://schemas.microsoft.com/office/drawing/2014/main" id="{D71CBA30-2DBA-78F2-42D0-EC14FBED7EDF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7761625" y="375438"/>
                  <a:ext cx="70560" cy="39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814" name="Input penna 813">
                  <a:extLst>
                    <a:ext uri="{FF2B5EF4-FFF2-40B4-BE49-F238E27FC236}">
                      <a16:creationId xmlns:a16="http://schemas.microsoft.com/office/drawing/2014/main" id="{A66DC625-2FE0-C4D9-BB6E-FEC80C863FC4}"/>
                    </a:ext>
                  </a:extLst>
                </p14:cNvPr>
                <p14:cNvContentPartPr/>
                <p14:nvPr/>
              </p14:nvContentPartPr>
              <p14:xfrm>
                <a:off x="7433665" y="137838"/>
                <a:ext cx="99000" cy="150840"/>
              </p14:xfrm>
            </p:contentPart>
          </mc:Choice>
          <mc:Fallback>
            <p:pic>
              <p:nvPicPr>
                <p:cNvPr id="814" name="Input penna 813">
                  <a:extLst>
                    <a:ext uri="{FF2B5EF4-FFF2-40B4-BE49-F238E27FC236}">
                      <a16:creationId xmlns:a16="http://schemas.microsoft.com/office/drawing/2014/main" id="{A66DC625-2FE0-C4D9-BB6E-FEC80C863FC4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7426105" y="130278"/>
                  <a:ext cx="11412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815" name="Input penna 814">
                  <a:extLst>
                    <a:ext uri="{FF2B5EF4-FFF2-40B4-BE49-F238E27FC236}">
                      <a16:creationId xmlns:a16="http://schemas.microsoft.com/office/drawing/2014/main" id="{3D6C95BD-AB5E-8C73-C3A8-7B0088C2AEF0}"/>
                    </a:ext>
                  </a:extLst>
                </p14:cNvPr>
                <p14:cNvContentPartPr/>
                <p14:nvPr/>
              </p14:nvContentPartPr>
              <p14:xfrm>
                <a:off x="7527985" y="154038"/>
                <a:ext cx="112320" cy="173160"/>
              </p14:xfrm>
            </p:contentPart>
          </mc:Choice>
          <mc:Fallback>
            <p:pic>
              <p:nvPicPr>
                <p:cNvPr id="815" name="Input penna 814">
                  <a:extLst>
                    <a:ext uri="{FF2B5EF4-FFF2-40B4-BE49-F238E27FC236}">
                      <a16:creationId xmlns:a16="http://schemas.microsoft.com/office/drawing/2014/main" id="{3D6C95BD-AB5E-8C73-C3A8-7B0088C2AEF0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7520425" y="146478"/>
                  <a:ext cx="12744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816" name="Input penna 815">
                  <a:extLst>
                    <a:ext uri="{FF2B5EF4-FFF2-40B4-BE49-F238E27FC236}">
                      <a16:creationId xmlns:a16="http://schemas.microsoft.com/office/drawing/2014/main" id="{4C7FCB1F-4037-9069-4A59-CFE366213AA5}"/>
                    </a:ext>
                  </a:extLst>
                </p14:cNvPr>
                <p14:cNvContentPartPr/>
                <p14:nvPr/>
              </p14:nvContentPartPr>
              <p14:xfrm>
                <a:off x="7758025" y="173118"/>
                <a:ext cx="164880" cy="130320"/>
              </p14:xfrm>
            </p:contentPart>
          </mc:Choice>
          <mc:Fallback>
            <p:pic>
              <p:nvPicPr>
                <p:cNvPr id="816" name="Input penna 815">
                  <a:extLst>
                    <a:ext uri="{FF2B5EF4-FFF2-40B4-BE49-F238E27FC236}">
                      <a16:creationId xmlns:a16="http://schemas.microsoft.com/office/drawing/2014/main" id="{4C7FCB1F-4037-9069-4A59-CFE366213AA5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750465" y="165558"/>
                  <a:ext cx="180000" cy="14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1" name="Gruppo 830">
            <a:extLst>
              <a:ext uri="{FF2B5EF4-FFF2-40B4-BE49-F238E27FC236}">
                <a16:creationId xmlns:a16="http://schemas.microsoft.com/office/drawing/2014/main" id="{A2EEEEC8-75A8-ADF9-1ABB-1A6ABEB944FD}"/>
              </a:ext>
            </a:extLst>
          </p:cNvPr>
          <p:cNvGrpSpPr/>
          <p:nvPr/>
        </p:nvGrpSpPr>
        <p:grpSpPr>
          <a:xfrm>
            <a:off x="8318185" y="467598"/>
            <a:ext cx="609120" cy="267840"/>
            <a:chOff x="8318185" y="467598"/>
            <a:chExt cx="609120" cy="267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821" name="Input penna 820">
                  <a:extLst>
                    <a:ext uri="{FF2B5EF4-FFF2-40B4-BE49-F238E27FC236}">
                      <a16:creationId xmlns:a16="http://schemas.microsoft.com/office/drawing/2014/main" id="{D298BE91-349B-FFC2-A277-88F3965111B7}"/>
                    </a:ext>
                  </a:extLst>
                </p14:cNvPr>
                <p14:cNvContentPartPr/>
                <p14:nvPr/>
              </p14:nvContentPartPr>
              <p14:xfrm>
                <a:off x="8318185" y="467598"/>
                <a:ext cx="102600" cy="256320"/>
              </p14:xfrm>
            </p:contentPart>
          </mc:Choice>
          <mc:Fallback>
            <p:pic>
              <p:nvPicPr>
                <p:cNvPr id="821" name="Input penna 820">
                  <a:extLst>
                    <a:ext uri="{FF2B5EF4-FFF2-40B4-BE49-F238E27FC236}">
                      <a16:creationId xmlns:a16="http://schemas.microsoft.com/office/drawing/2014/main" id="{D298BE91-349B-FFC2-A277-88F3965111B7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8310625" y="460038"/>
                  <a:ext cx="11772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822" name="Input penna 821">
                  <a:extLst>
                    <a:ext uri="{FF2B5EF4-FFF2-40B4-BE49-F238E27FC236}">
                      <a16:creationId xmlns:a16="http://schemas.microsoft.com/office/drawing/2014/main" id="{2B195751-3211-BEEB-B663-6350ECB298BE}"/>
                    </a:ext>
                  </a:extLst>
                </p14:cNvPr>
                <p14:cNvContentPartPr/>
                <p14:nvPr/>
              </p14:nvContentPartPr>
              <p14:xfrm>
                <a:off x="8430865" y="496038"/>
                <a:ext cx="47160" cy="239400"/>
              </p14:xfrm>
            </p:contentPart>
          </mc:Choice>
          <mc:Fallback>
            <p:pic>
              <p:nvPicPr>
                <p:cNvPr id="822" name="Input penna 821">
                  <a:extLst>
                    <a:ext uri="{FF2B5EF4-FFF2-40B4-BE49-F238E27FC236}">
                      <a16:creationId xmlns:a16="http://schemas.microsoft.com/office/drawing/2014/main" id="{2B195751-3211-BEEB-B663-6350ECB298BE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8423305" y="488478"/>
                  <a:ext cx="6228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823" name="Input penna 822">
                  <a:extLst>
                    <a:ext uri="{FF2B5EF4-FFF2-40B4-BE49-F238E27FC236}">
                      <a16:creationId xmlns:a16="http://schemas.microsoft.com/office/drawing/2014/main" id="{264D4358-7472-3A8D-3FD5-A83C14006749}"/>
                    </a:ext>
                  </a:extLst>
                </p14:cNvPr>
                <p14:cNvContentPartPr/>
                <p14:nvPr/>
              </p14:nvContentPartPr>
              <p14:xfrm>
                <a:off x="8454985" y="614118"/>
                <a:ext cx="130320" cy="23760"/>
              </p14:xfrm>
            </p:contentPart>
          </mc:Choice>
          <mc:Fallback>
            <p:pic>
              <p:nvPicPr>
                <p:cNvPr id="823" name="Input penna 822">
                  <a:extLst>
                    <a:ext uri="{FF2B5EF4-FFF2-40B4-BE49-F238E27FC236}">
                      <a16:creationId xmlns:a16="http://schemas.microsoft.com/office/drawing/2014/main" id="{264D4358-7472-3A8D-3FD5-A83C14006749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8447425" y="606558"/>
                  <a:ext cx="14544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824" name="Input penna 823">
                  <a:extLst>
                    <a:ext uri="{FF2B5EF4-FFF2-40B4-BE49-F238E27FC236}">
                      <a16:creationId xmlns:a16="http://schemas.microsoft.com/office/drawing/2014/main" id="{9ABC3D43-2DCF-7A54-405C-F7DF9FB4CBC2}"/>
                    </a:ext>
                  </a:extLst>
                </p14:cNvPr>
                <p14:cNvContentPartPr/>
                <p14:nvPr/>
              </p14:nvContentPartPr>
              <p14:xfrm>
                <a:off x="8624545" y="477678"/>
                <a:ext cx="115920" cy="186480"/>
              </p14:xfrm>
            </p:contentPart>
          </mc:Choice>
          <mc:Fallback>
            <p:pic>
              <p:nvPicPr>
                <p:cNvPr id="824" name="Input penna 823">
                  <a:extLst>
                    <a:ext uri="{FF2B5EF4-FFF2-40B4-BE49-F238E27FC236}">
                      <a16:creationId xmlns:a16="http://schemas.microsoft.com/office/drawing/2014/main" id="{9ABC3D43-2DCF-7A54-405C-F7DF9FB4CBC2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8616985" y="470118"/>
                  <a:ext cx="13104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825" name="Input penna 824">
                  <a:extLst>
                    <a:ext uri="{FF2B5EF4-FFF2-40B4-BE49-F238E27FC236}">
                      <a16:creationId xmlns:a16="http://schemas.microsoft.com/office/drawing/2014/main" id="{3D4EC418-B7C1-7C6A-FA85-D0E425623C24}"/>
                    </a:ext>
                  </a:extLst>
                </p14:cNvPr>
                <p14:cNvContentPartPr/>
                <p14:nvPr/>
              </p14:nvContentPartPr>
              <p14:xfrm>
                <a:off x="8671345" y="572358"/>
                <a:ext cx="38880" cy="54360"/>
              </p14:xfrm>
            </p:contentPart>
          </mc:Choice>
          <mc:Fallback>
            <p:pic>
              <p:nvPicPr>
                <p:cNvPr id="825" name="Input penna 824">
                  <a:extLst>
                    <a:ext uri="{FF2B5EF4-FFF2-40B4-BE49-F238E27FC236}">
                      <a16:creationId xmlns:a16="http://schemas.microsoft.com/office/drawing/2014/main" id="{3D4EC418-B7C1-7C6A-FA85-D0E425623C24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8663785" y="564798"/>
                  <a:ext cx="5400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826" name="Input penna 825">
                  <a:extLst>
                    <a:ext uri="{FF2B5EF4-FFF2-40B4-BE49-F238E27FC236}">
                      <a16:creationId xmlns:a16="http://schemas.microsoft.com/office/drawing/2014/main" id="{F49904A1-BB73-805B-79FE-A42DD4BB1A97}"/>
                    </a:ext>
                  </a:extLst>
                </p14:cNvPr>
                <p14:cNvContentPartPr/>
                <p14:nvPr/>
              </p14:nvContentPartPr>
              <p14:xfrm>
                <a:off x="8725705" y="520518"/>
                <a:ext cx="93960" cy="129240"/>
              </p14:xfrm>
            </p:contentPart>
          </mc:Choice>
          <mc:Fallback>
            <p:pic>
              <p:nvPicPr>
                <p:cNvPr id="826" name="Input penna 825">
                  <a:extLst>
                    <a:ext uri="{FF2B5EF4-FFF2-40B4-BE49-F238E27FC236}">
                      <a16:creationId xmlns:a16="http://schemas.microsoft.com/office/drawing/2014/main" id="{F49904A1-BB73-805B-79FE-A42DD4BB1A97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8718145" y="512958"/>
                  <a:ext cx="10908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827" name="Input penna 826">
                  <a:extLst>
                    <a:ext uri="{FF2B5EF4-FFF2-40B4-BE49-F238E27FC236}">
                      <a16:creationId xmlns:a16="http://schemas.microsoft.com/office/drawing/2014/main" id="{CF012A85-50A6-32D3-8612-57FB969D684E}"/>
                    </a:ext>
                  </a:extLst>
                </p14:cNvPr>
                <p14:cNvContentPartPr/>
                <p14:nvPr/>
              </p14:nvContentPartPr>
              <p14:xfrm>
                <a:off x="8766385" y="586758"/>
                <a:ext cx="47160" cy="24840"/>
              </p14:xfrm>
            </p:contentPart>
          </mc:Choice>
          <mc:Fallback>
            <p:pic>
              <p:nvPicPr>
                <p:cNvPr id="827" name="Input penna 826">
                  <a:extLst>
                    <a:ext uri="{FF2B5EF4-FFF2-40B4-BE49-F238E27FC236}">
                      <a16:creationId xmlns:a16="http://schemas.microsoft.com/office/drawing/2014/main" id="{CF012A85-50A6-32D3-8612-57FB969D684E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8758825" y="579198"/>
                  <a:ext cx="622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828" name="Input penna 827">
                  <a:extLst>
                    <a:ext uri="{FF2B5EF4-FFF2-40B4-BE49-F238E27FC236}">
                      <a16:creationId xmlns:a16="http://schemas.microsoft.com/office/drawing/2014/main" id="{14B22570-B8C7-E33F-7458-529BF35FCC53}"/>
                    </a:ext>
                  </a:extLst>
                </p14:cNvPr>
                <p14:cNvContentPartPr/>
                <p14:nvPr/>
              </p14:nvContentPartPr>
              <p14:xfrm>
                <a:off x="8847745" y="585318"/>
                <a:ext cx="35280" cy="14760"/>
              </p14:xfrm>
            </p:contentPart>
          </mc:Choice>
          <mc:Fallback>
            <p:pic>
              <p:nvPicPr>
                <p:cNvPr id="828" name="Input penna 827">
                  <a:extLst>
                    <a:ext uri="{FF2B5EF4-FFF2-40B4-BE49-F238E27FC236}">
                      <a16:creationId xmlns:a16="http://schemas.microsoft.com/office/drawing/2014/main" id="{14B22570-B8C7-E33F-7458-529BF35FCC53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8840185" y="577758"/>
                  <a:ext cx="5040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829" name="Input penna 828">
                  <a:extLst>
                    <a:ext uri="{FF2B5EF4-FFF2-40B4-BE49-F238E27FC236}">
                      <a16:creationId xmlns:a16="http://schemas.microsoft.com/office/drawing/2014/main" id="{519DE6F4-3ECC-3800-E6F7-9D06AC37DB60}"/>
                    </a:ext>
                  </a:extLst>
                </p14:cNvPr>
                <p14:cNvContentPartPr/>
                <p14:nvPr/>
              </p14:nvContentPartPr>
              <p14:xfrm>
                <a:off x="8902825" y="494238"/>
                <a:ext cx="24480" cy="192960"/>
              </p14:xfrm>
            </p:contentPart>
          </mc:Choice>
          <mc:Fallback>
            <p:pic>
              <p:nvPicPr>
                <p:cNvPr id="829" name="Input penna 828">
                  <a:extLst>
                    <a:ext uri="{FF2B5EF4-FFF2-40B4-BE49-F238E27FC236}">
                      <a16:creationId xmlns:a16="http://schemas.microsoft.com/office/drawing/2014/main" id="{519DE6F4-3ECC-3800-E6F7-9D06AC37DB60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895265" y="486678"/>
                  <a:ext cx="39600" cy="20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9" name="Gruppo 838">
            <a:extLst>
              <a:ext uri="{FF2B5EF4-FFF2-40B4-BE49-F238E27FC236}">
                <a16:creationId xmlns:a16="http://schemas.microsoft.com/office/drawing/2014/main" id="{3EC004A6-D558-4FC0-D19D-A9046E07DB78}"/>
              </a:ext>
            </a:extLst>
          </p:cNvPr>
          <p:cNvGrpSpPr/>
          <p:nvPr/>
        </p:nvGrpSpPr>
        <p:grpSpPr>
          <a:xfrm>
            <a:off x="2119744" y="1428932"/>
            <a:ext cx="7312641" cy="2960218"/>
            <a:chOff x="2119744" y="1428932"/>
            <a:chExt cx="7312641" cy="2960218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104E189-A94C-1ADF-94C1-39915BC72852}"/>
                    </a:ext>
                  </a:extLst>
                </p14:cNvPr>
                <p14:cNvContentPartPr/>
                <p14:nvPr/>
              </p14:nvContentPartPr>
              <p14:xfrm>
                <a:off x="2479966" y="1505329"/>
                <a:ext cx="204840" cy="4510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104E189-A94C-1ADF-94C1-39915BC72852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2472406" y="1497769"/>
                  <a:ext cx="219960" cy="46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79EC304-8064-20FC-10A0-FC4661DA3F00}"/>
                    </a:ext>
                  </a:extLst>
                </p14:cNvPr>
                <p14:cNvContentPartPr/>
                <p14:nvPr/>
              </p14:nvContentPartPr>
              <p14:xfrm>
                <a:off x="2202406" y="2064409"/>
                <a:ext cx="160200" cy="2271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79EC304-8064-20FC-10A0-FC4661DA3F00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194846" y="2056849"/>
                  <a:ext cx="17532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589FA1FB-6002-1E16-93B2-8B4CC7722609}"/>
                    </a:ext>
                  </a:extLst>
                </p14:cNvPr>
                <p14:cNvContentPartPr/>
                <p14:nvPr/>
              </p14:nvContentPartPr>
              <p14:xfrm>
                <a:off x="2369086" y="2134249"/>
                <a:ext cx="139320" cy="1116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589FA1FB-6002-1E16-93B2-8B4CC7722609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361526" y="2126689"/>
                  <a:ext cx="15444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EEAC0F48-A325-3B79-50BE-25E95DC7BC3A}"/>
                    </a:ext>
                  </a:extLst>
                </p14:cNvPr>
                <p14:cNvContentPartPr/>
                <p14:nvPr/>
              </p14:nvContentPartPr>
              <p14:xfrm>
                <a:off x="2522806" y="2171689"/>
                <a:ext cx="83520" cy="1040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EEAC0F48-A325-3B79-50BE-25E95DC7BC3A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2515246" y="2164129"/>
                  <a:ext cx="986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25FB2F75-081D-CDBE-885A-2C3589735B15}"/>
                    </a:ext>
                  </a:extLst>
                </p14:cNvPr>
                <p14:cNvContentPartPr/>
                <p14:nvPr/>
              </p14:nvContentPartPr>
              <p14:xfrm>
                <a:off x="2634766" y="2160889"/>
                <a:ext cx="65160" cy="1195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25FB2F75-081D-CDBE-885A-2C3589735B15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2627206" y="2153689"/>
                  <a:ext cx="8028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FE8785A0-F853-77E5-8BA4-0D284511B54B}"/>
                    </a:ext>
                  </a:extLst>
                </p14:cNvPr>
                <p14:cNvContentPartPr/>
                <p14:nvPr/>
              </p14:nvContentPartPr>
              <p14:xfrm>
                <a:off x="2761486" y="2174569"/>
                <a:ext cx="116640" cy="6876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FE8785A0-F853-77E5-8BA4-0D284511B54B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753926" y="2167009"/>
                  <a:ext cx="13176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ADAFF9D3-B5A1-6CCB-741E-876A649DD2A9}"/>
                    </a:ext>
                  </a:extLst>
                </p14:cNvPr>
                <p14:cNvContentPartPr/>
                <p14:nvPr/>
              </p14:nvContentPartPr>
              <p14:xfrm>
                <a:off x="2889646" y="2172409"/>
                <a:ext cx="72000" cy="8748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ADAFF9D3-B5A1-6CCB-741E-876A649DD2A9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2882086" y="2164849"/>
                  <a:ext cx="8712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9BB1D5C1-AF3C-ADAE-147A-85D96984DD74}"/>
                    </a:ext>
                  </a:extLst>
                </p14:cNvPr>
                <p14:cNvContentPartPr/>
                <p14:nvPr/>
              </p14:nvContentPartPr>
              <p14:xfrm>
                <a:off x="2998366" y="2173849"/>
                <a:ext cx="65520" cy="6732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9BB1D5C1-AF3C-ADAE-147A-85D96984DD74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2990806" y="2166289"/>
                  <a:ext cx="802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03E0BDB2-9910-09B6-3094-CF86CD65701F}"/>
                    </a:ext>
                  </a:extLst>
                </p14:cNvPr>
                <p14:cNvContentPartPr/>
                <p14:nvPr/>
              </p14:nvContentPartPr>
              <p14:xfrm>
                <a:off x="3100966" y="2178529"/>
                <a:ext cx="60840" cy="4500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03E0BDB2-9910-09B6-3094-CF86CD65701F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093406" y="2170969"/>
                  <a:ext cx="7596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64656849-6C61-3F0B-10EB-2F91D5AC0FAB}"/>
                    </a:ext>
                  </a:extLst>
                </p14:cNvPr>
                <p14:cNvContentPartPr/>
                <p14:nvPr/>
              </p14:nvContentPartPr>
              <p14:xfrm>
                <a:off x="3193126" y="2041369"/>
                <a:ext cx="18000" cy="1771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64656849-6C61-3F0B-10EB-2F91D5AC0FAB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185926" y="2033809"/>
                  <a:ext cx="3312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D1A778E9-790E-7FA3-EBB3-6708867427B6}"/>
                    </a:ext>
                  </a:extLst>
                </p14:cNvPr>
                <p14:cNvContentPartPr/>
                <p14:nvPr/>
              </p14:nvContentPartPr>
              <p14:xfrm>
                <a:off x="3196366" y="2163769"/>
                <a:ext cx="19080" cy="1728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D1A778E9-790E-7FA3-EBB3-6708867427B6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189166" y="2156209"/>
                  <a:ext cx="3420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5B3924CC-8BBC-9B95-7CE7-29D4078392B0}"/>
                    </a:ext>
                  </a:extLst>
                </p14:cNvPr>
                <p14:cNvContentPartPr/>
                <p14:nvPr/>
              </p14:nvContentPartPr>
              <p14:xfrm>
                <a:off x="3261526" y="2117689"/>
                <a:ext cx="74520" cy="13032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5B3924CC-8BBC-9B95-7CE7-29D4078392B0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3253966" y="2110129"/>
                  <a:ext cx="8964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0F0C2BC7-48B7-AB97-397E-37C4A4179FAD}"/>
                    </a:ext>
                  </a:extLst>
                </p14:cNvPr>
                <p14:cNvContentPartPr/>
                <p14:nvPr/>
              </p14:nvContentPartPr>
              <p14:xfrm>
                <a:off x="3538006" y="2135329"/>
                <a:ext cx="122760" cy="13176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0F0C2BC7-48B7-AB97-397E-37C4A4179FAD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3530446" y="2127769"/>
                  <a:ext cx="13752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A63AF5BF-16FF-AAC8-8E22-5851EFD08999}"/>
                    </a:ext>
                  </a:extLst>
                </p14:cNvPr>
                <p14:cNvContentPartPr/>
                <p14:nvPr/>
              </p14:nvContentPartPr>
              <p14:xfrm>
                <a:off x="3719806" y="2137849"/>
                <a:ext cx="142920" cy="12096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A63AF5BF-16FF-AAC8-8E22-5851EFD08999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3712606" y="2130289"/>
                  <a:ext cx="15768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C42B2462-41FA-5681-8811-F6EEB81098E9}"/>
                    </a:ext>
                  </a:extLst>
                </p14:cNvPr>
                <p14:cNvContentPartPr/>
                <p14:nvPr/>
              </p14:nvContentPartPr>
              <p14:xfrm>
                <a:off x="3893686" y="2019409"/>
                <a:ext cx="25200" cy="22284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C42B2462-41FA-5681-8811-F6EEB81098E9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3886126" y="2012209"/>
                  <a:ext cx="4032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64DDCAED-A353-9556-1B3F-6D4E5822C44F}"/>
                    </a:ext>
                  </a:extLst>
                </p14:cNvPr>
                <p14:cNvContentPartPr/>
                <p14:nvPr/>
              </p14:nvContentPartPr>
              <p14:xfrm>
                <a:off x="3909166" y="2145409"/>
                <a:ext cx="60840" cy="3420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64DDCAED-A353-9556-1B3F-6D4E5822C44F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3901606" y="2137849"/>
                  <a:ext cx="759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ABFCBEA0-2FD5-995E-D16B-9E2AB3EDB5CF}"/>
                    </a:ext>
                  </a:extLst>
                </p14:cNvPr>
                <p14:cNvContentPartPr/>
                <p14:nvPr/>
              </p14:nvContentPartPr>
              <p14:xfrm>
                <a:off x="3985846" y="2128489"/>
                <a:ext cx="144720" cy="10656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ABFCBEA0-2FD5-995E-D16B-9E2AB3EDB5CF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3978286" y="2120929"/>
                  <a:ext cx="15984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343148DA-15F5-3027-FF08-310C1EA7A32D}"/>
                    </a:ext>
                  </a:extLst>
                </p14:cNvPr>
                <p14:cNvContentPartPr/>
                <p14:nvPr/>
              </p14:nvContentPartPr>
              <p14:xfrm>
                <a:off x="2306224" y="2626041"/>
                <a:ext cx="145440" cy="21168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343148DA-15F5-3027-FF08-310C1EA7A32D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2298664" y="2618481"/>
                  <a:ext cx="16056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63A25DC3-697F-434A-FF20-1548ACE8C9D6}"/>
                    </a:ext>
                  </a:extLst>
                </p14:cNvPr>
                <p14:cNvContentPartPr/>
                <p14:nvPr/>
              </p14:nvContentPartPr>
              <p14:xfrm>
                <a:off x="2520784" y="2619921"/>
                <a:ext cx="172800" cy="18576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63A25DC3-697F-434A-FF20-1548ACE8C9D6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2513224" y="2612361"/>
                  <a:ext cx="18792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9E440A05-1295-4E3B-965D-FE9F60677045}"/>
                    </a:ext>
                  </a:extLst>
                </p14:cNvPr>
                <p14:cNvContentPartPr/>
                <p14:nvPr/>
              </p14:nvContentPartPr>
              <p14:xfrm>
                <a:off x="2311264" y="2987841"/>
                <a:ext cx="116640" cy="1688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9E440A05-1295-4E3B-965D-FE9F60677045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2303704" y="2980281"/>
                  <a:ext cx="13140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A6C3A606-721B-309D-5863-97DC15267264}"/>
                    </a:ext>
                  </a:extLst>
                </p14:cNvPr>
                <p14:cNvContentPartPr/>
                <p14:nvPr/>
              </p14:nvContentPartPr>
              <p14:xfrm>
                <a:off x="2461024" y="2960841"/>
                <a:ext cx="132480" cy="1825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A6C3A606-721B-309D-5863-97DC15267264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2453464" y="2953281"/>
                  <a:ext cx="14724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589" name="Input penna 588">
                  <a:extLst>
                    <a:ext uri="{FF2B5EF4-FFF2-40B4-BE49-F238E27FC236}">
                      <a16:creationId xmlns:a16="http://schemas.microsoft.com/office/drawing/2014/main" id="{6CF36457-EAA2-53E4-7CCA-B25AAA55FF37}"/>
                    </a:ext>
                  </a:extLst>
                </p14:cNvPr>
                <p14:cNvContentPartPr/>
                <p14:nvPr/>
              </p14:nvContentPartPr>
              <p14:xfrm>
                <a:off x="2119744" y="3982076"/>
                <a:ext cx="163080" cy="179640"/>
              </p14:xfrm>
            </p:contentPart>
          </mc:Choice>
          <mc:Fallback>
            <p:pic>
              <p:nvPicPr>
                <p:cNvPr id="589" name="Input penna 588">
                  <a:extLst>
                    <a:ext uri="{FF2B5EF4-FFF2-40B4-BE49-F238E27FC236}">
                      <a16:creationId xmlns:a16="http://schemas.microsoft.com/office/drawing/2014/main" id="{6CF36457-EAA2-53E4-7CCA-B25AAA55FF37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2112184" y="3974516"/>
                  <a:ext cx="17784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590" name="Input penna 589">
                  <a:extLst>
                    <a:ext uri="{FF2B5EF4-FFF2-40B4-BE49-F238E27FC236}">
                      <a16:creationId xmlns:a16="http://schemas.microsoft.com/office/drawing/2014/main" id="{E0FFDC09-302E-9368-A641-7FAC807CEE93}"/>
                    </a:ext>
                  </a:extLst>
                </p14:cNvPr>
                <p14:cNvContentPartPr/>
                <p14:nvPr/>
              </p14:nvContentPartPr>
              <p14:xfrm>
                <a:off x="2133424" y="4074596"/>
                <a:ext cx="211680" cy="22680"/>
              </p14:xfrm>
            </p:contentPart>
          </mc:Choice>
          <mc:Fallback>
            <p:pic>
              <p:nvPicPr>
                <p:cNvPr id="590" name="Input penna 589">
                  <a:extLst>
                    <a:ext uri="{FF2B5EF4-FFF2-40B4-BE49-F238E27FC236}">
                      <a16:creationId xmlns:a16="http://schemas.microsoft.com/office/drawing/2014/main" id="{E0FFDC09-302E-9368-A641-7FAC807CEE93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2125864" y="4067036"/>
                  <a:ext cx="2268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591" name="Input penna 590">
                  <a:extLst>
                    <a:ext uri="{FF2B5EF4-FFF2-40B4-BE49-F238E27FC236}">
                      <a16:creationId xmlns:a16="http://schemas.microsoft.com/office/drawing/2014/main" id="{107E7609-4206-19C4-08FA-827DC915E6C4}"/>
                    </a:ext>
                  </a:extLst>
                </p14:cNvPr>
                <p14:cNvContentPartPr/>
                <p14:nvPr/>
              </p14:nvContentPartPr>
              <p14:xfrm>
                <a:off x="2559304" y="4164596"/>
                <a:ext cx="41400" cy="84240"/>
              </p14:xfrm>
            </p:contentPart>
          </mc:Choice>
          <mc:Fallback>
            <p:pic>
              <p:nvPicPr>
                <p:cNvPr id="591" name="Input penna 590">
                  <a:extLst>
                    <a:ext uri="{FF2B5EF4-FFF2-40B4-BE49-F238E27FC236}">
                      <a16:creationId xmlns:a16="http://schemas.microsoft.com/office/drawing/2014/main" id="{107E7609-4206-19C4-08FA-827DC915E6C4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2551744" y="4157036"/>
                  <a:ext cx="5652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592" name="Input penna 591">
                  <a:extLst>
                    <a:ext uri="{FF2B5EF4-FFF2-40B4-BE49-F238E27FC236}">
                      <a16:creationId xmlns:a16="http://schemas.microsoft.com/office/drawing/2014/main" id="{A9CEFEC2-940E-2C10-47F0-DFCE965B85C4}"/>
                    </a:ext>
                  </a:extLst>
                </p14:cNvPr>
                <p14:cNvContentPartPr/>
                <p14:nvPr/>
              </p14:nvContentPartPr>
              <p14:xfrm>
                <a:off x="2859544" y="3980636"/>
                <a:ext cx="86760" cy="183600"/>
              </p14:xfrm>
            </p:contentPart>
          </mc:Choice>
          <mc:Fallback>
            <p:pic>
              <p:nvPicPr>
                <p:cNvPr id="592" name="Input penna 591">
                  <a:extLst>
                    <a:ext uri="{FF2B5EF4-FFF2-40B4-BE49-F238E27FC236}">
                      <a16:creationId xmlns:a16="http://schemas.microsoft.com/office/drawing/2014/main" id="{A9CEFEC2-940E-2C10-47F0-DFCE965B85C4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2851984" y="3973076"/>
                  <a:ext cx="10188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593" name="Input penna 592">
                  <a:extLst>
                    <a:ext uri="{FF2B5EF4-FFF2-40B4-BE49-F238E27FC236}">
                      <a16:creationId xmlns:a16="http://schemas.microsoft.com/office/drawing/2014/main" id="{AAAD5AAB-6B06-B88F-1717-320D33F3EC86}"/>
                    </a:ext>
                  </a:extLst>
                </p14:cNvPr>
                <p14:cNvContentPartPr/>
                <p14:nvPr/>
              </p14:nvContentPartPr>
              <p14:xfrm>
                <a:off x="2895544" y="4078916"/>
                <a:ext cx="140040" cy="50400"/>
              </p14:xfrm>
            </p:contentPart>
          </mc:Choice>
          <mc:Fallback>
            <p:pic>
              <p:nvPicPr>
                <p:cNvPr id="593" name="Input penna 592">
                  <a:extLst>
                    <a:ext uri="{FF2B5EF4-FFF2-40B4-BE49-F238E27FC236}">
                      <a16:creationId xmlns:a16="http://schemas.microsoft.com/office/drawing/2014/main" id="{AAAD5AAB-6B06-B88F-1717-320D33F3EC86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2887984" y="4071356"/>
                  <a:ext cx="15516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594" name="Input penna 593">
                  <a:extLst>
                    <a:ext uri="{FF2B5EF4-FFF2-40B4-BE49-F238E27FC236}">
                      <a16:creationId xmlns:a16="http://schemas.microsoft.com/office/drawing/2014/main" id="{D36BF2D7-3180-5BD3-35B4-74B15982557E}"/>
                    </a:ext>
                  </a:extLst>
                </p14:cNvPr>
                <p14:cNvContentPartPr/>
                <p14:nvPr/>
              </p14:nvContentPartPr>
              <p14:xfrm>
                <a:off x="3242584" y="4139756"/>
                <a:ext cx="39240" cy="91800"/>
              </p14:xfrm>
            </p:contentPart>
          </mc:Choice>
          <mc:Fallback>
            <p:pic>
              <p:nvPicPr>
                <p:cNvPr id="594" name="Input penna 593">
                  <a:extLst>
                    <a:ext uri="{FF2B5EF4-FFF2-40B4-BE49-F238E27FC236}">
                      <a16:creationId xmlns:a16="http://schemas.microsoft.com/office/drawing/2014/main" id="{D36BF2D7-3180-5BD3-35B4-74B15982557E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3235024" y="4132196"/>
                  <a:ext cx="5436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595" name="Input penna 594">
                  <a:extLst>
                    <a:ext uri="{FF2B5EF4-FFF2-40B4-BE49-F238E27FC236}">
                      <a16:creationId xmlns:a16="http://schemas.microsoft.com/office/drawing/2014/main" id="{D5009F9E-7F1E-F3D2-B9FD-212514077CC2}"/>
                    </a:ext>
                  </a:extLst>
                </p14:cNvPr>
                <p14:cNvContentPartPr/>
                <p14:nvPr/>
              </p14:nvContentPartPr>
              <p14:xfrm>
                <a:off x="3610504" y="3873716"/>
                <a:ext cx="11520" cy="99720"/>
              </p14:xfrm>
            </p:contentPart>
          </mc:Choice>
          <mc:Fallback>
            <p:pic>
              <p:nvPicPr>
                <p:cNvPr id="595" name="Input penna 594">
                  <a:extLst>
                    <a:ext uri="{FF2B5EF4-FFF2-40B4-BE49-F238E27FC236}">
                      <a16:creationId xmlns:a16="http://schemas.microsoft.com/office/drawing/2014/main" id="{D5009F9E-7F1E-F3D2-B9FD-212514077CC2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3602944" y="3866156"/>
                  <a:ext cx="2664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596" name="Input penna 595">
                  <a:extLst>
                    <a:ext uri="{FF2B5EF4-FFF2-40B4-BE49-F238E27FC236}">
                      <a16:creationId xmlns:a16="http://schemas.microsoft.com/office/drawing/2014/main" id="{6259BF50-518D-5D96-E8F0-CF7A2CEB131F}"/>
                    </a:ext>
                  </a:extLst>
                </p14:cNvPr>
                <p14:cNvContentPartPr/>
                <p14:nvPr/>
              </p14:nvContentPartPr>
              <p14:xfrm>
                <a:off x="3520144" y="3959756"/>
                <a:ext cx="225360" cy="9000"/>
              </p14:xfrm>
            </p:contentPart>
          </mc:Choice>
          <mc:Fallback>
            <p:pic>
              <p:nvPicPr>
                <p:cNvPr id="596" name="Input penna 595">
                  <a:extLst>
                    <a:ext uri="{FF2B5EF4-FFF2-40B4-BE49-F238E27FC236}">
                      <a16:creationId xmlns:a16="http://schemas.microsoft.com/office/drawing/2014/main" id="{6259BF50-518D-5D96-E8F0-CF7A2CEB131F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3512584" y="3952196"/>
                  <a:ext cx="24048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597" name="Input penna 596">
                  <a:extLst>
                    <a:ext uri="{FF2B5EF4-FFF2-40B4-BE49-F238E27FC236}">
                      <a16:creationId xmlns:a16="http://schemas.microsoft.com/office/drawing/2014/main" id="{A0DA4E28-4BEF-0305-FCC2-05496664FB11}"/>
                    </a:ext>
                  </a:extLst>
                </p14:cNvPr>
                <p14:cNvContentPartPr/>
                <p14:nvPr/>
              </p14:nvContentPartPr>
              <p14:xfrm>
                <a:off x="3550744" y="4014476"/>
                <a:ext cx="60840" cy="103320"/>
              </p14:xfrm>
            </p:contentPart>
          </mc:Choice>
          <mc:Fallback>
            <p:pic>
              <p:nvPicPr>
                <p:cNvPr id="597" name="Input penna 596">
                  <a:extLst>
                    <a:ext uri="{FF2B5EF4-FFF2-40B4-BE49-F238E27FC236}">
                      <a16:creationId xmlns:a16="http://schemas.microsoft.com/office/drawing/2014/main" id="{A0DA4E28-4BEF-0305-FCC2-05496664FB11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3543184" y="4006916"/>
                  <a:ext cx="7596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598" name="Input penna 597">
                  <a:extLst>
                    <a:ext uri="{FF2B5EF4-FFF2-40B4-BE49-F238E27FC236}">
                      <a16:creationId xmlns:a16="http://schemas.microsoft.com/office/drawing/2014/main" id="{D5891401-23DE-EDE7-C2A9-472A09C51D82}"/>
                    </a:ext>
                  </a:extLst>
                </p14:cNvPr>
                <p14:cNvContentPartPr/>
                <p14:nvPr/>
              </p14:nvContentPartPr>
              <p14:xfrm>
                <a:off x="3649024" y="3974516"/>
                <a:ext cx="85680" cy="139680"/>
              </p14:xfrm>
            </p:contentPart>
          </mc:Choice>
          <mc:Fallback>
            <p:pic>
              <p:nvPicPr>
                <p:cNvPr id="598" name="Input penna 597">
                  <a:extLst>
                    <a:ext uri="{FF2B5EF4-FFF2-40B4-BE49-F238E27FC236}">
                      <a16:creationId xmlns:a16="http://schemas.microsoft.com/office/drawing/2014/main" id="{D5891401-23DE-EDE7-C2A9-472A09C51D82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3641464" y="3966956"/>
                  <a:ext cx="10044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8616E57F-EA59-E2D7-7C05-D5454A2AD019}"/>
                    </a:ext>
                  </a:extLst>
                </p14:cNvPr>
                <p14:cNvContentPartPr/>
                <p14:nvPr/>
              </p14:nvContentPartPr>
              <p14:xfrm>
                <a:off x="4108744" y="3967676"/>
                <a:ext cx="142200" cy="161280"/>
              </p14:xfrm>
            </p:contentPart>
          </mc:Choice>
          <mc:Fallback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8616E57F-EA59-E2D7-7C05-D5454A2AD019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4101184" y="3960116"/>
                  <a:ext cx="15732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600" name="Input penna 599">
                  <a:extLst>
                    <a:ext uri="{FF2B5EF4-FFF2-40B4-BE49-F238E27FC236}">
                      <a16:creationId xmlns:a16="http://schemas.microsoft.com/office/drawing/2014/main" id="{2FDB95FF-9260-D96D-BFB8-DFFE6FE0DF21}"/>
                    </a:ext>
                  </a:extLst>
                </p14:cNvPr>
                <p14:cNvContentPartPr/>
                <p14:nvPr/>
              </p14:nvContentPartPr>
              <p14:xfrm>
                <a:off x="4268224" y="3985316"/>
                <a:ext cx="105840" cy="157680"/>
              </p14:xfrm>
            </p:contentPart>
          </mc:Choice>
          <mc:Fallback>
            <p:pic>
              <p:nvPicPr>
                <p:cNvPr id="600" name="Input penna 599">
                  <a:extLst>
                    <a:ext uri="{FF2B5EF4-FFF2-40B4-BE49-F238E27FC236}">
                      <a16:creationId xmlns:a16="http://schemas.microsoft.com/office/drawing/2014/main" id="{2FDB95FF-9260-D96D-BFB8-DFFE6FE0DF21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4260664" y="3977756"/>
                  <a:ext cx="12060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601" name="Input penna 600">
                  <a:extLst>
                    <a:ext uri="{FF2B5EF4-FFF2-40B4-BE49-F238E27FC236}">
                      <a16:creationId xmlns:a16="http://schemas.microsoft.com/office/drawing/2014/main" id="{1BB431B1-6687-B1D5-200E-BF5DE534699D}"/>
                    </a:ext>
                  </a:extLst>
                </p14:cNvPr>
                <p14:cNvContentPartPr/>
                <p14:nvPr/>
              </p14:nvContentPartPr>
              <p14:xfrm>
                <a:off x="4383064" y="4000436"/>
                <a:ext cx="113400" cy="159840"/>
              </p14:xfrm>
            </p:contentPart>
          </mc:Choice>
          <mc:Fallback>
            <p:pic>
              <p:nvPicPr>
                <p:cNvPr id="601" name="Input penna 600">
                  <a:extLst>
                    <a:ext uri="{FF2B5EF4-FFF2-40B4-BE49-F238E27FC236}">
                      <a16:creationId xmlns:a16="http://schemas.microsoft.com/office/drawing/2014/main" id="{1BB431B1-6687-B1D5-200E-BF5DE534699D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4375504" y="3992876"/>
                  <a:ext cx="12852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665" name="Input penna 664">
                  <a:extLst>
                    <a:ext uri="{FF2B5EF4-FFF2-40B4-BE49-F238E27FC236}">
                      <a16:creationId xmlns:a16="http://schemas.microsoft.com/office/drawing/2014/main" id="{5A47B00E-D424-85C5-5820-F88EC986E5A0}"/>
                    </a:ext>
                  </a:extLst>
                </p14:cNvPr>
                <p14:cNvContentPartPr/>
                <p14:nvPr/>
              </p14:nvContentPartPr>
              <p14:xfrm>
                <a:off x="4552984" y="4155236"/>
                <a:ext cx="6840" cy="5760"/>
              </p14:xfrm>
            </p:contentPart>
          </mc:Choice>
          <mc:Fallback>
            <p:pic>
              <p:nvPicPr>
                <p:cNvPr id="665" name="Input penna 664">
                  <a:extLst>
                    <a:ext uri="{FF2B5EF4-FFF2-40B4-BE49-F238E27FC236}">
                      <a16:creationId xmlns:a16="http://schemas.microsoft.com/office/drawing/2014/main" id="{5A47B00E-D424-85C5-5820-F88EC986E5A0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4545424" y="4147676"/>
                  <a:ext cx="2196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690" name="Input penna 689">
                  <a:extLst>
                    <a:ext uri="{FF2B5EF4-FFF2-40B4-BE49-F238E27FC236}">
                      <a16:creationId xmlns:a16="http://schemas.microsoft.com/office/drawing/2014/main" id="{9EE5A393-BC8D-1FCF-03E9-82340E5A3555}"/>
                    </a:ext>
                  </a:extLst>
                </p14:cNvPr>
                <p14:cNvContentPartPr/>
                <p14:nvPr/>
              </p14:nvContentPartPr>
              <p14:xfrm>
                <a:off x="6382666" y="1541612"/>
                <a:ext cx="160920" cy="222480"/>
              </p14:xfrm>
            </p:contentPart>
          </mc:Choice>
          <mc:Fallback>
            <p:pic>
              <p:nvPicPr>
                <p:cNvPr id="690" name="Input penna 689">
                  <a:extLst>
                    <a:ext uri="{FF2B5EF4-FFF2-40B4-BE49-F238E27FC236}">
                      <a16:creationId xmlns:a16="http://schemas.microsoft.com/office/drawing/2014/main" id="{9EE5A393-BC8D-1FCF-03E9-82340E5A3555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6375466" y="1534052"/>
                  <a:ext cx="17568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691" name="Input penna 690">
                  <a:extLst>
                    <a:ext uri="{FF2B5EF4-FFF2-40B4-BE49-F238E27FC236}">
                      <a16:creationId xmlns:a16="http://schemas.microsoft.com/office/drawing/2014/main" id="{791987AA-A4AD-52C8-80DF-0AE72FC144F1}"/>
                    </a:ext>
                  </a:extLst>
                </p14:cNvPr>
                <p14:cNvContentPartPr/>
                <p14:nvPr/>
              </p14:nvContentPartPr>
              <p14:xfrm>
                <a:off x="6695506" y="1559252"/>
                <a:ext cx="140760" cy="159840"/>
              </p14:xfrm>
            </p:contentPart>
          </mc:Choice>
          <mc:Fallback>
            <p:pic>
              <p:nvPicPr>
                <p:cNvPr id="691" name="Input penna 690">
                  <a:extLst>
                    <a:ext uri="{FF2B5EF4-FFF2-40B4-BE49-F238E27FC236}">
                      <a16:creationId xmlns:a16="http://schemas.microsoft.com/office/drawing/2014/main" id="{791987AA-A4AD-52C8-80DF-0AE72FC144F1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6687946" y="1551692"/>
                  <a:ext cx="15588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692" name="Input penna 691">
                  <a:extLst>
                    <a:ext uri="{FF2B5EF4-FFF2-40B4-BE49-F238E27FC236}">
                      <a16:creationId xmlns:a16="http://schemas.microsoft.com/office/drawing/2014/main" id="{BD1D6924-17E6-1F83-8DB4-93655CD8F075}"/>
                    </a:ext>
                  </a:extLst>
                </p14:cNvPr>
                <p14:cNvContentPartPr/>
                <p14:nvPr/>
              </p14:nvContentPartPr>
              <p14:xfrm>
                <a:off x="6560866" y="1914932"/>
                <a:ext cx="128880" cy="196200"/>
              </p14:xfrm>
            </p:contentPart>
          </mc:Choice>
          <mc:Fallback>
            <p:pic>
              <p:nvPicPr>
                <p:cNvPr id="692" name="Input penna 691">
                  <a:extLst>
                    <a:ext uri="{FF2B5EF4-FFF2-40B4-BE49-F238E27FC236}">
                      <a16:creationId xmlns:a16="http://schemas.microsoft.com/office/drawing/2014/main" id="{BD1D6924-17E6-1F83-8DB4-93655CD8F075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6553306" y="1907732"/>
                  <a:ext cx="14400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693" name="Input penna 692">
                  <a:extLst>
                    <a:ext uri="{FF2B5EF4-FFF2-40B4-BE49-F238E27FC236}">
                      <a16:creationId xmlns:a16="http://schemas.microsoft.com/office/drawing/2014/main" id="{111FAD03-BD8E-66AD-E190-89C648C1E5AB}"/>
                    </a:ext>
                  </a:extLst>
                </p14:cNvPr>
                <p14:cNvContentPartPr/>
                <p14:nvPr/>
              </p14:nvContentPartPr>
              <p14:xfrm>
                <a:off x="6502186" y="1806932"/>
                <a:ext cx="315360" cy="380880"/>
              </p14:xfrm>
            </p:contentPart>
          </mc:Choice>
          <mc:Fallback>
            <p:pic>
              <p:nvPicPr>
                <p:cNvPr id="693" name="Input penna 692">
                  <a:extLst>
                    <a:ext uri="{FF2B5EF4-FFF2-40B4-BE49-F238E27FC236}">
                      <a16:creationId xmlns:a16="http://schemas.microsoft.com/office/drawing/2014/main" id="{111FAD03-BD8E-66AD-E190-89C648C1E5AB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6494626" y="1799372"/>
                  <a:ext cx="330480" cy="39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694" name="Input penna 693">
                  <a:extLst>
                    <a:ext uri="{FF2B5EF4-FFF2-40B4-BE49-F238E27FC236}">
                      <a16:creationId xmlns:a16="http://schemas.microsoft.com/office/drawing/2014/main" id="{76857BC1-1F0C-227D-F82C-3CB681870D51}"/>
                    </a:ext>
                  </a:extLst>
                </p14:cNvPr>
                <p14:cNvContentPartPr/>
                <p14:nvPr/>
              </p14:nvContentPartPr>
              <p14:xfrm>
                <a:off x="7123546" y="1771292"/>
                <a:ext cx="126360" cy="7920"/>
              </p14:xfrm>
            </p:contentPart>
          </mc:Choice>
          <mc:Fallback>
            <p:pic>
              <p:nvPicPr>
                <p:cNvPr id="694" name="Input penna 693">
                  <a:extLst>
                    <a:ext uri="{FF2B5EF4-FFF2-40B4-BE49-F238E27FC236}">
                      <a16:creationId xmlns:a16="http://schemas.microsoft.com/office/drawing/2014/main" id="{76857BC1-1F0C-227D-F82C-3CB681870D51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7115986" y="1763732"/>
                  <a:ext cx="14148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695" name="Input penna 694">
                  <a:extLst>
                    <a:ext uri="{FF2B5EF4-FFF2-40B4-BE49-F238E27FC236}">
                      <a16:creationId xmlns:a16="http://schemas.microsoft.com/office/drawing/2014/main" id="{280A6FAC-6198-0090-ACAA-F2183FC88AD0}"/>
                    </a:ext>
                  </a:extLst>
                </p14:cNvPr>
                <p14:cNvContentPartPr/>
                <p14:nvPr/>
              </p14:nvContentPartPr>
              <p14:xfrm>
                <a:off x="7265026" y="1717292"/>
                <a:ext cx="31680" cy="133560"/>
              </p14:xfrm>
            </p:contentPart>
          </mc:Choice>
          <mc:Fallback>
            <p:pic>
              <p:nvPicPr>
                <p:cNvPr id="695" name="Input penna 694">
                  <a:extLst>
                    <a:ext uri="{FF2B5EF4-FFF2-40B4-BE49-F238E27FC236}">
                      <a16:creationId xmlns:a16="http://schemas.microsoft.com/office/drawing/2014/main" id="{280A6FAC-6198-0090-ACAA-F2183FC88AD0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7257466" y="1709732"/>
                  <a:ext cx="4680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700" name="Input penna 699">
                  <a:extLst>
                    <a:ext uri="{FF2B5EF4-FFF2-40B4-BE49-F238E27FC236}">
                      <a16:creationId xmlns:a16="http://schemas.microsoft.com/office/drawing/2014/main" id="{45C6D185-5F5F-4B56-3A0E-C7F3F1FE257D}"/>
                    </a:ext>
                  </a:extLst>
                </p14:cNvPr>
                <p14:cNvContentPartPr/>
                <p14:nvPr/>
              </p14:nvContentPartPr>
              <p14:xfrm>
                <a:off x="7631866" y="1670132"/>
                <a:ext cx="254160" cy="219600"/>
              </p14:xfrm>
            </p:contentPart>
          </mc:Choice>
          <mc:Fallback>
            <p:pic>
              <p:nvPicPr>
                <p:cNvPr id="700" name="Input penna 699">
                  <a:extLst>
                    <a:ext uri="{FF2B5EF4-FFF2-40B4-BE49-F238E27FC236}">
                      <a16:creationId xmlns:a16="http://schemas.microsoft.com/office/drawing/2014/main" id="{45C6D185-5F5F-4B56-3A0E-C7F3F1FE257D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7624306" y="1662572"/>
                  <a:ext cx="26928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701" name="Input penna 700">
                  <a:extLst>
                    <a:ext uri="{FF2B5EF4-FFF2-40B4-BE49-F238E27FC236}">
                      <a16:creationId xmlns:a16="http://schemas.microsoft.com/office/drawing/2014/main" id="{34634E88-4C3C-D220-ADA0-C530E8F17B81}"/>
                    </a:ext>
                  </a:extLst>
                </p14:cNvPr>
                <p14:cNvContentPartPr/>
                <p14:nvPr/>
              </p14:nvContentPartPr>
              <p14:xfrm>
                <a:off x="7513426" y="1540532"/>
                <a:ext cx="42120" cy="18720"/>
              </p14:xfrm>
            </p:contentPart>
          </mc:Choice>
          <mc:Fallback>
            <p:pic>
              <p:nvPicPr>
                <p:cNvPr id="701" name="Input penna 700">
                  <a:extLst>
                    <a:ext uri="{FF2B5EF4-FFF2-40B4-BE49-F238E27FC236}">
                      <a16:creationId xmlns:a16="http://schemas.microsoft.com/office/drawing/2014/main" id="{34634E88-4C3C-D220-ADA0-C530E8F17B81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7505866" y="1532972"/>
                  <a:ext cx="572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702" name="Input penna 701">
                  <a:extLst>
                    <a:ext uri="{FF2B5EF4-FFF2-40B4-BE49-F238E27FC236}">
                      <a16:creationId xmlns:a16="http://schemas.microsoft.com/office/drawing/2014/main" id="{261885BD-B70A-07A6-6ECB-38C13D4BD3D8}"/>
                    </a:ext>
                  </a:extLst>
                </p14:cNvPr>
                <p14:cNvContentPartPr/>
                <p14:nvPr/>
              </p14:nvContentPartPr>
              <p14:xfrm>
                <a:off x="7599106" y="1527212"/>
                <a:ext cx="58320" cy="12600"/>
              </p14:xfrm>
            </p:contentPart>
          </mc:Choice>
          <mc:Fallback>
            <p:pic>
              <p:nvPicPr>
                <p:cNvPr id="702" name="Input penna 701">
                  <a:extLst>
                    <a:ext uri="{FF2B5EF4-FFF2-40B4-BE49-F238E27FC236}">
                      <a16:creationId xmlns:a16="http://schemas.microsoft.com/office/drawing/2014/main" id="{261885BD-B70A-07A6-6ECB-38C13D4BD3D8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7591906" y="1519652"/>
                  <a:ext cx="734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703" name="Input penna 702">
                  <a:extLst>
                    <a:ext uri="{FF2B5EF4-FFF2-40B4-BE49-F238E27FC236}">
                      <a16:creationId xmlns:a16="http://schemas.microsoft.com/office/drawing/2014/main" id="{B9E73BAB-E24A-94A1-71B7-599ECD19BA78}"/>
                    </a:ext>
                  </a:extLst>
                </p14:cNvPr>
                <p14:cNvContentPartPr/>
                <p14:nvPr/>
              </p14:nvContentPartPr>
              <p14:xfrm>
                <a:off x="7973506" y="1534052"/>
                <a:ext cx="39960" cy="57600"/>
              </p14:xfrm>
            </p:contentPart>
          </mc:Choice>
          <mc:Fallback>
            <p:pic>
              <p:nvPicPr>
                <p:cNvPr id="703" name="Input penna 702">
                  <a:extLst>
                    <a:ext uri="{FF2B5EF4-FFF2-40B4-BE49-F238E27FC236}">
                      <a16:creationId xmlns:a16="http://schemas.microsoft.com/office/drawing/2014/main" id="{B9E73BAB-E24A-94A1-71B7-599ECD19BA78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7965946" y="1526492"/>
                  <a:ext cx="5508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704" name="Input penna 703">
                  <a:extLst>
                    <a:ext uri="{FF2B5EF4-FFF2-40B4-BE49-F238E27FC236}">
                      <a16:creationId xmlns:a16="http://schemas.microsoft.com/office/drawing/2014/main" id="{85B41030-B7CE-DD8B-3FDC-FA5897D0BF10}"/>
                    </a:ext>
                  </a:extLst>
                </p14:cNvPr>
                <p14:cNvContentPartPr/>
                <p14:nvPr/>
              </p14:nvContentPartPr>
              <p14:xfrm>
                <a:off x="8051626" y="1544492"/>
                <a:ext cx="1800" cy="52200"/>
              </p14:xfrm>
            </p:contentPart>
          </mc:Choice>
          <mc:Fallback>
            <p:pic>
              <p:nvPicPr>
                <p:cNvPr id="704" name="Input penna 703">
                  <a:extLst>
                    <a:ext uri="{FF2B5EF4-FFF2-40B4-BE49-F238E27FC236}">
                      <a16:creationId xmlns:a16="http://schemas.microsoft.com/office/drawing/2014/main" id="{85B41030-B7CE-DD8B-3FDC-FA5897D0BF10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8044066" y="1536932"/>
                  <a:ext cx="169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705" name="Input penna 704">
                  <a:extLst>
                    <a:ext uri="{FF2B5EF4-FFF2-40B4-BE49-F238E27FC236}">
                      <a16:creationId xmlns:a16="http://schemas.microsoft.com/office/drawing/2014/main" id="{68EAAB90-DA3E-D0A4-26AC-0A791D1113B9}"/>
                    </a:ext>
                  </a:extLst>
                </p14:cNvPr>
                <p14:cNvContentPartPr/>
                <p14:nvPr/>
              </p14:nvContentPartPr>
              <p14:xfrm>
                <a:off x="8442946" y="1504892"/>
                <a:ext cx="129240" cy="128880"/>
              </p14:xfrm>
            </p:contentPart>
          </mc:Choice>
          <mc:Fallback>
            <p:pic>
              <p:nvPicPr>
                <p:cNvPr id="705" name="Input penna 704">
                  <a:extLst>
                    <a:ext uri="{FF2B5EF4-FFF2-40B4-BE49-F238E27FC236}">
                      <a16:creationId xmlns:a16="http://schemas.microsoft.com/office/drawing/2014/main" id="{68EAAB90-DA3E-D0A4-26AC-0A791D1113B9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8435386" y="1497332"/>
                  <a:ext cx="14436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706" name="Input penna 705">
                  <a:extLst>
                    <a:ext uri="{FF2B5EF4-FFF2-40B4-BE49-F238E27FC236}">
                      <a16:creationId xmlns:a16="http://schemas.microsoft.com/office/drawing/2014/main" id="{3BD0CF8C-2FCC-F46C-C855-B3CF1491B1E6}"/>
                    </a:ext>
                  </a:extLst>
                </p14:cNvPr>
                <p14:cNvContentPartPr/>
                <p14:nvPr/>
              </p14:nvContentPartPr>
              <p14:xfrm>
                <a:off x="8634106" y="1537292"/>
                <a:ext cx="101520" cy="96480"/>
              </p14:xfrm>
            </p:contentPart>
          </mc:Choice>
          <mc:Fallback>
            <p:pic>
              <p:nvPicPr>
                <p:cNvPr id="706" name="Input penna 705">
                  <a:extLst>
                    <a:ext uri="{FF2B5EF4-FFF2-40B4-BE49-F238E27FC236}">
                      <a16:creationId xmlns:a16="http://schemas.microsoft.com/office/drawing/2014/main" id="{3BD0CF8C-2FCC-F46C-C855-B3CF1491B1E6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8626546" y="1529732"/>
                  <a:ext cx="11664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707" name="Input penna 706">
                  <a:extLst>
                    <a:ext uri="{FF2B5EF4-FFF2-40B4-BE49-F238E27FC236}">
                      <a16:creationId xmlns:a16="http://schemas.microsoft.com/office/drawing/2014/main" id="{87706ADB-53CB-8564-9C31-31820CEB468A}"/>
                    </a:ext>
                  </a:extLst>
                </p14:cNvPr>
                <p14:cNvContentPartPr/>
                <p14:nvPr/>
              </p14:nvContentPartPr>
              <p14:xfrm>
                <a:off x="8789626" y="1428932"/>
                <a:ext cx="13680" cy="195480"/>
              </p14:xfrm>
            </p:contentPart>
          </mc:Choice>
          <mc:Fallback>
            <p:pic>
              <p:nvPicPr>
                <p:cNvPr id="707" name="Input penna 706">
                  <a:extLst>
                    <a:ext uri="{FF2B5EF4-FFF2-40B4-BE49-F238E27FC236}">
                      <a16:creationId xmlns:a16="http://schemas.microsoft.com/office/drawing/2014/main" id="{87706ADB-53CB-8564-9C31-31820CEB468A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8782066" y="1421372"/>
                  <a:ext cx="2880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708" name="Input penna 707">
                  <a:extLst>
                    <a:ext uri="{FF2B5EF4-FFF2-40B4-BE49-F238E27FC236}">
                      <a16:creationId xmlns:a16="http://schemas.microsoft.com/office/drawing/2014/main" id="{2DB7896F-1B7B-5CBD-9C9E-A0E720308268}"/>
                    </a:ext>
                  </a:extLst>
                </p14:cNvPr>
                <p14:cNvContentPartPr/>
                <p14:nvPr/>
              </p14:nvContentPartPr>
              <p14:xfrm>
                <a:off x="8791426" y="1548092"/>
                <a:ext cx="56520" cy="12600"/>
              </p14:xfrm>
            </p:contentPart>
          </mc:Choice>
          <mc:Fallback>
            <p:pic>
              <p:nvPicPr>
                <p:cNvPr id="708" name="Input penna 707">
                  <a:extLst>
                    <a:ext uri="{FF2B5EF4-FFF2-40B4-BE49-F238E27FC236}">
                      <a16:creationId xmlns:a16="http://schemas.microsoft.com/office/drawing/2014/main" id="{2DB7896F-1B7B-5CBD-9C9E-A0E720308268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8783866" y="1540532"/>
                  <a:ext cx="716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709" name="Input penna 708">
                  <a:extLst>
                    <a:ext uri="{FF2B5EF4-FFF2-40B4-BE49-F238E27FC236}">
                      <a16:creationId xmlns:a16="http://schemas.microsoft.com/office/drawing/2014/main" id="{C7C44EC2-3DF0-491F-D8FA-89C609914D92}"/>
                    </a:ext>
                  </a:extLst>
                </p14:cNvPr>
                <p14:cNvContentPartPr/>
                <p14:nvPr/>
              </p14:nvContentPartPr>
              <p14:xfrm>
                <a:off x="8877466" y="1531892"/>
                <a:ext cx="164880" cy="96480"/>
              </p14:xfrm>
            </p:contentPart>
          </mc:Choice>
          <mc:Fallback>
            <p:pic>
              <p:nvPicPr>
                <p:cNvPr id="709" name="Input penna 708">
                  <a:extLst>
                    <a:ext uri="{FF2B5EF4-FFF2-40B4-BE49-F238E27FC236}">
                      <a16:creationId xmlns:a16="http://schemas.microsoft.com/office/drawing/2014/main" id="{C7C44EC2-3DF0-491F-D8FA-89C609914D92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8869906" y="1524692"/>
                  <a:ext cx="18000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716" name="Input penna 715">
                  <a:extLst>
                    <a:ext uri="{FF2B5EF4-FFF2-40B4-BE49-F238E27FC236}">
                      <a16:creationId xmlns:a16="http://schemas.microsoft.com/office/drawing/2014/main" id="{0BF7E64F-7BBC-2122-C933-2348478E1D52}"/>
                    </a:ext>
                  </a:extLst>
                </p14:cNvPr>
                <p14:cNvContentPartPr/>
                <p14:nvPr/>
              </p14:nvContentPartPr>
              <p14:xfrm>
                <a:off x="4884145" y="2466075"/>
                <a:ext cx="188640" cy="225720"/>
              </p14:xfrm>
            </p:contentPart>
          </mc:Choice>
          <mc:Fallback>
            <p:pic>
              <p:nvPicPr>
                <p:cNvPr id="716" name="Input penna 715">
                  <a:extLst>
                    <a:ext uri="{FF2B5EF4-FFF2-40B4-BE49-F238E27FC236}">
                      <a16:creationId xmlns:a16="http://schemas.microsoft.com/office/drawing/2014/main" id="{0BF7E64F-7BBC-2122-C933-2348478E1D52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4876585" y="2458515"/>
                  <a:ext cx="20376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717" name="Input penna 716">
                  <a:extLst>
                    <a:ext uri="{FF2B5EF4-FFF2-40B4-BE49-F238E27FC236}">
                      <a16:creationId xmlns:a16="http://schemas.microsoft.com/office/drawing/2014/main" id="{6526F7AD-C908-6069-867E-C48EC82BCE0C}"/>
                    </a:ext>
                  </a:extLst>
                </p14:cNvPr>
                <p14:cNvContentPartPr/>
                <p14:nvPr/>
              </p14:nvContentPartPr>
              <p14:xfrm>
                <a:off x="5296345" y="2466075"/>
                <a:ext cx="164520" cy="177840"/>
              </p14:xfrm>
            </p:contentPart>
          </mc:Choice>
          <mc:Fallback>
            <p:pic>
              <p:nvPicPr>
                <p:cNvPr id="717" name="Input penna 716">
                  <a:extLst>
                    <a:ext uri="{FF2B5EF4-FFF2-40B4-BE49-F238E27FC236}">
                      <a16:creationId xmlns:a16="http://schemas.microsoft.com/office/drawing/2014/main" id="{6526F7AD-C908-6069-867E-C48EC82BCE0C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5288785" y="2458515"/>
                  <a:ext cx="17928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718" name="Input penna 717">
                  <a:extLst>
                    <a:ext uri="{FF2B5EF4-FFF2-40B4-BE49-F238E27FC236}">
                      <a16:creationId xmlns:a16="http://schemas.microsoft.com/office/drawing/2014/main" id="{7122C658-E705-17D1-C161-79CEA319BFB2}"/>
                    </a:ext>
                  </a:extLst>
                </p14:cNvPr>
                <p14:cNvContentPartPr/>
                <p14:nvPr/>
              </p14:nvContentPartPr>
              <p14:xfrm>
                <a:off x="5106265" y="2851635"/>
                <a:ext cx="187560" cy="248040"/>
              </p14:xfrm>
            </p:contentPart>
          </mc:Choice>
          <mc:Fallback>
            <p:pic>
              <p:nvPicPr>
                <p:cNvPr id="718" name="Input penna 717">
                  <a:extLst>
                    <a:ext uri="{FF2B5EF4-FFF2-40B4-BE49-F238E27FC236}">
                      <a16:creationId xmlns:a16="http://schemas.microsoft.com/office/drawing/2014/main" id="{7122C658-E705-17D1-C161-79CEA319BFB2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5098705" y="2844075"/>
                  <a:ext cx="20268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719" name="Input penna 718">
                  <a:extLst>
                    <a:ext uri="{FF2B5EF4-FFF2-40B4-BE49-F238E27FC236}">
                      <a16:creationId xmlns:a16="http://schemas.microsoft.com/office/drawing/2014/main" id="{E0F8B424-8BA1-38D1-889A-E149AF743082}"/>
                    </a:ext>
                  </a:extLst>
                </p14:cNvPr>
                <p14:cNvContentPartPr/>
                <p14:nvPr/>
              </p14:nvContentPartPr>
              <p14:xfrm>
                <a:off x="6094465" y="2424675"/>
                <a:ext cx="116640" cy="296640"/>
              </p14:xfrm>
            </p:contentPart>
          </mc:Choice>
          <mc:Fallback>
            <p:pic>
              <p:nvPicPr>
                <p:cNvPr id="719" name="Input penna 718">
                  <a:extLst>
                    <a:ext uri="{FF2B5EF4-FFF2-40B4-BE49-F238E27FC236}">
                      <a16:creationId xmlns:a16="http://schemas.microsoft.com/office/drawing/2014/main" id="{E0F8B424-8BA1-38D1-889A-E149AF743082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6086905" y="2417115"/>
                  <a:ext cx="131760" cy="31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720" name="Input penna 719">
                  <a:extLst>
                    <a:ext uri="{FF2B5EF4-FFF2-40B4-BE49-F238E27FC236}">
                      <a16:creationId xmlns:a16="http://schemas.microsoft.com/office/drawing/2014/main" id="{B1942E43-7B46-381F-010B-457108CAA636}"/>
                    </a:ext>
                  </a:extLst>
                </p14:cNvPr>
                <p14:cNvContentPartPr/>
                <p14:nvPr/>
              </p14:nvContentPartPr>
              <p14:xfrm>
                <a:off x="6281665" y="2457435"/>
                <a:ext cx="28800" cy="284040"/>
              </p14:xfrm>
            </p:contentPart>
          </mc:Choice>
          <mc:Fallback>
            <p:pic>
              <p:nvPicPr>
                <p:cNvPr id="720" name="Input penna 719">
                  <a:extLst>
                    <a:ext uri="{FF2B5EF4-FFF2-40B4-BE49-F238E27FC236}">
                      <a16:creationId xmlns:a16="http://schemas.microsoft.com/office/drawing/2014/main" id="{B1942E43-7B46-381F-010B-457108CAA636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6274105" y="2449875"/>
                  <a:ext cx="4356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721" name="Input penna 720">
                  <a:extLst>
                    <a:ext uri="{FF2B5EF4-FFF2-40B4-BE49-F238E27FC236}">
                      <a16:creationId xmlns:a16="http://schemas.microsoft.com/office/drawing/2014/main" id="{D225561F-3BFA-D994-D519-092B710F525C}"/>
                    </a:ext>
                  </a:extLst>
                </p14:cNvPr>
                <p14:cNvContentPartPr/>
                <p14:nvPr/>
              </p14:nvContentPartPr>
              <p14:xfrm>
                <a:off x="6311905" y="2631315"/>
                <a:ext cx="89280" cy="3600"/>
              </p14:xfrm>
            </p:contentPart>
          </mc:Choice>
          <mc:Fallback>
            <p:pic>
              <p:nvPicPr>
                <p:cNvPr id="721" name="Input penna 720">
                  <a:extLst>
                    <a:ext uri="{FF2B5EF4-FFF2-40B4-BE49-F238E27FC236}">
                      <a16:creationId xmlns:a16="http://schemas.microsoft.com/office/drawing/2014/main" id="{D225561F-3BFA-D994-D519-092B710F525C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6304345" y="2623755"/>
                  <a:ext cx="10440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724" name="Input penna 723">
                  <a:extLst>
                    <a:ext uri="{FF2B5EF4-FFF2-40B4-BE49-F238E27FC236}">
                      <a16:creationId xmlns:a16="http://schemas.microsoft.com/office/drawing/2014/main" id="{5FDA82AB-1452-7E16-354A-B07907441748}"/>
                    </a:ext>
                  </a:extLst>
                </p14:cNvPr>
                <p14:cNvContentPartPr/>
                <p14:nvPr/>
              </p14:nvContentPartPr>
              <p14:xfrm>
                <a:off x="6093385" y="2827155"/>
                <a:ext cx="123840" cy="212760"/>
              </p14:xfrm>
            </p:contentPart>
          </mc:Choice>
          <mc:Fallback>
            <p:pic>
              <p:nvPicPr>
                <p:cNvPr id="724" name="Input penna 723">
                  <a:extLst>
                    <a:ext uri="{FF2B5EF4-FFF2-40B4-BE49-F238E27FC236}">
                      <a16:creationId xmlns:a16="http://schemas.microsoft.com/office/drawing/2014/main" id="{5FDA82AB-1452-7E16-354A-B07907441748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6085825" y="2819595"/>
                  <a:ext cx="13896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725" name="Input penna 724">
                  <a:extLst>
                    <a:ext uri="{FF2B5EF4-FFF2-40B4-BE49-F238E27FC236}">
                      <a16:creationId xmlns:a16="http://schemas.microsoft.com/office/drawing/2014/main" id="{1F4F7A4A-D1B6-0C6F-80B7-436614F9EDC7}"/>
                    </a:ext>
                  </a:extLst>
                </p14:cNvPr>
                <p14:cNvContentPartPr/>
                <p14:nvPr/>
              </p14:nvContentPartPr>
              <p14:xfrm>
                <a:off x="6159265" y="2949555"/>
                <a:ext cx="111600" cy="136080"/>
              </p14:xfrm>
            </p:contentPart>
          </mc:Choice>
          <mc:Fallback>
            <p:pic>
              <p:nvPicPr>
                <p:cNvPr id="725" name="Input penna 724">
                  <a:extLst>
                    <a:ext uri="{FF2B5EF4-FFF2-40B4-BE49-F238E27FC236}">
                      <a16:creationId xmlns:a16="http://schemas.microsoft.com/office/drawing/2014/main" id="{1F4F7A4A-D1B6-0C6F-80B7-436614F9EDC7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6151705" y="2941995"/>
                  <a:ext cx="12636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728" name="Input penna 727">
                  <a:extLst>
                    <a:ext uri="{FF2B5EF4-FFF2-40B4-BE49-F238E27FC236}">
                      <a16:creationId xmlns:a16="http://schemas.microsoft.com/office/drawing/2014/main" id="{D7C7F963-874C-C5AD-9E00-DDEFA6DA84DE}"/>
                    </a:ext>
                  </a:extLst>
                </p14:cNvPr>
                <p14:cNvContentPartPr/>
                <p14:nvPr/>
              </p14:nvContentPartPr>
              <p14:xfrm>
                <a:off x="4593625" y="1934715"/>
                <a:ext cx="69840" cy="55440"/>
              </p14:xfrm>
            </p:contentPart>
          </mc:Choice>
          <mc:Fallback>
            <p:pic>
              <p:nvPicPr>
                <p:cNvPr id="728" name="Input penna 727">
                  <a:extLst>
                    <a:ext uri="{FF2B5EF4-FFF2-40B4-BE49-F238E27FC236}">
                      <a16:creationId xmlns:a16="http://schemas.microsoft.com/office/drawing/2014/main" id="{D7C7F963-874C-C5AD-9E00-DDEFA6DA84DE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4586065" y="1927155"/>
                  <a:ext cx="8496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729" name="Input penna 728">
                  <a:extLst>
                    <a:ext uri="{FF2B5EF4-FFF2-40B4-BE49-F238E27FC236}">
                      <a16:creationId xmlns:a16="http://schemas.microsoft.com/office/drawing/2014/main" id="{EC919056-20BD-7C07-2E74-A69F12CF7F38}"/>
                    </a:ext>
                  </a:extLst>
                </p14:cNvPr>
                <p14:cNvContentPartPr/>
                <p14:nvPr/>
              </p14:nvContentPartPr>
              <p14:xfrm>
                <a:off x="4690465" y="1919595"/>
                <a:ext cx="61560" cy="39600"/>
              </p14:xfrm>
            </p:contentPart>
          </mc:Choice>
          <mc:Fallback>
            <p:pic>
              <p:nvPicPr>
                <p:cNvPr id="729" name="Input penna 728">
                  <a:extLst>
                    <a:ext uri="{FF2B5EF4-FFF2-40B4-BE49-F238E27FC236}">
                      <a16:creationId xmlns:a16="http://schemas.microsoft.com/office/drawing/2014/main" id="{EC919056-20BD-7C07-2E74-A69F12CF7F38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4682905" y="1912035"/>
                  <a:ext cx="7668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732" name="Input penna 731">
                  <a:extLst>
                    <a:ext uri="{FF2B5EF4-FFF2-40B4-BE49-F238E27FC236}">
                      <a16:creationId xmlns:a16="http://schemas.microsoft.com/office/drawing/2014/main" id="{D26DA29F-1259-9558-77DE-7BBC964D3191}"/>
                    </a:ext>
                  </a:extLst>
                </p14:cNvPr>
                <p14:cNvContentPartPr/>
                <p14:nvPr/>
              </p14:nvContentPartPr>
              <p14:xfrm>
                <a:off x="4826905" y="1949835"/>
                <a:ext cx="129960" cy="202320"/>
              </p14:xfrm>
            </p:contentPart>
          </mc:Choice>
          <mc:Fallback>
            <p:pic>
              <p:nvPicPr>
                <p:cNvPr id="732" name="Input penna 731">
                  <a:extLst>
                    <a:ext uri="{FF2B5EF4-FFF2-40B4-BE49-F238E27FC236}">
                      <a16:creationId xmlns:a16="http://schemas.microsoft.com/office/drawing/2014/main" id="{D26DA29F-1259-9558-77DE-7BBC964D3191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4819705" y="1942275"/>
                  <a:ext cx="14508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733" name="Input penna 732">
                  <a:extLst>
                    <a:ext uri="{FF2B5EF4-FFF2-40B4-BE49-F238E27FC236}">
                      <a16:creationId xmlns:a16="http://schemas.microsoft.com/office/drawing/2014/main" id="{D0C959F9-B070-292D-242C-81CC065614C0}"/>
                    </a:ext>
                  </a:extLst>
                </p14:cNvPr>
                <p14:cNvContentPartPr/>
                <p14:nvPr/>
              </p14:nvContentPartPr>
              <p14:xfrm>
                <a:off x="4901785" y="2054595"/>
                <a:ext cx="114840" cy="71640"/>
              </p14:xfrm>
            </p:contentPart>
          </mc:Choice>
          <mc:Fallback>
            <p:pic>
              <p:nvPicPr>
                <p:cNvPr id="733" name="Input penna 732">
                  <a:extLst>
                    <a:ext uri="{FF2B5EF4-FFF2-40B4-BE49-F238E27FC236}">
                      <a16:creationId xmlns:a16="http://schemas.microsoft.com/office/drawing/2014/main" id="{D0C959F9-B070-292D-242C-81CC065614C0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4894225" y="2047035"/>
                  <a:ext cx="12996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734" name="Input penna 733">
                  <a:extLst>
                    <a:ext uri="{FF2B5EF4-FFF2-40B4-BE49-F238E27FC236}">
                      <a16:creationId xmlns:a16="http://schemas.microsoft.com/office/drawing/2014/main" id="{4D21A783-98BC-342B-3535-6A3957A477B4}"/>
                    </a:ext>
                  </a:extLst>
                </p14:cNvPr>
                <p14:cNvContentPartPr/>
                <p14:nvPr/>
              </p14:nvContentPartPr>
              <p14:xfrm>
                <a:off x="5268265" y="1964235"/>
                <a:ext cx="146880" cy="230400"/>
              </p14:xfrm>
            </p:contentPart>
          </mc:Choice>
          <mc:Fallback>
            <p:pic>
              <p:nvPicPr>
                <p:cNvPr id="734" name="Input penna 733">
                  <a:extLst>
                    <a:ext uri="{FF2B5EF4-FFF2-40B4-BE49-F238E27FC236}">
                      <a16:creationId xmlns:a16="http://schemas.microsoft.com/office/drawing/2014/main" id="{4D21A783-98BC-342B-3535-6A3957A477B4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5260705" y="1956675"/>
                  <a:ext cx="16200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735" name="Input penna 734">
                  <a:extLst>
                    <a:ext uri="{FF2B5EF4-FFF2-40B4-BE49-F238E27FC236}">
                      <a16:creationId xmlns:a16="http://schemas.microsoft.com/office/drawing/2014/main" id="{A6123053-A66F-06A0-5634-CB8B538B21CD}"/>
                    </a:ext>
                  </a:extLst>
                </p14:cNvPr>
                <p14:cNvContentPartPr/>
                <p14:nvPr/>
              </p14:nvContentPartPr>
              <p14:xfrm>
                <a:off x="5496505" y="1847595"/>
                <a:ext cx="86760" cy="95760"/>
              </p14:xfrm>
            </p:contentPart>
          </mc:Choice>
          <mc:Fallback>
            <p:pic>
              <p:nvPicPr>
                <p:cNvPr id="735" name="Input penna 734">
                  <a:extLst>
                    <a:ext uri="{FF2B5EF4-FFF2-40B4-BE49-F238E27FC236}">
                      <a16:creationId xmlns:a16="http://schemas.microsoft.com/office/drawing/2014/main" id="{A6123053-A66F-06A0-5634-CB8B538B21CD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5488945" y="1840035"/>
                  <a:ext cx="10188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736" name="Input penna 735">
                  <a:extLst>
                    <a:ext uri="{FF2B5EF4-FFF2-40B4-BE49-F238E27FC236}">
                      <a16:creationId xmlns:a16="http://schemas.microsoft.com/office/drawing/2014/main" id="{D35732CE-8D00-E50E-4CCD-E1212F629B25}"/>
                    </a:ext>
                  </a:extLst>
                </p14:cNvPr>
                <p14:cNvContentPartPr/>
                <p14:nvPr/>
              </p14:nvContentPartPr>
              <p14:xfrm>
                <a:off x="5572105" y="1891875"/>
                <a:ext cx="51120" cy="108000"/>
              </p14:xfrm>
            </p:contentPart>
          </mc:Choice>
          <mc:Fallback>
            <p:pic>
              <p:nvPicPr>
                <p:cNvPr id="736" name="Input penna 735">
                  <a:extLst>
                    <a:ext uri="{FF2B5EF4-FFF2-40B4-BE49-F238E27FC236}">
                      <a16:creationId xmlns:a16="http://schemas.microsoft.com/office/drawing/2014/main" id="{D35732CE-8D00-E50E-4CCD-E1212F629B25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5564545" y="1884315"/>
                  <a:ext cx="6624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741" name="Input penna 740">
                  <a:extLst>
                    <a:ext uri="{FF2B5EF4-FFF2-40B4-BE49-F238E27FC236}">
                      <a16:creationId xmlns:a16="http://schemas.microsoft.com/office/drawing/2014/main" id="{47A96934-47B1-7376-D956-F07F0FB60647}"/>
                    </a:ext>
                  </a:extLst>
                </p14:cNvPr>
                <p14:cNvContentPartPr/>
                <p14:nvPr/>
              </p14:nvContentPartPr>
              <p14:xfrm>
                <a:off x="6897985" y="2651115"/>
                <a:ext cx="81720" cy="10440"/>
              </p14:xfrm>
            </p:contentPart>
          </mc:Choice>
          <mc:Fallback>
            <p:pic>
              <p:nvPicPr>
                <p:cNvPr id="741" name="Input penna 740">
                  <a:extLst>
                    <a:ext uri="{FF2B5EF4-FFF2-40B4-BE49-F238E27FC236}">
                      <a16:creationId xmlns:a16="http://schemas.microsoft.com/office/drawing/2014/main" id="{47A96934-47B1-7376-D956-F07F0FB60647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6890425" y="2643555"/>
                  <a:ext cx="968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742" name="Input penna 741">
                  <a:extLst>
                    <a:ext uri="{FF2B5EF4-FFF2-40B4-BE49-F238E27FC236}">
                      <a16:creationId xmlns:a16="http://schemas.microsoft.com/office/drawing/2014/main" id="{A33AFFEC-5B2C-736E-8F56-9EACE3126183}"/>
                    </a:ext>
                  </a:extLst>
                </p14:cNvPr>
                <p14:cNvContentPartPr/>
                <p14:nvPr/>
              </p14:nvContentPartPr>
              <p14:xfrm>
                <a:off x="6875305" y="2778555"/>
                <a:ext cx="108360" cy="15840"/>
              </p14:xfrm>
            </p:contentPart>
          </mc:Choice>
          <mc:Fallback>
            <p:pic>
              <p:nvPicPr>
                <p:cNvPr id="742" name="Input penna 741">
                  <a:extLst>
                    <a:ext uri="{FF2B5EF4-FFF2-40B4-BE49-F238E27FC236}">
                      <a16:creationId xmlns:a16="http://schemas.microsoft.com/office/drawing/2014/main" id="{A33AFFEC-5B2C-736E-8F56-9EACE3126183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6867745" y="2770995"/>
                  <a:ext cx="1234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743" name="Input penna 742">
                  <a:extLst>
                    <a:ext uri="{FF2B5EF4-FFF2-40B4-BE49-F238E27FC236}">
                      <a16:creationId xmlns:a16="http://schemas.microsoft.com/office/drawing/2014/main" id="{2553C274-D2E2-19DB-7329-C37D37E2FCF4}"/>
                    </a:ext>
                  </a:extLst>
                </p14:cNvPr>
                <p14:cNvContentPartPr/>
                <p14:nvPr/>
              </p14:nvContentPartPr>
              <p14:xfrm>
                <a:off x="7243945" y="2585235"/>
                <a:ext cx="210240" cy="238320"/>
              </p14:xfrm>
            </p:contentPart>
          </mc:Choice>
          <mc:Fallback>
            <p:pic>
              <p:nvPicPr>
                <p:cNvPr id="743" name="Input penna 742">
                  <a:extLst>
                    <a:ext uri="{FF2B5EF4-FFF2-40B4-BE49-F238E27FC236}">
                      <a16:creationId xmlns:a16="http://schemas.microsoft.com/office/drawing/2014/main" id="{2553C274-D2E2-19DB-7329-C37D37E2FCF4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7236385" y="2577675"/>
                  <a:ext cx="22536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744" name="Input penna 743">
                  <a:extLst>
                    <a:ext uri="{FF2B5EF4-FFF2-40B4-BE49-F238E27FC236}">
                      <a16:creationId xmlns:a16="http://schemas.microsoft.com/office/drawing/2014/main" id="{685DE205-A574-5FB8-4BFE-AF5D017DF9AA}"/>
                    </a:ext>
                  </a:extLst>
                </p14:cNvPr>
                <p14:cNvContentPartPr/>
                <p14:nvPr/>
              </p14:nvContentPartPr>
              <p14:xfrm>
                <a:off x="7463545" y="2612955"/>
                <a:ext cx="131400" cy="217080"/>
              </p14:xfrm>
            </p:contentPart>
          </mc:Choice>
          <mc:Fallback>
            <p:pic>
              <p:nvPicPr>
                <p:cNvPr id="744" name="Input penna 743">
                  <a:extLst>
                    <a:ext uri="{FF2B5EF4-FFF2-40B4-BE49-F238E27FC236}">
                      <a16:creationId xmlns:a16="http://schemas.microsoft.com/office/drawing/2014/main" id="{685DE205-A574-5FB8-4BFE-AF5D017DF9AA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7455985" y="2605395"/>
                  <a:ext cx="14652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745" name="Input penna 744">
                  <a:extLst>
                    <a:ext uri="{FF2B5EF4-FFF2-40B4-BE49-F238E27FC236}">
                      <a16:creationId xmlns:a16="http://schemas.microsoft.com/office/drawing/2014/main" id="{5BD16324-FAD8-914E-F1D6-AAE013B8F25C}"/>
                    </a:ext>
                  </a:extLst>
                </p14:cNvPr>
                <p14:cNvContentPartPr/>
                <p14:nvPr/>
              </p14:nvContentPartPr>
              <p14:xfrm>
                <a:off x="7478665" y="2729595"/>
                <a:ext cx="135720" cy="39600"/>
              </p14:xfrm>
            </p:contentPart>
          </mc:Choice>
          <mc:Fallback>
            <p:pic>
              <p:nvPicPr>
                <p:cNvPr id="745" name="Input penna 744">
                  <a:extLst>
                    <a:ext uri="{FF2B5EF4-FFF2-40B4-BE49-F238E27FC236}">
                      <a16:creationId xmlns:a16="http://schemas.microsoft.com/office/drawing/2014/main" id="{5BD16324-FAD8-914E-F1D6-AAE013B8F25C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7471105" y="2722035"/>
                  <a:ext cx="15048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746" name="Input penna 745">
                  <a:extLst>
                    <a:ext uri="{FF2B5EF4-FFF2-40B4-BE49-F238E27FC236}">
                      <a16:creationId xmlns:a16="http://schemas.microsoft.com/office/drawing/2014/main" id="{9C495286-2353-1D6C-4243-7BDC76ED83A5}"/>
                    </a:ext>
                  </a:extLst>
                </p14:cNvPr>
                <p14:cNvContentPartPr/>
                <p14:nvPr/>
              </p14:nvContentPartPr>
              <p14:xfrm>
                <a:off x="7632385" y="2639235"/>
                <a:ext cx="170640" cy="234720"/>
              </p14:xfrm>
            </p:contentPart>
          </mc:Choice>
          <mc:Fallback>
            <p:pic>
              <p:nvPicPr>
                <p:cNvPr id="746" name="Input penna 745">
                  <a:extLst>
                    <a:ext uri="{FF2B5EF4-FFF2-40B4-BE49-F238E27FC236}">
                      <a16:creationId xmlns:a16="http://schemas.microsoft.com/office/drawing/2014/main" id="{9C495286-2353-1D6C-4243-7BDC76ED83A5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7624825" y="2631675"/>
                  <a:ext cx="18576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747" name="Input penna 746">
                  <a:extLst>
                    <a:ext uri="{FF2B5EF4-FFF2-40B4-BE49-F238E27FC236}">
                      <a16:creationId xmlns:a16="http://schemas.microsoft.com/office/drawing/2014/main" id="{C35ADB01-A849-C764-C792-94E81EACBB5D}"/>
                    </a:ext>
                  </a:extLst>
                </p14:cNvPr>
                <p14:cNvContentPartPr/>
                <p14:nvPr/>
              </p14:nvContentPartPr>
              <p14:xfrm>
                <a:off x="8123065" y="2584155"/>
                <a:ext cx="105120" cy="280800"/>
              </p14:xfrm>
            </p:contentPart>
          </mc:Choice>
          <mc:Fallback>
            <p:pic>
              <p:nvPicPr>
                <p:cNvPr id="747" name="Input penna 746">
                  <a:extLst>
                    <a:ext uri="{FF2B5EF4-FFF2-40B4-BE49-F238E27FC236}">
                      <a16:creationId xmlns:a16="http://schemas.microsoft.com/office/drawing/2014/main" id="{C35ADB01-A849-C764-C792-94E81EACBB5D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8115865" y="2576595"/>
                  <a:ext cx="12024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748" name="Input penna 747">
                  <a:extLst>
                    <a:ext uri="{FF2B5EF4-FFF2-40B4-BE49-F238E27FC236}">
                      <a16:creationId xmlns:a16="http://schemas.microsoft.com/office/drawing/2014/main" id="{4E64B34D-9F7F-E7F0-1BD7-4397CDB241EB}"/>
                    </a:ext>
                  </a:extLst>
                </p14:cNvPr>
                <p14:cNvContentPartPr/>
                <p14:nvPr/>
              </p14:nvContentPartPr>
              <p14:xfrm>
                <a:off x="8010745" y="2532315"/>
                <a:ext cx="348840" cy="326160"/>
              </p14:xfrm>
            </p:contentPart>
          </mc:Choice>
          <mc:Fallback>
            <p:pic>
              <p:nvPicPr>
                <p:cNvPr id="748" name="Input penna 747">
                  <a:extLst>
                    <a:ext uri="{FF2B5EF4-FFF2-40B4-BE49-F238E27FC236}">
                      <a16:creationId xmlns:a16="http://schemas.microsoft.com/office/drawing/2014/main" id="{4E64B34D-9F7F-E7F0-1BD7-4397CDB241EB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8003185" y="2524755"/>
                  <a:ext cx="363960" cy="34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753" name="Input penna 752">
                  <a:extLst>
                    <a:ext uri="{FF2B5EF4-FFF2-40B4-BE49-F238E27FC236}">
                      <a16:creationId xmlns:a16="http://schemas.microsoft.com/office/drawing/2014/main" id="{5B062669-F944-3D26-9E77-0B019D14E376}"/>
                    </a:ext>
                  </a:extLst>
                </p14:cNvPr>
                <p14:cNvContentPartPr/>
                <p14:nvPr/>
              </p14:nvContentPartPr>
              <p14:xfrm>
                <a:off x="4504345" y="1744275"/>
                <a:ext cx="1425600" cy="569880"/>
              </p14:xfrm>
            </p:contentPart>
          </mc:Choice>
          <mc:Fallback>
            <p:pic>
              <p:nvPicPr>
                <p:cNvPr id="753" name="Input penna 752">
                  <a:extLst>
                    <a:ext uri="{FF2B5EF4-FFF2-40B4-BE49-F238E27FC236}">
                      <a16:creationId xmlns:a16="http://schemas.microsoft.com/office/drawing/2014/main" id="{5B062669-F944-3D26-9E77-0B019D14E376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4496785" y="1736715"/>
                  <a:ext cx="1440720" cy="58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754" name="Input penna 753">
                  <a:extLst>
                    <a:ext uri="{FF2B5EF4-FFF2-40B4-BE49-F238E27FC236}">
                      <a16:creationId xmlns:a16="http://schemas.microsoft.com/office/drawing/2014/main" id="{6A718E84-69FD-CA4D-D797-C937B7C13E7F}"/>
                    </a:ext>
                  </a:extLst>
                </p14:cNvPr>
                <p14:cNvContentPartPr/>
                <p14:nvPr/>
              </p14:nvContentPartPr>
              <p14:xfrm>
                <a:off x="4540345" y="2265915"/>
                <a:ext cx="1458360" cy="67320"/>
              </p14:xfrm>
            </p:contentPart>
          </mc:Choice>
          <mc:Fallback>
            <p:pic>
              <p:nvPicPr>
                <p:cNvPr id="754" name="Input penna 753">
                  <a:extLst>
                    <a:ext uri="{FF2B5EF4-FFF2-40B4-BE49-F238E27FC236}">
                      <a16:creationId xmlns:a16="http://schemas.microsoft.com/office/drawing/2014/main" id="{6A718E84-69FD-CA4D-D797-C937B7C13E7F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4532785" y="2258355"/>
                  <a:ext cx="147312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755" name="Input penna 754">
                  <a:extLst>
                    <a:ext uri="{FF2B5EF4-FFF2-40B4-BE49-F238E27FC236}">
                      <a16:creationId xmlns:a16="http://schemas.microsoft.com/office/drawing/2014/main" id="{FA06BFE4-5F58-C8FF-696B-0CFDF6057CA7}"/>
                    </a:ext>
                  </a:extLst>
                </p14:cNvPr>
                <p14:cNvContentPartPr/>
                <p14:nvPr/>
              </p14:nvContentPartPr>
              <p14:xfrm>
                <a:off x="4475545" y="2311995"/>
                <a:ext cx="390960" cy="763920"/>
              </p14:xfrm>
            </p:contentPart>
          </mc:Choice>
          <mc:Fallback>
            <p:pic>
              <p:nvPicPr>
                <p:cNvPr id="755" name="Input penna 754">
                  <a:extLst>
                    <a:ext uri="{FF2B5EF4-FFF2-40B4-BE49-F238E27FC236}">
                      <a16:creationId xmlns:a16="http://schemas.microsoft.com/office/drawing/2014/main" id="{FA06BFE4-5F58-C8FF-696B-0CFDF6057CA7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4467985" y="2304435"/>
                  <a:ext cx="406080" cy="77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756" name="Input penna 755">
                  <a:extLst>
                    <a:ext uri="{FF2B5EF4-FFF2-40B4-BE49-F238E27FC236}">
                      <a16:creationId xmlns:a16="http://schemas.microsoft.com/office/drawing/2014/main" id="{93EC3376-4D19-319B-D38A-D1954DF1A25D}"/>
                    </a:ext>
                  </a:extLst>
                </p14:cNvPr>
                <p14:cNvContentPartPr/>
                <p14:nvPr/>
              </p14:nvContentPartPr>
              <p14:xfrm>
                <a:off x="4870105" y="2984115"/>
                <a:ext cx="36000" cy="123480"/>
              </p14:xfrm>
            </p:contentPart>
          </mc:Choice>
          <mc:Fallback>
            <p:pic>
              <p:nvPicPr>
                <p:cNvPr id="756" name="Input penna 755">
                  <a:extLst>
                    <a:ext uri="{FF2B5EF4-FFF2-40B4-BE49-F238E27FC236}">
                      <a16:creationId xmlns:a16="http://schemas.microsoft.com/office/drawing/2014/main" id="{93EC3376-4D19-319B-D38A-D1954DF1A25D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4862905" y="2976555"/>
                  <a:ext cx="5076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757" name="Input penna 756">
                  <a:extLst>
                    <a:ext uri="{FF2B5EF4-FFF2-40B4-BE49-F238E27FC236}">
                      <a16:creationId xmlns:a16="http://schemas.microsoft.com/office/drawing/2014/main" id="{C2FBF0F7-3155-AF03-6ECE-ECC7B519EBD7}"/>
                    </a:ext>
                  </a:extLst>
                </p14:cNvPr>
                <p14:cNvContentPartPr/>
                <p14:nvPr/>
              </p14:nvContentPartPr>
              <p14:xfrm>
                <a:off x="5005465" y="2760195"/>
                <a:ext cx="396360" cy="415800"/>
              </p14:xfrm>
            </p:contentPart>
          </mc:Choice>
          <mc:Fallback>
            <p:pic>
              <p:nvPicPr>
                <p:cNvPr id="757" name="Input penna 756">
                  <a:extLst>
                    <a:ext uri="{FF2B5EF4-FFF2-40B4-BE49-F238E27FC236}">
                      <a16:creationId xmlns:a16="http://schemas.microsoft.com/office/drawing/2014/main" id="{C2FBF0F7-3155-AF03-6ECE-ECC7B519EBD7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4997905" y="2752635"/>
                  <a:ext cx="411480" cy="43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760" name="Input penna 759">
                  <a:extLst>
                    <a:ext uri="{FF2B5EF4-FFF2-40B4-BE49-F238E27FC236}">
                      <a16:creationId xmlns:a16="http://schemas.microsoft.com/office/drawing/2014/main" id="{338998F6-20F4-2A59-02BB-4E24C541E85F}"/>
                    </a:ext>
                  </a:extLst>
                </p14:cNvPr>
                <p14:cNvContentPartPr/>
                <p14:nvPr/>
              </p14:nvContentPartPr>
              <p14:xfrm>
                <a:off x="4564825" y="3134378"/>
                <a:ext cx="4182480" cy="325800"/>
              </p14:xfrm>
            </p:contentPart>
          </mc:Choice>
          <mc:Fallback>
            <p:pic>
              <p:nvPicPr>
                <p:cNvPr id="760" name="Input penna 759">
                  <a:extLst>
                    <a:ext uri="{FF2B5EF4-FFF2-40B4-BE49-F238E27FC236}">
                      <a16:creationId xmlns:a16="http://schemas.microsoft.com/office/drawing/2014/main" id="{338998F6-20F4-2A59-02BB-4E24C541E85F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4557265" y="3126818"/>
                  <a:ext cx="4197600" cy="34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763" name="Input penna 762">
                  <a:extLst>
                    <a:ext uri="{FF2B5EF4-FFF2-40B4-BE49-F238E27FC236}">
                      <a16:creationId xmlns:a16="http://schemas.microsoft.com/office/drawing/2014/main" id="{E311445F-6D0B-B0A2-2CAD-71B79ACEF9F7}"/>
                    </a:ext>
                  </a:extLst>
                </p14:cNvPr>
                <p14:cNvContentPartPr/>
                <p14:nvPr/>
              </p14:nvContentPartPr>
              <p14:xfrm>
                <a:off x="6644545" y="3254258"/>
                <a:ext cx="48240" cy="152280"/>
              </p14:xfrm>
            </p:contentPart>
          </mc:Choice>
          <mc:Fallback>
            <p:pic>
              <p:nvPicPr>
                <p:cNvPr id="763" name="Input penna 762">
                  <a:extLst>
                    <a:ext uri="{FF2B5EF4-FFF2-40B4-BE49-F238E27FC236}">
                      <a16:creationId xmlns:a16="http://schemas.microsoft.com/office/drawing/2014/main" id="{E311445F-6D0B-B0A2-2CAD-71B79ACEF9F7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6636985" y="3246698"/>
                  <a:ext cx="6336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764" name="Input penna 763">
                  <a:extLst>
                    <a:ext uri="{FF2B5EF4-FFF2-40B4-BE49-F238E27FC236}">
                      <a16:creationId xmlns:a16="http://schemas.microsoft.com/office/drawing/2014/main" id="{F3637CA8-70A5-FAFE-B771-57257E9D8B23}"/>
                    </a:ext>
                  </a:extLst>
                </p14:cNvPr>
                <p14:cNvContentPartPr/>
                <p14:nvPr/>
              </p14:nvContentPartPr>
              <p14:xfrm>
                <a:off x="6575065" y="3373418"/>
                <a:ext cx="182160" cy="60120"/>
              </p14:xfrm>
            </p:contentPart>
          </mc:Choice>
          <mc:Fallback>
            <p:pic>
              <p:nvPicPr>
                <p:cNvPr id="764" name="Input penna 763">
                  <a:extLst>
                    <a:ext uri="{FF2B5EF4-FFF2-40B4-BE49-F238E27FC236}">
                      <a16:creationId xmlns:a16="http://schemas.microsoft.com/office/drawing/2014/main" id="{F3637CA8-70A5-FAFE-B771-57257E9D8B23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6567505" y="3365858"/>
                  <a:ext cx="19728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765" name="Input penna 764">
                  <a:extLst>
                    <a:ext uri="{FF2B5EF4-FFF2-40B4-BE49-F238E27FC236}">
                      <a16:creationId xmlns:a16="http://schemas.microsoft.com/office/drawing/2014/main" id="{72A0F721-161D-BBAC-DB67-FE4D1DC5E1C9}"/>
                    </a:ext>
                  </a:extLst>
                </p14:cNvPr>
                <p14:cNvContentPartPr/>
                <p14:nvPr/>
              </p14:nvContentPartPr>
              <p14:xfrm>
                <a:off x="6420985" y="3562418"/>
                <a:ext cx="70920" cy="34560"/>
              </p14:xfrm>
            </p:contentPart>
          </mc:Choice>
          <mc:Fallback>
            <p:pic>
              <p:nvPicPr>
                <p:cNvPr id="765" name="Input penna 764">
                  <a:extLst>
                    <a:ext uri="{FF2B5EF4-FFF2-40B4-BE49-F238E27FC236}">
                      <a16:creationId xmlns:a16="http://schemas.microsoft.com/office/drawing/2014/main" id="{72A0F721-161D-BBAC-DB67-FE4D1DC5E1C9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6413425" y="3554858"/>
                  <a:ext cx="8604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766" name="Input penna 765">
                  <a:extLst>
                    <a:ext uri="{FF2B5EF4-FFF2-40B4-BE49-F238E27FC236}">
                      <a16:creationId xmlns:a16="http://schemas.microsoft.com/office/drawing/2014/main" id="{E08BFEE0-F46A-E188-3070-D4E620A692CE}"/>
                    </a:ext>
                  </a:extLst>
                </p14:cNvPr>
                <p14:cNvContentPartPr/>
                <p14:nvPr/>
              </p14:nvContentPartPr>
              <p14:xfrm>
                <a:off x="6508825" y="3557738"/>
                <a:ext cx="109800" cy="19080"/>
              </p14:xfrm>
            </p:contentPart>
          </mc:Choice>
          <mc:Fallback>
            <p:pic>
              <p:nvPicPr>
                <p:cNvPr id="766" name="Input penna 765">
                  <a:extLst>
                    <a:ext uri="{FF2B5EF4-FFF2-40B4-BE49-F238E27FC236}">
                      <a16:creationId xmlns:a16="http://schemas.microsoft.com/office/drawing/2014/main" id="{E08BFEE0-F46A-E188-3070-D4E620A692CE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6501265" y="3550178"/>
                  <a:ext cx="12492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767" name="Input penna 766">
                  <a:extLst>
                    <a:ext uri="{FF2B5EF4-FFF2-40B4-BE49-F238E27FC236}">
                      <a16:creationId xmlns:a16="http://schemas.microsoft.com/office/drawing/2014/main" id="{22FF10A8-475E-D9A8-A227-BEF726FDC55F}"/>
                    </a:ext>
                  </a:extLst>
                </p14:cNvPr>
                <p14:cNvContentPartPr/>
                <p14:nvPr/>
              </p14:nvContentPartPr>
              <p14:xfrm>
                <a:off x="6896545" y="3526058"/>
                <a:ext cx="38520" cy="45000"/>
              </p14:xfrm>
            </p:contentPart>
          </mc:Choice>
          <mc:Fallback>
            <p:pic>
              <p:nvPicPr>
                <p:cNvPr id="767" name="Input penna 766">
                  <a:extLst>
                    <a:ext uri="{FF2B5EF4-FFF2-40B4-BE49-F238E27FC236}">
                      <a16:creationId xmlns:a16="http://schemas.microsoft.com/office/drawing/2014/main" id="{22FF10A8-475E-D9A8-A227-BEF726FDC55F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6888985" y="3518498"/>
                  <a:ext cx="5364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768" name="Input penna 767">
                  <a:extLst>
                    <a:ext uri="{FF2B5EF4-FFF2-40B4-BE49-F238E27FC236}">
                      <a16:creationId xmlns:a16="http://schemas.microsoft.com/office/drawing/2014/main" id="{1EF8A597-B4DA-1EE6-11E3-5E5261B21832}"/>
                    </a:ext>
                  </a:extLst>
                </p14:cNvPr>
                <p14:cNvContentPartPr/>
                <p14:nvPr/>
              </p14:nvContentPartPr>
              <p14:xfrm>
                <a:off x="6995185" y="3509138"/>
                <a:ext cx="36000" cy="79560"/>
              </p14:xfrm>
            </p:contentPart>
          </mc:Choice>
          <mc:Fallback>
            <p:pic>
              <p:nvPicPr>
                <p:cNvPr id="768" name="Input penna 767">
                  <a:extLst>
                    <a:ext uri="{FF2B5EF4-FFF2-40B4-BE49-F238E27FC236}">
                      <a16:creationId xmlns:a16="http://schemas.microsoft.com/office/drawing/2014/main" id="{1EF8A597-B4DA-1EE6-11E3-5E5261B21832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6987625" y="3501578"/>
                  <a:ext cx="5076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769" name="Input penna 768">
                  <a:extLst>
                    <a:ext uri="{FF2B5EF4-FFF2-40B4-BE49-F238E27FC236}">
                      <a16:creationId xmlns:a16="http://schemas.microsoft.com/office/drawing/2014/main" id="{A5B31CE4-C8CD-8F71-0AA7-5FD86D457D77}"/>
                    </a:ext>
                  </a:extLst>
                </p14:cNvPr>
                <p14:cNvContentPartPr/>
                <p14:nvPr/>
              </p14:nvContentPartPr>
              <p14:xfrm>
                <a:off x="6619345" y="3661058"/>
                <a:ext cx="378360" cy="15480"/>
              </p14:xfrm>
            </p:contentPart>
          </mc:Choice>
          <mc:Fallback>
            <p:pic>
              <p:nvPicPr>
                <p:cNvPr id="769" name="Input penna 768">
                  <a:extLst>
                    <a:ext uri="{FF2B5EF4-FFF2-40B4-BE49-F238E27FC236}">
                      <a16:creationId xmlns:a16="http://schemas.microsoft.com/office/drawing/2014/main" id="{A5B31CE4-C8CD-8F71-0AA7-5FD86D457D77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6611785" y="3653498"/>
                  <a:ext cx="39348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770" name="Input penna 769">
                  <a:extLst>
                    <a:ext uri="{FF2B5EF4-FFF2-40B4-BE49-F238E27FC236}">
                      <a16:creationId xmlns:a16="http://schemas.microsoft.com/office/drawing/2014/main" id="{AE9AD0B6-2A72-FAC2-44A7-66286C046683}"/>
                    </a:ext>
                  </a:extLst>
                </p14:cNvPr>
                <p14:cNvContentPartPr/>
                <p14:nvPr/>
              </p14:nvContentPartPr>
              <p14:xfrm>
                <a:off x="6846505" y="3686258"/>
                <a:ext cx="2520" cy="168480"/>
              </p14:xfrm>
            </p:contentPart>
          </mc:Choice>
          <mc:Fallback>
            <p:pic>
              <p:nvPicPr>
                <p:cNvPr id="770" name="Input penna 769">
                  <a:extLst>
                    <a:ext uri="{FF2B5EF4-FFF2-40B4-BE49-F238E27FC236}">
                      <a16:creationId xmlns:a16="http://schemas.microsoft.com/office/drawing/2014/main" id="{AE9AD0B6-2A72-FAC2-44A7-66286C046683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6838945" y="3678698"/>
                  <a:ext cx="1764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773" name="Input penna 772">
                  <a:extLst>
                    <a:ext uri="{FF2B5EF4-FFF2-40B4-BE49-F238E27FC236}">
                      <a16:creationId xmlns:a16="http://schemas.microsoft.com/office/drawing/2014/main" id="{AB65B91C-2A37-4A72-8BF2-4077C9749919}"/>
                    </a:ext>
                  </a:extLst>
                </p14:cNvPr>
                <p14:cNvContentPartPr/>
                <p14:nvPr/>
              </p14:nvContentPartPr>
              <p14:xfrm>
                <a:off x="8566945" y="2724698"/>
                <a:ext cx="85680" cy="10080"/>
              </p14:xfrm>
            </p:contentPart>
          </mc:Choice>
          <mc:Fallback>
            <p:pic>
              <p:nvPicPr>
                <p:cNvPr id="773" name="Input penna 772">
                  <a:extLst>
                    <a:ext uri="{FF2B5EF4-FFF2-40B4-BE49-F238E27FC236}">
                      <a16:creationId xmlns:a16="http://schemas.microsoft.com/office/drawing/2014/main" id="{AB65B91C-2A37-4A72-8BF2-4077C9749919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8559385" y="2717138"/>
                  <a:ext cx="1008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774" name="Input penna 773">
                  <a:extLst>
                    <a:ext uri="{FF2B5EF4-FFF2-40B4-BE49-F238E27FC236}">
                      <a16:creationId xmlns:a16="http://schemas.microsoft.com/office/drawing/2014/main" id="{A82DC58A-EA8B-041B-E49F-4331B9F6BF02}"/>
                    </a:ext>
                  </a:extLst>
                </p14:cNvPr>
                <p14:cNvContentPartPr/>
                <p14:nvPr/>
              </p14:nvContentPartPr>
              <p14:xfrm>
                <a:off x="8656225" y="2684738"/>
                <a:ext cx="42120" cy="81000"/>
              </p14:xfrm>
            </p:contentPart>
          </mc:Choice>
          <mc:Fallback>
            <p:pic>
              <p:nvPicPr>
                <p:cNvPr id="774" name="Input penna 773">
                  <a:extLst>
                    <a:ext uri="{FF2B5EF4-FFF2-40B4-BE49-F238E27FC236}">
                      <a16:creationId xmlns:a16="http://schemas.microsoft.com/office/drawing/2014/main" id="{A82DC58A-EA8B-041B-E49F-4331B9F6BF02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8649025" y="2677178"/>
                  <a:ext cx="572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775" name="Input penna 774">
                  <a:extLst>
                    <a:ext uri="{FF2B5EF4-FFF2-40B4-BE49-F238E27FC236}">
                      <a16:creationId xmlns:a16="http://schemas.microsoft.com/office/drawing/2014/main" id="{2D8BB2D7-472F-DCA2-53E7-1CA96E6A2591}"/>
                    </a:ext>
                  </a:extLst>
                </p14:cNvPr>
                <p14:cNvContentPartPr/>
                <p14:nvPr/>
              </p14:nvContentPartPr>
              <p14:xfrm>
                <a:off x="8953225" y="2610218"/>
                <a:ext cx="144360" cy="189000"/>
              </p14:xfrm>
            </p:contentPart>
          </mc:Choice>
          <mc:Fallback>
            <p:pic>
              <p:nvPicPr>
                <p:cNvPr id="775" name="Input penna 774">
                  <a:extLst>
                    <a:ext uri="{FF2B5EF4-FFF2-40B4-BE49-F238E27FC236}">
                      <a16:creationId xmlns:a16="http://schemas.microsoft.com/office/drawing/2014/main" id="{2D8BB2D7-472F-DCA2-53E7-1CA96E6A2591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8945665" y="2602658"/>
                  <a:ext cx="15948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776" name="Input penna 775">
                  <a:extLst>
                    <a:ext uri="{FF2B5EF4-FFF2-40B4-BE49-F238E27FC236}">
                      <a16:creationId xmlns:a16="http://schemas.microsoft.com/office/drawing/2014/main" id="{3664540C-F019-1B4C-2463-FF4CB375C561}"/>
                    </a:ext>
                  </a:extLst>
                </p14:cNvPr>
                <p14:cNvContentPartPr/>
                <p14:nvPr/>
              </p14:nvContentPartPr>
              <p14:xfrm>
                <a:off x="9089665" y="2641898"/>
                <a:ext cx="93240" cy="197280"/>
              </p14:xfrm>
            </p:contentPart>
          </mc:Choice>
          <mc:Fallback>
            <p:pic>
              <p:nvPicPr>
                <p:cNvPr id="776" name="Input penna 775">
                  <a:extLst>
                    <a:ext uri="{FF2B5EF4-FFF2-40B4-BE49-F238E27FC236}">
                      <a16:creationId xmlns:a16="http://schemas.microsoft.com/office/drawing/2014/main" id="{3664540C-F019-1B4C-2463-FF4CB375C561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9082465" y="2634338"/>
                  <a:ext cx="10836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777" name="Input penna 776">
                  <a:extLst>
                    <a:ext uri="{FF2B5EF4-FFF2-40B4-BE49-F238E27FC236}">
                      <a16:creationId xmlns:a16="http://schemas.microsoft.com/office/drawing/2014/main" id="{0C19CC33-256F-14F3-A52B-63529957CEF2}"/>
                    </a:ext>
                  </a:extLst>
                </p14:cNvPr>
                <p14:cNvContentPartPr/>
                <p14:nvPr/>
              </p14:nvContentPartPr>
              <p14:xfrm>
                <a:off x="9114145" y="2740898"/>
                <a:ext cx="125640" cy="31320"/>
              </p14:xfrm>
            </p:contentPart>
          </mc:Choice>
          <mc:Fallback>
            <p:pic>
              <p:nvPicPr>
                <p:cNvPr id="777" name="Input penna 776">
                  <a:extLst>
                    <a:ext uri="{FF2B5EF4-FFF2-40B4-BE49-F238E27FC236}">
                      <a16:creationId xmlns:a16="http://schemas.microsoft.com/office/drawing/2014/main" id="{0C19CC33-256F-14F3-A52B-63529957CEF2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9106585" y="2733338"/>
                  <a:ext cx="14076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778" name="Input penna 777">
                  <a:extLst>
                    <a:ext uri="{FF2B5EF4-FFF2-40B4-BE49-F238E27FC236}">
                      <a16:creationId xmlns:a16="http://schemas.microsoft.com/office/drawing/2014/main" id="{C5F7A347-20C8-3034-4C66-A37ECD46BE29}"/>
                    </a:ext>
                  </a:extLst>
                </p14:cNvPr>
                <p14:cNvContentPartPr/>
                <p14:nvPr/>
              </p14:nvContentPartPr>
              <p14:xfrm>
                <a:off x="9299545" y="2663858"/>
                <a:ext cx="132840" cy="5040"/>
              </p14:xfrm>
            </p:contentPart>
          </mc:Choice>
          <mc:Fallback>
            <p:pic>
              <p:nvPicPr>
                <p:cNvPr id="778" name="Input penna 777">
                  <a:extLst>
                    <a:ext uri="{FF2B5EF4-FFF2-40B4-BE49-F238E27FC236}">
                      <a16:creationId xmlns:a16="http://schemas.microsoft.com/office/drawing/2014/main" id="{C5F7A347-20C8-3034-4C66-A37ECD46BE29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9291985" y="2656298"/>
                  <a:ext cx="14796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779" name="Input penna 778">
                  <a:extLst>
                    <a:ext uri="{FF2B5EF4-FFF2-40B4-BE49-F238E27FC236}">
                      <a16:creationId xmlns:a16="http://schemas.microsoft.com/office/drawing/2014/main" id="{8A8A3570-2FFD-1CFB-7220-50979E6B1E6D}"/>
                    </a:ext>
                  </a:extLst>
                </p14:cNvPr>
                <p14:cNvContentPartPr/>
                <p14:nvPr/>
              </p14:nvContentPartPr>
              <p14:xfrm>
                <a:off x="9338065" y="2657738"/>
                <a:ext cx="33120" cy="182880"/>
              </p14:xfrm>
            </p:contentPart>
          </mc:Choice>
          <mc:Fallback>
            <p:pic>
              <p:nvPicPr>
                <p:cNvPr id="779" name="Input penna 778">
                  <a:extLst>
                    <a:ext uri="{FF2B5EF4-FFF2-40B4-BE49-F238E27FC236}">
                      <a16:creationId xmlns:a16="http://schemas.microsoft.com/office/drawing/2014/main" id="{8A8A3570-2FFD-1CFB-7220-50979E6B1E6D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9330505" y="2650178"/>
                  <a:ext cx="4824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834" name="Input penna 833">
                  <a:extLst>
                    <a:ext uri="{FF2B5EF4-FFF2-40B4-BE49-F238E27FC236}">
                      <a16:creationId xmlns:a16="http://schemas.microsoft.com/office/drawing/2014/main" id="{927CA1A4-DAF8-A4A9-79CB-9FC0D0EB8465}"/>
                    </a:ext>
                  </a:extLst>
                </p14:cNvPr>
                <p14:cNvContentPartPr/>
                <p14:nvPr/>
              </p14:nvContentPartPr>
              <p14:xfrm>
                <a:off x="5846340" y="2651790"/>
                <a:ext cx="713160" cy="525240"/>
              </p14:xfrm>
            </p:contentPart>
          </mc:Choice>
          <mc:Fallback>
            <p:pic>
              <p:nvPicPr>
                <p:cNvPr id="834" name="Input penna 833">
                  <a:extLst>
                    <a:ext uri="{FF2B5EF4-FFF2-40B4-BE49-F238E27FC236}">
                      <a16:creationId xmlns:a16="http://schemas.microsoft.com/office/drawing/2014/main" id="{927CA1A4-DAF8-A4A9-79CB-9FC0D0EB8465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5839140" y="2644230"/>
                  <a:ext cx="727920" cy="54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837" name="Input penna 836">
                  <a:extLst>
                    <a:ext uri="{FF2B5EF4-FFF2-40B4-BE49-F238E27FC236}">
                      <a16:creationId xmlns:a16="http://schemas.microsoft.com/office/drawing/2014/main" id="{0AC08D38-129B-2707-5262-D5773B8E0ACB}"/>
                    </a:ext>
                  </a:extLst>
                </p14:cNvPr>
                <p14:cNvContentPartPr/>
                <p14:nvPr/>
              </p14:nvContentPartPr>
              <p14:xfrm>
                <a:off x="6145140" y="3133470"/>
                <a:ext cx="1626840" cy="1255680"/>
              </p14:xfrm>
            </p:contentPart>
          </mc:Choice>
          <mc:Fallback>
            <p:pic>
              <p:nvPicPr>
                <p:cNvPr id="837" name="Input penna 836">
                  <a:extLst>
                    <a:ext uri="{FF2B5EF4-FFF2-40B4-BE49-F238E27FC236}">
                      <a16:creationId xmlns:a16="http://schemas.microsoft.com/office/drawing/2014/main" id="{0AC08D38-129B-2707-5262-D5773B8E0ACB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6137580" y="3125910"/>
                  <a:ext cx="1641600" cy="12708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208A1-7370-546A-B5FF-BE7CF6928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TextBox 3">
            <a:extLst>
              <a:ext uri="{FF2B5EF4-FFF2-40B4-BE49-F238E27FC236}">
                <a16:creationId xmlns:a16="http://schemas.microsoft.com/office/drawing/2014/main" id="{E76DB9F6-B75B-A0B7-E94A-D9A74882EB9B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603" name="TextBox 5">
            <a:extLst>
              <a:ext uri="{FF2B5EF4-FFF2-40B4-BE49-F238E27FC236}">
                <a16:creationId xmlns:a16="http://schemas.microsoft.com/office/drawing/2014/main" id="{BF5D5B50-D568-0142-A9C8-BD0C03BFFC37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617" name="그룹 12">
            <a:extLst>
              <a:ext uri="{FF2B5EF4-FFF2-40B4-BE49-F238E27FC236}">
                <a16:creationId xmlns:a16="http://schemas.microsoft.com/office/drawing/2014/main" id="{B7E223F5-A3F8-4979-1C5F-488750587E4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04" name="직사각형 13">
              <a:extLst>
                <a:ext uri="{FF2B5EF4-FFF2-40B4-BE49-F238E27FC236}">
                  <a16:creationId xmlns:a16="http://schemas.microsoft.com/office/drawing/2014/main" id="{9956008E-B031-48C3-2DD4-EB8F2B5F742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5" name="직사각형 14">
              <a:extLst>
                <a:ext uri="{FF2B5EF4-FFF2-40B4-BE49-F238E27FC236}">
                  <a16:creationId xmlns:a16="http://schemas.microsoft.com/office/drawing/2014/main" id="{DAB2D672-8A24-7948-7E3B-730BF8C0D9D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6" name="직사각형 15">
              <a:extLst>
                <a:ext uri="{FF2B5EF4-FFF2-40B4-BE49-F238E27FC236}">
                  <a16:creationId xmlns:a16="http://schemas.microsoft.com/office/drawing/2014/main" id="{B70B830C-35A1-838F-4946-276A5F392D0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7" name="직사각형 16">
              <a:extLst>
                <a:ext uri="{FF2B5EF4-FFF2-40B4-BE49-F238E27FC236}">
                  <a16:creationId xmlns:a16="http://schemas.microsoft.com/office/drawing/2014/main" id="{250B67AD-B495-A7C0-81F2-81BFB17F4BC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8" name="직사각형 17">
              <a:extLst>
                <a:ext uri="{FF2B5EF4-FFF2-40B4-BE49-F238E27FC236}">
                  <a16:creationId xmlns:a16="http://schemas.microsoft.com/office/drawing/2014/main" id="{9DD6B485-BA70-CA94-5335-E8EB2AFD649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9" name="직사각형 18">
              <a:extLst>
                <a:ext uri="{FF2B5EF4-FFF2-40B4-BE49-F238E27FC236}">
                  <a16:creationId xmlns:a16="http://schemas.microsoft.com/office/drawing/2014/main" id="{A77CD54A-44CD-56A1-4D40-423131369B0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0" name="직사각형 19">
              <a:extLst>
                <a:ext uri="{FF2B5EF4-FFF2-40B4-BE49-F238E27FC236}">
                  <a16:creationId xmlns:a16="http://schemas.microsoft.com/office/drawing/2014/main" id="{EFD7942F-0469-78FF-6F4A-EE929A82317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1" name="직사각형 20">
              <a:extLst>
                <a:ext uri="{FF2B5EF4-FFF2-40B4-BE49-F238E27FC236}">
                  <a16:creationId xmlns:a16="http://schemas.microsoft.com/office/drawing/2014/main" id="{3AF15626-E678-BCA8-2329-F3ED80A23F8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2" name="직사각형 21">
              <a:extLst>
                <a:ext uri="{FF2B5EF4-FFF2-40B4-BE49-F238E27FC236}">
                  <a16:creationId xmlns:a16="http://schemas.microsoft.com/office/drawing/2014/main" id="{434F909F-4D50-0F1D-0203-95D9F64FE0F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3" name="직사각형 22">
              <a:extLst>
                <a:ext uri="{FF2B5EF4-FFF2-40B4-BE49-F238E27FC236}">
                  <a16:creationId xmlns:a16="http://schemas.microsoft.com/office/drawing/2014/main" id="{8E43E81B-421B-A936-53CE-AFD384D4CDC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4" name="직사각형 23">
              <a:extLst>
                <a:ext uri="{FF2B5EF4-FFF2-40B4-BE49-F238E27FC236}">
                  <a16:creationId xmlns:a16="http://schemas.microsoft.com/office/drawing/2014/main" id="{B16C0CB9-3A8C-FCB1-4E7B-4423B5B0749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5" name="직사각형 24">
              <a:extLst>
                <a:ext uri="{FF2B5EF4-FFF2-40B4-BE49-F238E27FC236}">
                  <a16:creationId xmlns:a16="http://schemas.microsoft.com/office/drawing/2014/main" id="{932A1879-E832-0606-BB63-F7643F3D55E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6" name="직사각형 25">
              <a:extLst>
                <a:ext uri="{FF2B5EF4-FFF2-40B4-BE49-F238E27FC236}">
                  <a16:creationId xmlns:a16="http://schemas.microsoft.com/office/drawing/2014/main" id="{18A5D788-71EA-D9B5-D9E2-578E5961ECD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18" name="그림 42" descr="그림 42">
            <a:extLst>
              <a:ext uri="{FF2B5EF4-FFF2-40B4-BE49-F238E27FC236}">
                <a16:creationId xmlns:a16="http://schemas.microsoft.com/office/drawing/2014/main" id="{00166355-C1F8-B092-3BF9-86F79CA9E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632" name="그룹 44">
            <a:extLst>
              <a:ext uri="{FF2B5EF4-FFF2-40B4-BE49-F238E27FC236}">
                <a16:creationId xmlns:a16="http://schemas.microsoft.com/office/drawing/2014/main" id="{A9441490-EE63-DC92-ABC1-5D46151540A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19" name="직사각형 45">
              <a:extLst>
                <a:ext uri="{FF2B5EF4-FFF2-40B4-BE49-F238E27FC236}">
                  <a16:creationId xmlns:a16="http://schemas.microsoft.com/office/drawing/2014/main" id="{B20E4555-D42C-6F68-3054-2A363356028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0" name="직사각형 46">
              <a:extLst>
                <a:ext uri="{FF2B5EF4-FFF2-40B4-BE49-F238E27FC236}">
                  <a16:creationId xmlns:a16="http://schemas.microsoft.com/office/drawing/2014/main" id="{4B212DED-7C8B-9928-F4F7-53E2752821C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1" name="직사각형 47">
              <a:extLst>
                <a:ext uri="{FF2B5EF4-FFF2-40B4-BE49-F238E27FC236}">
                  <a16:creationId xmlns:a16="http://schemas.microsoft.com/office/drawing/2014/main" id="{55DE6BDC-F359-6C9D-2CE4-2E84F566207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2" name="직사각형 48">
              <a:extLst>
                <a:ext uri="{FF2B5EF4-FFF2-40B4-BE49-F238E27FC236}">
                  <a16:creationId xmlns:a16="http://schemas.microsoft.com/office/drawing/2014/main" id="{282D339D-9E16-638C-16AF-752997680AF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3" name="직사각형 49">
              <a:extLst>
                <a:ext uri="{FF2B5EF4-FFF2-40B4-BE49-F238E27FC236}">
                  <a16:creationId xmlns:a16="http://schemas.microsoft.com/office/drawing/2014/main" id="{CFCFC868-75E2-2D9C-9B3B-55330631278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4" name="직사각형 50">
              <a:extLst>
                <a:ext uri="{FF2B5EF4-FFF2-40B4-BE49-F238E27FC236}">
                  <a16:creationId xmlns:a16="http://schemas.microsoft.com/office/drawing/2014/main" id="{0C1DCB48-48CA-85FA-A0B4-8CF8E23BD25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5" name="직사각형 51">
              <a:extLst>
                <a:ext uri="{FF2B5EF4-FFF2-40B4-BE49-F238E27FC236}">
                  <a16:creationId xmlns:a16="http://schemas.microsoft.com/office/drawing/2014/main" id="{4A33ED89-18D4-BD0B-EBB4-B2E07E86F83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6" name="직사각형 52">
              <a:extLst>
                <a:ext uri="{FF2B5EF4-FFF2-40B4-BE49-F238E27FC236}">
                  <a16:creationId xmlns:a16="http://schemas.microsoft.com/office/drawing/2014/main" id="{EC2DAB94-14CE-9919-6C7B-5F859D12984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7" name="직사각형 53">
              <a:extLst>
                <a:ext uri="{FF2B5EF4-FFF2-40B4-BE49-F238E27FC236}">
                  <a16:creationId xmlns:a16="http://schemas.microsoft.com/office/drawing/2014/main" id="{371C844F-F181-4524-3442-7D3EA30D9F6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8" name="직사각형 54">
              <a:extLst>
                <a:ext uri="{FF2B5EF4-FFF2-40B4-BE49-F238E27FC236}">
                  <a16:creationId xmlns:a16="http://schemas.microsoft.com/office/drawing/2014/main" id="{43CEA597-3514-C2C7-771F-7E25EF016E4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9" name="직사각형 55">
              <a:extLst>
                <a:ext uri="{FF2B5EF4-FFF2-40B4-BE49-F238E27FC236}">
                  <a16:creationId xmlns:a16="http://schemas.microsoft.com/office/drawing/2014/main" id="{E262247E-B415-57D4-3C22-08CE8378D65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0" name="직사각형 56">
              <a:extLst>
                <a:ext uri="{FF2B5EF4-FFF2-40B4-BE49-F238E27FC236}">
                  <a16:creationId xmlns:a16="http://schemas.microsoft.com/office/drawing/2014/main" id="{B01ADC95-C1D5-BADF-B883-46B2C9118AB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1" name="직사각형 57">
              <a:extLst>
                <a:ext uri="{FF2B5EF4-FFF2-40B4-BE49-F238E27FC236}">
                  <a16:creationId xmlns:a16="http://schemas.microsoft.com/office/drawing/2014/main" id="{F2112B72-B722-7789-078A-DD3F67963DE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33" name="Testo">
            <a:extLst>
              <a:ext uri="{FF2B5EF4-FFF2-40B4-BE49-F238E27FC236}">
                <a16:creationId xmlns:a16="http://schemas.microsoft.com/office/drawing/2014/main" id="{9FC6BABB-B2E4-467B-4F86-6D4692442B0E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634" name="그림 5" descr="그림 5">
            <a:extLst>
              <a:ext uri="{FF2B5EF4-FFF2-40B4-BE49-F238E27FC236}">
                <a16:creationId xmlns:a16="http://schemas.microsoft.com/office/drawing/2014/main" id="{166A48CF-703E-B765-3A29-6B475A4CFF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48" name="그룹 28">
            <a:extLst>
              <a:ext uri="{FF2B5EF4-FFF2-40B4-BE49-F238E27FC236}">
                <a16:creationId xmlns:a16="http://schemas.microsoft.com/office/drawing/2014/main" id="{99AC5A49-36DC-C7E8-2C38-E7F4967CD00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35" name="직사각형 29">
              <a:extLst>
                <a:ext uri="{FF2B5EF4-FFF2-40B4-BE49-F238E27FC236}">
                  <a16:creationId xmlns:a16="http://schemas.microsoft.com/office/drawing/2014/main" id="{FB47A72A-93CE-A09B-8D6D-74C0C8CAFEA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6" name="직사각형 30">
              <a:extLst>
                <a:ext uri="{FF2B5EF4-FFF2-40B4-BE49-F238E27FC236}">
                  <a16:creationId xmlns:a16="http://schemas.microsoft.com/office/drawing/2014/main" id="{14EDE5F7-E087-0578-59F8-69A2192D51D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7" name="직사각형 31">
              <a:extLst>
                <a:ext uri="{FF2B5EF4-FFF2-40B4-BE49-F238E27FC236}">
                  <a16:creationId xmlns:a16="http://schemas.microsoft.com/office/drawing/2014/main" id="{1C53E871-E584-D2B9-61A1-6FCA4EAB74C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8" name="직사각형 32">
              <a:extLst>
                <a:ext uri="{FF2B5EF4-FFF2-40B4-BE49-F238E27FC236}">
                  <a16:creationId xmlns:a16="http://schemas.microsoft.com/office/drawing/2014/main" id="{13494435-FE2B-ACB5-7614-80DDAFDE44A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9" name="직사각형 33">
              <a:extLst>
                <a:ext uri="{FF2B5EF4-FFF2-40B4-BE49-F238E27FC236}">
                  <a16:creationId xmlns:a16="http://schemas.microsoft.com/office/drawing/2014/main" id="{D5AC2D53-9E29-EAC5-B061-033A0262F2B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0" name="직사각형 34">
              <a:extLst>
                <a:ext uri="{FF2B5EF4-FFF2-40B4-BE49-F238E27FC236}">
                  <a16:creationId xmlns:a16="http://schemas.microsoft.com/office/drawing/2014/main" id="{5BFD2108-E4F0-8111-A775-C3605B7A71E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1" name="직사각형 35">
              <a:extLst>
                <a:ext uri="{FF2B5EF4-FFF2-40B4-BE49-F238E27FC236}">
                  <a16:creationId xmlns:a16="http://schemas.microsoft.com/office/drawing/2014/main" id="{8035FA2A-9FD7-B556-43C4-0D4F7092157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2" name="직사각형 36">
              <a:extLst>
                <a:ext uri="{FF2B5EF4-FFF2-40B4-BE49-F238E27FC236}">
                  <a16:creationId xmlns:a16="http://schemas.microsoft.com/office/drawing/2014/main" id="{90FAF361-2AA0-B292-751F-1C9B68BB528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3" name="직사각형 37">
              <a:extLst>
                <a:ext uri="{FF2B5EF4-FFF2-40B4-BE49-F238E27FC236}">
                  <a16:creationId xmlns:a16="http://schemas.microsoft.com/office/drawing/2014/main" id="{C8271551-C9EB-4FF2-0D46-EA3414A5757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4" name="직사각형 38">
              <a:extLst>
                <a:ext uri="{FF2B5EF4-FFF2-40B4-BE49-F238E27FC236}">
                  <a16:creationId xmlns:a16="http://schemas.microsoft.com/office/drawing/2014/main" id="{963134C6-2A24-5617-05CA-17284C2EF64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5" name="직사각형 39">
              <a:extLst>
                <a:ext uri="{FF2B5EF4-FFF2-40B4-BE49-F238E27FC236}">
                  <a16:creationId xmlns:a16="http://schemas.microsoft.com/office/drawing/2014/main" id="{C2F961C3-A5C1-70BA-9FFE-9BFB6DA0742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6" name="직사각형 40">
              <a:extLst>
                <a:ext uri="{FF2B5EF4-FFF2-40B4-BE49-F238E27FC236}">
                  <a16:creationId xmlns:a16="http://schemas.microsoft.com/office/drawing/2014/main" id="{F14D9551-1117-74D4-4EA1-09EEC9C9B29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7" name="직사각형 41">
              <a:extLst>
                <a:ext uri="{FF2B5EF4-FFF2-40B4-BE49-F238E27FC236}">
                  <a16:creationId xmlns:a16="http://schemas.microsoft.com/office/drawing/2014/main" id="{19315425-E589-3390-663F-B407F864016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62" name="그룹 43">
            <a:extLst>
              <a:ext uri="{FF2B5EF4-FFF2-40B4-BE49-F238E27FC236}">
                <a16:creationId xmlns:a16="http://schemas.microsoft.com/office/drawing/2014/main" id="{F1C17FCA-F194-67FB-19AD-557B81769CA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49" name="직사각형 44">
              <a:extLst>
                <a:ext uri="{FF2B5EF4-FFF2-40B4-BE49-F238E27FC236}">
                  <a16:creationId xmlns:a16="http://schemas.microsoft.com/office/drawing/2014/main" id="{299909AC-963C-93AA-3F1D-4E2765C0393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0" name="직사각형 45">
              <a:extLst>
                <a:ext uri="{FF2B5EF4-FFF2-40B4-BE49-F238E27FC236}">
                  <a16:creationId xmlns:a16="http://schemas.microsoft.com/office/drawing/2014/main" id="{9D56C3BD-3FC8-8D12-9D84-7B6CDB7F646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1" name="직사각형 46">
              <a:extLst>
                <a:ext uri="{FF2B5EF4-FFF2-40B4-BE49-F238E27FC236}">
                  <a16:creationId xmlns:a16="http://schemas.microsoft.com/office/drawing/2014/main" id="{C4368DA9-4984-3BC6-D0C1-A54A3964DA2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2" name="직사각형 47">
              <a:extLst>
                <a:ext uri="{FF2B5EF4-FFF2-40B4-BE49-F238E27FC236}">
                  <a16:creationId xmlns:a16="http://schemas.microsoft.com/office/drawing/2014/main" id="{DA98C4EB-4579-14A1-F7CE-1A279936401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3" name="직사각형 48">
              <a:extLst>
                <a:ext uri="{FF2B5EF4-FFF2-40B4-BE49-F238E27FC236}">
                  <a16:creationId xmlns:a16="http://schemas.microsoft.com/office/drawing/2014/main" id="{7ADA15A3-EE9D-5731-56DB-1FEDF30A3EA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4" name="직사각형 49">
              <a:extLst>
                <a:ext uri="{FF2B5EF4-FFF2-40B4-BE49-F238E27FC236}">
                  <a16:creationId xmlns:a16="http://schemas.microsoft.com/office/drawing/2014/main" id="{455B5DA0-D942-0BF3-2B33-B2E3F28AFAB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5" name="직사각형 50">
              <a:extLst>
                <a:ext uri="{FF2B5EF4-FFF2-40B4-BE49-F238E27FC236}">
                  <a16:creationId xmlns:a16="http://schemas.microsoft.com/office/drawing/2014/main" id="{BE537ADA-FCF6-DCF2-3327-8802E8187E4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6" name="직사각형 51">
              <a:extLst>
                <a:ext uri="{FF2B5EF4-FFF2-40B4-BE49-F238E27FC236}">
                  <a16:creationId xmlns:a16="http://schemas.microsoft.com/office/drawing/2014/main" id="{7C726B57-E2BE-73E1-D775-BB36497A702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7" name="직사각형 52">
              <a:extLst>
                <a:ext uri="{FF2B5EF4-FFF2-40B4-BE49-F238E27FC236}">
                  <a16:creationId xmlns:a16="http://schemas.microsoft.com/office/drawing/2014/main" id="{3322A460-F54E-8AC0-A897-FFF621592D6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8" name="직사각형 53">
              <a:extLst>
                <a:ext uri="{FF2B5EF4-FFF2-40B4-BE49-F238E27FC236}">
                  <a16:creationId xmlns:a16="http://schemas.microsoft.com/office/drawing/2014/main" id="{1FB3B489-5A40-683E-E22B-D7B16B55E0A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9" name="직사각형 54">
              <a:extLst>
                <a:ext uri="{FF2B5EF4-FFF2-40B4-BE49-F238E27FC236}">
                  <a16:creationId xmlns:a16="http://schemas.microsoft.com/office/drawing/2014/main" id="{DF5411EA-FB27-135D-6887-EE793546E44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0" name="직사각형 55">
              <a:extLst>
                <a:ext uri="{FF2B5EF4-FFF2-40B4-BE49-F238E27FC236}">
                  <a16:creationId xmlns:a16="http://schemas.microsoft.com/office/drawing/2014/main" id="{3C86B3B8-A72D-4572-5485-6D58A686254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1" name="직사각형 56">
              <a:extLst>
                <a:ext uri="{FF2B5EF4-FFF2-40B4-BE49-F238E27FC236}">
                  <a16:creationId xmlns:a16="http://schemas.microsoft.com/office/drawing/2014/main" id="{EE8F6381-72EF-6C7E-7812-3603F5D3F55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63" name="Capitolo 5…">
            <a:extLst>
              <a:ext uri="{FF2B5EF4-FFF2-40B4-BE49-F238E27FC236}">
                <a16:creationId xmlns:a16="http://schemas.microsoft.com/office/drawing/2014/main" id="{35784DE2-B635-E4DB-A3AB-8DED839BAE0B}"/>
              </a:ext>
            </a:extLst>
          </p:cNvPr>
          <p:cNvSpPr txBox="1"/>
          <p:nvPr/>
        </p:nvSpPr>
        <p:spPr>
          <a:xfrm>
            <a:off x="2270919" y="471657"/>
            <a:ext cx="7650162" cy="2099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0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Capitolo 5 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0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Irregolarità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pic>
        <p:nvPicPr>
          <p:cNvPr id="664" name="Screenshot 2024-10-22 alle 11.13.11.png" descr="Screenshot 2024-10-22 alle 11.13.11.png">
            <a:extLst>
              <a:ext uri="{FF2B5EF4-FFF2-40B4-BE49-F238E27FC236}">
                <a16:creationId xmlns:a16="http://schemas.microsoft.com/office/drawing/2014/main" id="{84AAD826-22A1-BD3F-3A8D-DF14970EB3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6067" y="1985741"/>
            <a:ext cx="7048501" cy="3352801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0BC48079-0500-19C4-028B-6C0D56912DE1}"/>
                  </a:ext>
                </a:extLst>
              </p14:cNvPr>
              <p14:cNvContentPartPr/>
              <p14:nvPr/>
            </p14:nvContentPartPr>
            <p14:xfrm>
              <a:off x="6628398" y="531877"/>
              <a:ext cx="445320" cy="5864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0BC48079-0500-19C4-028B-6C0D56912DE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20838" y="524317"/>
                <a:ext cx="460440" cy="60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7D223F4D-7EBC-69D8-2DB6-DC1B492CE3C0}"/>
                  </a:ext>
                </a:extLst>
              </p14:cNvPr>
              <p14:cNvContentPartPr/>
              <p14:nvPr/>
            </p14:nvContentPartPr>
            <p14:xfrm>
              <a:off x="7322478" y="531877"/>
              <a:ext cx="704880" cy="88668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7D223F4D-7EBC-69D8-2DB6-DC1B492CE3C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314918" y="524317"/>
                <a:ext cx="720000" cy="901800"/>
              </a:xfrm>
              <a:prstGeom prst="rect">
                <a:avLst/>
              </a:prstGeom>
            </p:spPr>
          </p:pic>
        </mc:Fallback>
      </mc:AlternateContent>
      <p:grpSp>
        <p:nvGrpSpPr>
          <p:cNvPr id="21" name="Gruppo 20">
            <a:extLst>
              <a:ext uri="{FF2B5EF4-FFF2-40B4-BE49-F238E27FC236}">
                <a16:creationId xmlns:a16="http://schemas.microsoft.com/office/drawing/2014/main" id="{BB291B9F-EDF0-9610-D139-AD5CA342CDBE}"/>
              </a:ext>
            </a:extLst>
          </p:cNvPr>
          <p:cNvGrpSpPr/>
          <p:nvPr/>
        </p:nvGrpSpPr>
        <p:grpSpPr>
          <a:xfrm>
            <a:off x="5274078" y="1694317"/>
            <a:ext cx="534960" cy="277560"/>
            <a:chOff x="5274078" y="1694317"/>
            <a:chExt cx="534960" cy="27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5A6ACE3C-21EE-D886-783C-A5415AA72FC4}"/>
                    </a:ext>
                  </a:extLst>
                </p14:cNvPr>
                <p14:cNvContentPartPr/>
                <p14:nvPr/>
              </p14:nvContentPartPr>
              <p14:xfrm>
                <a:off x="5274078" y="1776397"/>
                <a:ext cx="142560" cy="1954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5A6ACE3C-21EE-D886-783C-A5415AA72FC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266518" y="1768837"/>
                  <a:ext cx="15768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6189E4AD-483A-04C6-34D2-0CE4815FAA09}"/>
                    </a:ext>
                  </a:extLst>
                </p14:cNvPr>
                <p14:cNvContentPartPr/>
                <p14:nvPr/>
              </p14:nvContentPartPr>
              <p14:xfrm>
                <a:off x="5389278" y="1831117"/>
                <a:ext cx="88920" cy="1353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6189E4AD-483A-04C6-34D2-0CE4815FAA0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381718" y="1823557"/>
                  <a:ext cx="10404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DE2EFD5D-1811-8D5E-1BE9-0271C0D8BBF6}"/>
                    </a:ext>
                  </a:extLst>
                </p14:cNvPr>
                <p14:cNvContentPartPr/>
                <p14:nvPr/>
              </p14:nvContentPartPr>
              <p14:xfrm>
                <a:off x="5513478" y="1700077"/>
                <a:ext cx="76320" cy="2602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DE2EFD5D-1811-8D5E-1BE9-0271C0D8BBF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505918" y="1692517"/>
                  <a:ext cx="9144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5C51FD69-5A55-08D9-8B40-A940E49205E3}"/>
                    </a:ext>
                  </a:extLst>
                </p14:cNvPr>
                <p14:cNvContentPartPr/>
                <p14:nvPr/>
              </p14:nvContentPartPr>
              <p14:xfrm>
                <a:off x="5649918" y="1694317"/>
                <a:ext cx="38880" cy="1965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5C51FD69-5A55-08D9-8B40-A940E49205E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642358" y="1686757"/>
                  <a:ext cx="5400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901C3C57-CC62-2797-44B7-3741C03F8AF5}"/>
                    </a:ext>
                  </a:extLst>
                </p14:cNvPr>
                <p14:cNvContentPartPr/>
                <p14:nvPr/>
              </p14:nvContentPartPr>
              <p14:xfrm>
                <a:off x="5682678" y="1799437"/>
                <a:ext cx="126360" cy="1537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901C3C57-CC62-2797-44B7-3741C03F8AF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675118" y="1791877"/>
                  <a:ext cx="141480" cy="16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877817BD-C9B6-0EC1-67F1-F3E444EA4647}"/>
              </a:ext>
            </a:extLst>
          </p:cNvPr>
          <p:cNvGrpSpPr/>
          <p:nvPr/>
        </p:nvGrpSpPr>
        <p:grpSpPr>
          <a:xfrm>
            <a:off x="6243918" y="1718077"/>
            <a:ext cx="1158480" cy="284400"/>
            <a:chOff x="6243918" y="1718077"/>
            <a:chExt cx="1158480" cy="28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237D96B6-7238-9E49-6153-0A5DE3D06E7D}"/>
                    </a:ext>
                  </a:extLst>
                </p14:cNvPr>
                <p14:cNvContentPartPr/>
                <p14:nvPr/>
              </p14:nvContentPartPr>
              <p14:xfrm>
                <a:off x="6243918" y="1718077"/>
                <a:ext cx="170640" cy="2844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237D96B6-7238-9E49-6153-0A5DE3D06E7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236358" y="1710877"/>
                  <a:ext cx="185400" cy="29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7C1C32DB-E053-D4D7-FAC3-0EF883179DB1}"/>
                    </a:ext>
                  </a:extLst>
                </p14:cNvPr>
                <p14:cNvContentPartPr/>
                <p14:nvPr/>
              </p14:nvContentPartPr>
              <p14:xfrm>
                <a:off x="6409158" y="1750117"/>
                <a:ext cx="113760" cy="1764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7C1C32DB-E053-D4D7-FAC3-0EF883179DB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401598" y="1742557"/>
                  <a:ext cx="12888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81553742-2BDA-05E9-BF64-6FDC67E76D41}"/>
                    </a:ext>
                  </a:extLst>
                </p14:cNvPr>
                <p14:cNvContentPartPr/>
                <p14:nvPr/>
              </p14:nvContentPartPr>
              <p14:xfrm>
                <a:off x="6575478" y="1764157"/>
                <a:ext cx="150480" cy="1173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81553742-2BDA-05E9-BF64-6FDC67E76D4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567918" y="1756597"/>
                  <a:ext cx="16524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0FA3607-155D-8888-1A27-2FA58D9D4AFE}"/>
                    </a:ext>
                  </a:extLst>
                </p14:cNvPr>
                <p14:cNvContentPartPr/>
                <p14:nvPr/>
              </p14:nvContentPartPr>
              <p14:xfrm>
                <a:off x="6759078" y="1750117"/>
                <a:ext cx="83880" cy="1173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0FA3607-155D-8888-1A27-2FA58D9D4AF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751518" y="1742557"/>
                  <a:ext cx="9900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862B5880-4B33-8880-788E-25C20C2BDBA8}"/>
                    </a:ext>
                  </a:extLst>
                </p14:cNvPr>
                <p14:cNvContentPartPr/>
                <p14:nvPr/>
              </p14:nvContentPartPr>
              <p14:xfrm>
                <a:off x="6891918" y="1756237"/>
                <a:ext cx="91800" cy="1105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862B5880-4B33-8880-788E-25C20C2BDBA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884358" y="1748677"/>
                  <a:ext cx="10692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C90DB24D-7C76-FC2D-D062-3197F33E8FC9}"/>
                    </a:ext>
                  </a:extLst>
                </p14:cNvPr>
                <p14:cNvContentPartPr/>
                <p14:nvPr/>
              </p14:nvContentPartPr>
              <p14:xfrm>
                <a:off x="7017918" y="1731397"/>
                <a:ext cx="49320" cy="1263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C90DB24D-7C76-FC2D-D062-3197F33E8FC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010358" y="1723837"/>
                  <a:ext cx="6444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01420F34-F310-CED2-79FC-71AEA2281F69}"/>
                    </a:ext>
                  </a:extLst>
                </p14:cNvPr>
                <p14:cNvContentPartPr/>
                <p14:nvPr/>
              </p14:nvContentPartPr>
              <p14:xfrm>
                <a:off x="7111878" y="1747237"/>
                <a:ext cx="60840" cy="1184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01420F34-F310-CED2-79FC-71AEA2281F6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104318" y="1739677"/>
                  <a:ext cx="7596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AA3B469F-F3BF-DFB2-48B6-0177C917BEAB}"/>
                    </a:ext>
                  </a:extLst>
                </p14:cNvPr>
                <p14:cNvContentPartPr/>
                <p14:nvPr/>
              </p14:nvContentPartPr>
              <p14:xfrm>
                <a:off x="7218798" y="1742197"/>
                <a:ext cx="39960" cy="1072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AA3B469F-F3BF-DFB2-48B6-0177C917BEA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211238" y="1734637"/>
                  <a:ext cx="5472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F6AED85C-7EF0-8168-070B-ED7F49D78BAD}"/>
                    </a:ext>
                  </a:extLst>
                </p14:cNvPr>
                <p14:cNvContentPartPr/>
                <p14:nvPr/>
              </p14:nvContentPartPr>
              <p14:xfrm>
                <a:off x="7281438" y="1735357"/>
                <a:ext cx="120960" cy="17532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F6AED85C-7EF0-8168-070B-ED7F49D78BA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273878" y="1727797"/>
                  <a:ext cx="136080" cy="190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DAF083FB-EEC8-5322-B451-54B5719DF93F}"/>
                  </a:ext>
                </a:extLst>
              </p14:cNvPr>
              <p14:cNvContentPartPr/>
              <p14:nvPr/>
            </p14:nvContentPartPr>
            <p14:xfrm>
              <a:off x="2583798" y="2081677"/>
              <a:ext cx="572760" cy="670320"/>
            </p14:xfrm>
          </p:contentPart>
        </mc:Choice>
        <mc:Fallback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DAF083FB-EEC8-5322-B451-54B5719DF93F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2576238" y="2074117"/>
                <a:ext cx="587880" cy="68544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uppo 28">
            <a:extLst>
              <a:ext uri="{FF2B5EF4-FFF2-40B4-BE49-F238E27FC236}">
                <a16:creationId xmlns:a16="http://schemas.microsoft.com/office/drawing/2014/main" id="{C407C64A-2594-F9AE-16AE-BD5D9420CDD5}"/>
              </a:ext>
            </a:extLst>
          </p:cNvPr>
          <p:cNvGrpSpPr/>
          <p:nvPr/>
        </p:nvGrpSpPr>
        <p:grpSpPr>
          <a:xfrm>
            <a:off x="7549413" y="3070600"/>
            <a:ext cx="630000" cy="295920"/>
            <a:chOff x="7549413" y="3070600"/>
            <a:chExt cx="630000" cy="295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27CCB631-DD26-41D3-AA58-9D98A30DB9F4}"/>
                    </a:ext>
                  </a:extLst>
                </p14:cNvPr>
                <p14:cNvContentPartPr/>
                <p14:nvPr/>
              </p14:nvContentPartPr>
              <p14:xfrm>
                <a:off x="7549413" y="3078160"/>
                <a:ext cx="456480" cy="3204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27CCB631-DD26-41D3-AA58-9D98A30DB9F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541853" y="3070600"/>
                  <a:ext cx="47160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675FFB4C-1055-BCC0-5292-6EDB3444DC8C}"/>
                    </a:ext>
                  </a:extLst>
                </p14:cNvPr>
                <p14:cNvContentPartPr/>
                <p14:nvPr/>
              </p14:nvContentPartPr>
              <p14:xfrm>
                <a:off x="7669653" y="3070600"/>
                <a:ext cx="145440" cy="24336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675FFB4C-1055-BCC0-5292-6EDB3444DC8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662093" y="3063040"/>
                  <a:ext cx="16020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D278CEAA-19D2-0DCA-5D11-F97EE5302A89}"/>
                    </a:ext>
                  </a:extLst>
                </p14:cNvPr>
                <p14:cNvContentPartPr/>
                <p14:nvPr/>
              </p14:nvContentPartPr>
              <p14:xfrm>
                <a:off x="7822653" y="3118120"/>
                <a:ext cx="69120" cy="21852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D278CEAA-19D2-0DCA-5D11-F97EE5302A8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815093" y="3110560"/>
                  <a:ext cx="8424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C9D07960-CA4D-CFCB-BCF9-EEFDC9132FA2}"/>
                    </a:ext>
                  </a:extLst>
                </p14:cNvPr>
                <p14:cNvContentPartPr/>
                <p14:nvPr/>
              </p14:nvContentPartPr>
              <p14:xfrm>
                <a:off x="8037933" y="3110560"/>
                <a:ext cx="33120" cy="25596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C9D07960-CA4D-CFCB-BCF9-EEFDC9132FA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030373" y="3103000"/>
                  <a:ext cx="4824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3AB487F3-CAA9-25AF-FC30-769B5E861FD2}"/>
                    </a:ext>
                  </a:extLst>
                </p14:cNvPr>
                <p14:cNvContentPartPr/>
                <p14:nvPr/>
              </p14:nvContentPartPr>
              <p14:xfrm>
                <a:off x="8060973" y="3248440"/>
                <a:ext cx="118440" cy="1656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3AB487F3-CAA9-25AF-FC30-769B5E861FD2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053413" y="3240880"/>
                  <a:ext cx="133200" cy="31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30" name="Input penna 29">
                <a:extLst>
                  <a:ext uri="{FF2B5EF4-FFF2-40B4-BE49-F238E27FC236}">
                    <a16:creationId xmlns:a16="http://schemas.microsoft.com/office/drawing/2014/main" id="{CB3D40FE-2E89-9FC2-12A5-8A79CE87BBD3}"/>
                  </a:ext>
                </a:extLst>
              </p14:cNvPr>
              <p14:cNvContentPartPr/>
              <p14:nvPr/>
            </p14:nvContentPartPr>
            <p14:xfrm>
              <a:off x="7694853" y="3471640"/>
              <a:ext cx="412200" cy="320760"/>
            </p14:xfrm>
          </p:contentPart>
        </mc:Choice>
        <mc:Fallback>
          <p:pic>
            <p:nvPicPr>
              <p:cNvPr id="30" name="Input penna 29">
                <a:extLst>
                  <a:ext uri="{FF2B5EF4-FFF2-40B4-BE49-F238E27FC236}">
                    <a16:creationId xmlns:a16="http://schemas.microsoft.com/office/drawing/2014/main" id="{CB3D40FE-2E89-9FC2-12A5-8A79CE87BBD3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7687293" y="3464080"/>
                <a:ext cx="427320" cy="33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F4B18785-EFD5-5780-9D22-7A6507763C19}"/>
                  </a:ext>
                </a:extLst>
              </p14:cNvPr>
              <p14:cNvContentPartPr/>
              <p14:nvPr/>
            </p14:nvContentPartPr>
            <p14:xfrm>
              <a:off x="8681613" y="3081400"/>
              <a:ext cx="232920" cy="33192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F4B18785-EFD5-5780-9D22-7A6507763C19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8674053" y="3074200"/>
                <a:ext cx="248040" cy="34668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uppo 36">
            <a:extLst>
              <a:ext uri="{FF2B5EF4-FFF2-40B4-BE49-F238E27FC236}">
                <a16:creationId xmlns:a16="http://schemas.microsoft.com/office/drawing/2014/main" id="{B221A53F-F6F9-50BB-8FDA-0E071E262843}"/>
              </a:ext>
            </a:extLst>
          </p:cNvPr>
          <p:cNvGrpSpPr/>
          <p:nvPr/>
        </p:nvGrpSpPr>
        <p:grpSpPr>
          <a:xfrm>
            <a:off x="8883933" y="3098680"/>
            <a:ext cx="201600" cy="270360"/>
            <a:chOff x="8883933" y="3098680"/>
            <a:chExt cx="201600" cy="27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90A4DD31-293F-1FBE-A413-BF52A6968556}"/>
                    </a:ext>
                  </a:extLst>
                </p14:cNvPr>
                <p14:cNvContentPartPr/>
                <p14:nvPr/>
              </p14:nvContentPartPr>
              <p14:xfrm>
                <a:off x="8883933" y="3189760"/>
                <a:ext cx="123120" cy="36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90A4DD31-293F-1FBE-A413-BF52A696855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876373" y="3182200"/>
                  <a:ext cx="13824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4F47D5E-7C62-E4DC-2832-0A36449632A2}"/>
                    </a:ext>
                  </a:extLst>
                </p14:cNvPr>
                <p14:cNvContentPartPr/>
                <p14:nvPr/>
              </p14:nvContentPartPr>
              <p14:xfrm>
                <a:off x="8896893" y="3298120"/>
                <a:ext cx="100080" cy="122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4F47D5E-7C62-E4DC-2832-0A36449632A2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889333" y="3290560"/>
                  <a:ext cx="11520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AA83DEC1-D2D4-F75C-A950-8F6FD66ECC17}"/>
                    </a:ext>
                  </a:extLst>
                </p14:cNvPr>
                <p14:cNvContentPartPr/>
                <p14:nvPr/>
              </p14:nvContentPartPr>
              <p14:xfrm>
                <a:off x="9058173" y="3098680"/>
                <a:ext cx="27360" cy="2703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AA83DEC1-D2D4-F75C-A950-8F6FD66ECC17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050613" y="3091120"/>
                  <a:ext cx="42480" cy="285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03408D49-FA2B-2077-8CA8-F02938918942}"/>
                  </a:ext>
                </a:extLst>
              </p14:cNvPr>
              <p14:cNvContentPartPr/>
              <p14:nvPr/>
            </p14:nvContentPartPr>
            <p14:xfrm>
              <a:off x="8842893" y="3528880"/>
              <a:ext cx="229680" cy="20736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03408D49-FA2B-2077-8CA8-F02938918942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8835333" y="3521320"/>
                <a:ext cx="244800" cy="22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8A2ADAAE-790B-62A3-3D5C-D0A1F3E372CB}"/>
                  </a:ext>
                </a:extLst>
              </p14:cNvPr>
              <p14:cNvContentPartPr/>
              <p14:nvPr/>
            </p14:nvContentPartPr>
            <p14:xfrm>
              <a:off x="5550333" y="2665600"/>
              <a:ext cx="730440" cy="1044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8A2ADAAE-790B-62A3-3D5C-D0A1F3E372CB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5542773" y="2658400"/>
                <a:ext cx="745200" cy="25560"/>
              </a:xfrm>
              <a:prstGeom prst="rect">
                <a:avLst/>
              </a:prstGeom>
            </p:spPr>
          </p:pic>
        </mc:Fallback>
      </mc:AlternateContent>
      <p:grpSp>
        <p:nvGrpSpPr>
          <p:cNvPr id="49" name="Gruppo 48">
            <a:extLst>
              <a:ext uri="{FF2B5EF4-FFF2-40B4-BE49-F238E27FC236}">
                <a16:creationId xmlns:a16="http://schemas.microsoft.com/office/drawing/2014/main" id="{F0CBB732-F94F-CBF9-9E1E-1B81CC66A5B4}"/>
              </a:ext>
            </a:extLst>
          </p:cNvPr>
          <p:cNvGrpSpPr/>
          <p:nvPr/>
        </p:nvGrpSpPr>
        <p:grpSpPr>
          <a:xfrm>
            <a:off x="419093" y="1830040"/>
            <a:ext cx="1253520" cy="2449080"/>
            <a:chOff x="419093" y="1830040"/>
            <a:chExt cx="1253520" cy="244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F2D19581-C5A6-50CE-6DC7-8B97E767AF04}"/>
                    </a:ext>
                  </a:extLst>
                </p14:cNvPr>
                <p14:cNvContentPartPr/>
                <p14:nvPr/>
              </p14:nvContentPartPr>
              <p14:xfrm>
                <a:off x="419093" y="1830040"/>
                <a:ext cx="332640" cy="5302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F2D19581-C5A6-50CE-6DC7-8B97E767AF0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11533" y="1822480"/>
                  <a:ext cx="347760" cy="54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A1D07A1C-86A7-B987-28E5-5C9806A78DF3}"/>
                    </a:ext>
                  </a:extLst>
                </p14:cNvPr>
                <p14:cNvContentPartPr/>
                <p14:nvPr/>
              </p14:nvContentPartPr>
              <p14:xfrm>
                <a:off x="1210013" y="1895560"/>
                <a:ext cx="392040" cy="4662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A1D07A1C-86A7-B987-28E5-5C9806A78DF3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202453" y="1888000"/>
                  <a:ext cx="407160" cy="48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C495CC67-90E3-CAEC-F93C-DC0D51D42A57}"/>
                    </a:ext>
                  </a:extLst>
                </p14:cNvPr>
                <p14:cNvContentPartPr/>
                <p14:nvPr/>
              </p14:nvContentPartPr>
              <p14:xfrm>
                <a:off x="787013" y="2692240"/>
                <a:ext cx="415800" cy="58752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C495CC67-90E3-CAEC-F93C-DC0D51D42A5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79453" y="2684680"/>
                  <a:ext cx="430920" cy="60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ABEF69E2-9DAF-3365-6050-8EDC24347B5E}"/>
                    </a:ext>
                  </a:extLst>
                </p14:cNvPr>
                <p14:cNvContentPartPr/>
                <p14:nvPr/>
              </p14:nvContentPartPr>
              <p14:xfrm>
                <a:off x="448253" y="2484880"/>
                <a:ext cx="1224360" cy="110808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ABEF69E2-9DAF-3365-6050-8EDC24347B5E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40693" y="2477320"/>
                  <a:ext cx="1239480" cy="11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97F9DC80-638A-235C-3697-F82ABCC59392}"/>
                    </a:ext>
                  </a:extLst>
                </p14:cNvPr>
                <p14:cNvContentPartPr/>
                <p14:nvPr/>
              </p14:nvContentPartPr>
              <p14:xfrm>
                <a:off x="886013" y="3686560"/>
                <a:ext cx="335160" cy="59256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97F9DC80-638A-235C-3697-F82ABCC59392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78453" y="3679000"/>
                  <a:ext cx="350280" cy="60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54AF6851-BDDA-A622-6822-732BE5D81506}"/>
              </a:ext>
            </a:extLst>
          </p:cNvPr>
          <p:cNvGrpSpPr/>
          <p:nvPr/>
        </p:nvGrpSpPr>
        <p:grpSpPr>
          <a:xfrm>
            <a:off x="8284813" y="3339280"/>
            <a:ext cx="186840" cy="92160"/>
            <a:chOff x="8284813" y="3339280"/>
            <a:chExt cx="186840" cy="92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82CF6DA5-2442-DAD3-6232-7B9F186D9CB6}"/>
                    </a:ext>
                  </a:extLst>
                </p14:cNvPr>
                <p14:cNvContentPartPr/>
                <p14:nvPr/>
              </p14:nvContentPartPr>
              <p14:xfrm>
                <a:off x="8284813" y="3360520"/>
                <a:ext cx="160200" cy="7092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82CF6DA5-2442-DAD3-6232-7B9F186D9CB6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277253" y="3352960"/>
                  <a:ext cx="1749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C2ACAF35-1251-7FA5-DBC1-A2293A74890C}"/>
                    </a:ext>
                  </a:extLst>
                </p14:cNvPr>
                <p14:cNvContentPartPr/>
                <p14:nvPr/>
              </p14:nvContentPartPr>
              <p14:xfrm>
                <a:off x="8452573" y="3339280"/>
                <a:ext cx="19080" cy="8136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C2ACAF35-1251-7FA5-DBC1-A2293A74890C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445013" y="3331720"/>
                  <a:ext cx="34200" cy="96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4" name="Gruppo 583">
            <a:extLst>
              <a:ext uri="{FF2B5EF4-FFF2-40B4-BE49-F238E27FC236}">
                <a16:creationId xmlns:a16="http://schemas.microsoft.com/office/drawing/2014/main" id="{F64FED30-A8FC-C37F-299B-DFBE543941BC}"/>
              </a:ext>
            </a:extLst>
          </p:cNvPr>
          <p:cNvGrpSpPr/>
          <p:nvPr/>
        </p:nvGrpSpPr>
        <p:grpSpPr>
          <a:xfrm>
            <a:off x="7582093" y="4218760"/>
            <a:ext cx="386280" cy="246960"/>
            <a:chOff x="7582093" y="4218760"/>
            <a:chExt cx="386280" cy="246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B06736AC-F73A-D29D-AE62-44A7768278A0}"/>
                    </a:ext>
                  </a:extLst>
                </p14:cNvPr>
                <p14:cNvContentPartPr/>
                <p14:nvPr/>
              </p14:nvContentPartPr>
              <p14:xfrm>
                <a:off x="7582093" y="4218760"/>
                <a:ext cx="65880" cy="2304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B06736AC-F73A-D29D-AE62-44A7768278A0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574533" y="4211200"/>
                  <a:ext cx="8100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474B6B3C-7EC3-5129-1EBD-2F9B5A01C215}"/>
                    </a:ext>
                  </a:extLst>
                </p14:cNvPr>
                <p14:cNvContentPartPr/>
                <p14:nvPr/>
              </p14:nvContentPartPr>
              <p14:xfrm>
                <a:off x="7620613" y="4245760"/>
                <a:ext cx="163440" cy="1810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474B6B3C-7EC3-5129-1EBD-2F9B5A01C215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613053" y="4238200"/>
                  <a:ext cx="17820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E7180125-AA81-E864-8616-5FB03955619E}"/>
                    </a:ext>
                  </a:extLst>
                </p14:cNvPr>
                <p14:cNvContentPartPr/>
                <p14:nvPr/>
              </p14:nvContentPartPr>
              <p14:xfrm>
                <a:off x="7783693" y="4233160"/>
                <a:ext cx="184680" cy="2325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E7180125-AA81-E864-8616-5FB03955619E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776133" y="4225600"/>
                  <a:ext cx="199800" cy="24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2" name="Gruppo 581">
            <a:extLst>
              <a:ext uri="{FF2B5EF4-FFF2-40B4-BE49-F238E27FC236}">
                <a16:creationId xmlns:a16="http://schemas.microsoft.com/office/drawing/2014/main" id="{F74BE28B-76A6-5E6E-63C8-9904683FB11A}"/>
              </a:ext>
            </a:extLst>
          </p:cNvPr>
          <p:cNvGrpSpPr/>
          <p:nvPr/>
        </p:nvGrpSpPr>
        <p:grpSpPr>
          <a:xfrm>
            <a:off x="8292013" y="4076200"/>
            <a:ext cx="713880" cy="353160"/>
            <a:chOff x="8292013" y="4076200"/>
            <a:chExt cx="713880" cy="353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45C2C1F6-DCF0-E617-CAD9-DA96EB7070E8}"/>
                    </a:ext>
                  </a:extLst>
                </p14:cNvPr>
                <p14:cNvContentPartPr/>
                <p14:nvPr/>
              </p14:nvContentPartPr>
              <p14:xfrm>
                <a:off x="8292013" y="4133440"/>
                <a:ext cx="57600" cy="51480"/>
              </p14:xfrm>
            </p:contentPart>
          </mc:Choice>
          <mc:Fallback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45C2C1F6-DCF0-E617-CAD9-DA96EB7070E8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284453" y="4125880"/>
                  <a:ext cx="7272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77" name="Input penna 576">
                  <a:extLst>
                    <a:ext uri="{FF2B5EF4-FFF2-40B4-BE49-F238E27FC236}">
                      <a16:creationId xmlns:a16="http://schemas.microsoft.com/office/drawing/2014/main" id="{126AC67D-8355-8A9E-FD15-351F55E5CFC1}"/>
                    </a:ext>
                  </a:extLst>
                </p14:cNvPr>
                <p14:cNvContentPartPr/>
                <p14:nvPr/>
              </p14:nvContentPartPr>
              <p14:xfrm>
                <a:off x="8395333" y="4114000"/>
                <a:ext cx="119160" cy="34200"/>
              </p14:xfrm>
            </p:contentPart>
          </mc:Choice>
          <mc:Fallback>
            <p:pic>
              <p:nvPicPr>
                <p:cNvPr id="577" name="Input penna 576">
                  <a:extLst>
                    <a:ext uri="{FF2B5EF4-FFF2-40B4-BE49-F238E27FC236}">
                      <a16:creationId xmlns:a16="http://schemas.microsoft.com/office/drawing/2014/main" id="{126AC67D-8355-8A9E-FD15-351F55E5CFC1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387773" y="4106800"/>
                  <a:ext cx="13428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78" name="Input penna 577">
                  <a:extLst>
                    <a:ext uri="{FF2B5EF4-FFF2-40B4-BE49-F238E27FC236}">
                      <a16:creationId xmlns:a16="http://schemas.microsoft.com/office/drawing/2014/main" id="{69C96868-6746-2A19-365D-2E433F66D3C8}"/>
                    </a:ext>
                  </a:extLst>
                </p14:cNvPr>
                <p14:cNvContentPartPr/>
                <p14:nvPr/>
              </p14:nvContentPartPr>
              <p14:xfrm>
                <a:off x="8525293" y="4218400"/>
                <a:ext cx="222120" cy="210960"/>
              </p14:xfrm>
            </p:contentPart>
          </mc:Choice>
          <mc:Fallback>
            <p:pic>
              <p:nvPicPr>
                <p:cNvPr id="578" name="Input penna 577">
                  <a:extLst>
                    <a:ext uri="{FF2B5EF4-FFF2-40B4-BE49-F238E27FC236}">
                      <a16:creationId xmlns:a16="http://schemas.microsoft.com/office/drawing/2014/main" id="{69C96868-6746-2A19-365D-2E433F66D3C8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517733" y="4210840"/>
                  <a:ext cx="23724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79" name="Input penna 578">
                  <a:extLst>
                    <a:ext uri="{FF2B5EF4-FFF2-40B4-BE49-F238E27FC236}">
                      <a16:creationId xmlns:a16="http://schemas.microsoft.com/office/drawing/2014/main" id="{0E14C195-763B-9BE6-C82A-12BEA7EA056B}"/>
                    </a:ext>
                  </a:extLst>
                </p14:cNvPr>
                <p14:cNvContentPartPr/>
                <p14:nvPr/>
              </p14:nvContentPartPr>
              <p14:xfrm>
                <a:off x="8911213" y="4076200"/>
                <a:ext cx="42840" cy="87120"/>
              </p14:xfrm>
            </p:contentPart>
          </mc:Choice>
          <mc:Fallback>
            <p:pic>
              <p:nvPicPr>
                <p:cNvPr id="579" name="Input penna 578">
                  <a:extLst>
                    <a:ext uri="{FF2B5EF4-FFF2-40B4-BE49-F238E27FC236}">
                      <a16:creationId xmlns:a16="http://schemas.microsoft.com/office/drawing/2014/main" id="{0E14C195-763B-9BE6-C82A-12BEA7EA056B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903653" y="4068640"/>
                  <a:ext cx="5796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80" name="Input penna 579">
                  <a:extLst>
                    <a:ext uri="{FF2B5EF4-FFF2-40B4-BE49-F238E27FC236}">
                      <a16:creationId xmlns:a16="http://schemas.microsoft.com/office/drawing/2014/main" id="{127DE3FB-B87A-751F-49A6-5D6E65CEAAFD}"/>
                    </a:ext>
                  </a:extLst>
                </p14:cNvPr>
                <p14:cNvContentPartPr/>
                <p14:nvPr/>
              </p14:nvContentPartPr>
              <p14:xfrm>
                <a:off x="8951893" y="4131640"/>
                <a:ext cx="54000" cy="119520"/>
              </p14:xfrm>
            </p:contentPart>
          </mc:Choice>
          <mc:Fallback>
            <p:pic>
              <p:nvPicPr>
                <p:cNvPr id="580" name="Input penna 579">
                  <a:extLst>
                    <a:ext uri="{FF2B5EF4-FFF2-40B4-BE49-F238E27FC236}">
                      <a16:creationId xmlns:a16="http://schemas.microsoft.com/office/drawing/2014/main" id="{127DE3FB-B87A-751F-49A6-5D6E65CEAAFD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944333" y="4124080"/>
                  <a:ext cx="69120" cy="13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2" name="Gruppo 691">
            <a:extLst>
              <a:ext uri="{FF2B5EF4-FFF2-40B4-BE49-F238E27FC236}">
                <a16:creationId xmlns:a16="http://schemas.microsoft.com/office/drawing/2014/main" id="{63CE2EF4-3AA1-23D9-9EAB-1265E6EEE881}"/>
              </a:ext>
            </a:extLst>
          </p:cNvPr>
          <p:cNvGrpSpPr/>
          <p:nvPr/>
        </p:nvGrpSpPr>
        <p:grpSpPr>
          <a:xfrm>
            <a:off x="2396027" y="251147"/>
            <a:ext cx="411480" cy="419760"/>
            <a:chOff x="2396027" y="251147"/>
            <a:chExt cx="411480" cy="41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97" name="Input penna 596">
                  <a:extLst>
                    <a:ext uri="{FF2B5EF4-FFF2-40B4-BE49-F238E27FC236}">
                      <a16:creationId xmlns:a16="http://schemas.microsoft.com/office/drawing/2014/main" id="{55ACA5D4-EC0E-1773-7632-148EB34038FD}"/>
                    </a:ext>
                  </a:extLst>
                </p14:cNvPr>
                <p14:cNvContentPartPr/>
                <p14:nvPr/>
              </p14:nvContentPartPr>
              <p14:xfrm>
                <a:off x="2396027" y="281027"/>
                <a:ext cx="254880" cy="36000"/>
              </p14:xfrm>
            </p:contentPart>
          </mc:Choice>
          <mc:Fallback>
            <p:pic>
              <p:nvPicPr>
                <p:cNvPr id="597" name="Input penna 596">
                  <a:extLst>
                    <a:ext uri="{FF2B5EF4-FFF2-40B4-BE49-F238E27FC236}">
                      <a16:creationId xmlns:a16="http://schemas.microsoft.com/office/drawing/2014/main" id="{55ACA5D4-EC0E-1773-7632-148EB34038FD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388467" y="273467"/>
                  <a:ext cx="27000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98" name="Input penna 597">
                  <a:extLst>
                    <a:ext uri="{FF2B5EF4-FFF2-40B4-BE49-F238E27FC236}">
                      <a16:creationId xmlns:a16="http://schemas.microsoft.com/office/drawing/2014/main" id="{4C309A79-B845-EB0E-55BA-B36CDC02B242}"/>
                    </a:ext>
                  </a:extLst>
                </p14:cNvPr>
                <p14:cNvContentPartPr/>
                <p14:nvPr/>
              </p14:nvContentPartPr>
              <p14:xfrm>
                <a:off x="2455067" y="294707"/>
                <a:ext cx="75600" cy="116280"/>
              </p14:xfrm>
            </p:contentPart>
          </mc:Choice>
          <mc:Fallback>
            <p:pic>
              <p:nvPicPr>
                <p:cNvPr id="598" name="Input penna 597">
                  <a:extLst>
                    <a:ext uri="{FF2B5EF4-FFF2-40B4-BE49-F238E27FC236}">
                      <a16:creationId xmlns:a16="http://schemas.microsoft.com/office/drawing/2014/main" id="{4C309A79-B845-EB0E-55BA-B36CDC02B242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447507" y="287147"/>
                  <a:ext cx="907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9A196C0A-2189-6657-0C94-ECBF9828B230}"/>
                    </a:ext>
                  </a:extLst>
                </p14:cNvPr>
                <p14:cNvContentPartPr/>
                <p14:nvPr/>
              </p14:nvContentPartPr>
              <p14:xfrm>
                <a:off x="2518067" y="317747"/>
                <a:ext cx="64080" cy="117000"/>
              </p14:xfrm>
            </p:contentPart>
          </mc:Choice>
          <mc:Fallback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9A196C0A-2189-6657-0C94-ECBF9828B230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510507" y="310187"/>
                  <a:ext cx="7920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600" name="Input penna 599">
                  <a:extLst>
                    <a:ext uri="{FF2B5EF4-FFF2-40B4-BE49-F238E27FC236}">
                      <a16:creationId xmlns:a16="http://schemas.microsoft.com/office/drawing/2014/main" id="{DAF9BF14-DF45-C660-1A77-C49422BA75AB}"/>
                    </a:ext>
                  </a:extLst>
                </p14:cNvPr>
                <p14:cNvContentPartPr/>
                <p14:nvPr/>
              </p14:nvContentPartPr>
              <p14:xfrm>
                <a:off x="2682587" y="251147"/>
                <a:ext cx="42120" cy="187200"/>
              </p14:xfrm>
            </p:contentPart>
          </mc:Choice>
          <mc:Fallback>
            <p:pic>
              <p:nvPicPr>
                <p:cNvPr id="600" name="Input penna 599">
                  <a:extLst>
                    <a:ext uri="{FF2B5EF4-FFF2-40B4-BE49-F238E27FC236}">
                      <a16:creationId xmlns:a16="http://schemas.microsoft.com/office/drawing/2014/main" id="{DAF9BF14-DF45-C660-1A77-C49422BA75AB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675027" y="243587"/>
                  <a:ext cx="5724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601" name="Input penna 600">
                  <a:extLst>
                    <a:ext uri="{FF2B5EF4-FFF2-40B4-BE49-F238E27FC236}">
                      <a16:creationId xmlns:a16="http://schemas.microsoft.com/office/drawing/2014/main" id="{1E3C8714-A80E-E416-2821-DE1DF63D4C49}"/>
                    </a:ext>
                  </a:extLst>
                </p14:cNvPr>
                <p14:cNvContentPartPr/>
                <p14:nvPr/>
              </p14:nvContentPartPr>
              <p14:xfrm>
                <a:off x="2695907" y="351947"/>
                <a:ext cx="111600" cy="60120"/>
              </p14:xfrm>
            </p:contentPart>
          </mc:Choice>
          <mc:Fallback>
            <p:pic>
              <p:nvPicPr>
                <p:cNvPr id="601" name="Input penna 600">
                  <a:extLst>
                    <a:ext uri="{FF2B5EF4-FFF2-40B4-BE49-F238E27FC236}">
                      <a16:creationId xmlns:a16="http://schemas.microsoft.com/office/drawing/2014/main" id="{1E3C8714-A80E-E416-2821-DE1DF63D4C49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688347" y="344387"/>
                  <a:ext cx="1267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665" name="Input penna 664">
                  <a:extLst>
                    <a:ext uri="{FF2B5EF4-FFF2-40B4-BE49-F238E27FC236}">
                      <a16:creationId xmlns:a16="http://schemas.microsoft.com/office/drawing/2014/main" id="{3EF39E47-2F41-7023-EFB3-37CC78A0CAA8}"/>
                    </a:ext>
                  </a:extLst>
                </p14:cNvPr>
                <p14:cNvContentPartPr/>
                <p14:nvPr/>
              </p14:nvContentPartPr>
              <p14:xfrm>
                <a:off x="2592587" y="506027"/>
                <a:ext cx="114840" cy="164880"/>
              </p14:xfrm>
            </p:contentPart>
          </mc:Choice>
          <mc:Fallback>
            <p:pic>
              <p:nvPicPr>
                <p:cNvPr id="665" name="Input penna 664">
                  <a:extLst>
                    <a:ext uri="{FF2B5EF4-FFF2-40B4-BE49-F238E27FC236}">
                      <a16:creationId xmlns:a16="http://schemas.microsoft.com/office/drawing/2014/main" id="{3EF39E47-2F41-7023-EFB3-37CC78A0CAA8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2585027" y="498467"/>
                  <a:ext cx="129960" cy="180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0" name="Gruppo 689">
            <a:extLst>
              <a:ext uri="{FF2B5EF4-FFF2-40B4-BE49-F238E27FC236}">
                <a16:creationId xmlns:a16="http://schemas.microsoft.com/office/drawing/2014/main" id="{BB488792-E724-BE8D-C9FC-A3714693C2DE}"/>
              </a:ext>
            </a:extLst>
          </p:cNvPr>
          <p:cNvGrpSpPr/>
          <p:nvPr/>
        </p:nvGrpSpPr>
        <p:grpSpPr>
          <a:xfrm>
            <a:off x="3093707" y="146747"/>
            <a:ext cx="1900080" cy="1267200"/>
            <a:chOff x="3093707" y="146747"/>
            <a:chExt cx="1900080" cy="126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666" name="Input penna 665">
                  <a:extLst>
                    <a:ext uri="{FF2B5EF4-FFF2-40B4-BE49-F238E27FC236}">
                      <a16:creationId xmlns:a16="http://schemas.microsoft.com/office/drawing/2014/main" id="{3D6FCCDE-BADC-56C5-797A-D01888926F2C}"/>
                    </a:ext>
                  </a:extLst>
                </p14:cNvPr>
                <p14:cNvContentPartPr/>
                <p14:nvPr/>
              </p14:nvContentPartPr>
              <p14:xfrm>
                <a:off x="3105227" y="376427"/>
                <a:ext cx="105840" cy="19080"/>
              </p14:xfrm>
            </p:contentPart>
          </mc:Choice>
          <mc:Fallback>
            <p:pic>
              <p:nvPicPr>
                <p:cNvPr id="666" name="Input penna 665">
                  <a:extLst>
                    <a:ext uri="{FF2B5EF4-FFF2-40B4-BE49-F238E27FC236}">
                      <a16:creationId xmlns:a16="http://schemas.microsoft.com/office/drawing/2014/main" id="{3D6FCCDE-BADC-56C5-797A-D01888926F2C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097667" y="368867"/>
                  <a:ext cx="12096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667" name="Input penna 666">
                  <a:extLst>
                    <a:ext uri="{FF2B5EF4-FFF2-40B4-BE49-F238E27FC236}">
                      <a16:creationId xmlns:a16="http://schemas.microsoft.com/office/drawing/2014/main" id="{5932849F-5977-82A8-64C6-FD9E453D9BD8}"/>
                    </a:ext>
                  </a:extLst>
                </p14:cNvPr>
                <p14:cNvContentPartPr/>
                <p14:nvPr/>
              </p14:nvContentPartPr>
              <p14:xfrm>
                <a:off x="3093707" y="494867"/>
                <a:ext cx="200160" cy="16560"/>
              </p14:xfrm>
            </p:contentPart>
          </mc:Choice>
          <mc:Fallback>
            <p:pic>
              <p:nvPicPr>
                <p:cNvPr id="667" name="Input penna 666">
                  <a:extLst>
                    <a:ext uri="{FF2B5EF4-FFF2-40B4-BE49-F238E27FC236}">
                      <a16:creationId xmlns:a16="http://schemas.microsoft.com/office/drawing/2014/main" id="{5932849F-5977-82A8-64C6-FD9E453D9BD8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3086147" y="487307"/>
                  <a:ext cx="2152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668" name="Input penna 667">
                  <a:extLst>
                    <a:ext uri="{FF2B5EF4-FFF2-40B4-BE49-F238E27FC236}">
                      <a16:creationId xmlns:a16="http://schemas.microsoft.com/office/drawing/2014/main" id="{B1D98074-A5BD-F229-2871-023165071805}"/>
                    </a:ext>
                  </a:extLst>
                </p14:cNvPr>
                <p14:cNvContentPartPr/>
                <p14:nvPr/>
              </p14:nvContentPartPr>
              <p14:xfrm>
                <a:off x="3470267" y="297227"/>
                <a:ext cx="140400" cy="271440"/>
              </p14:xfrm>
            </p:contentPart>
          </mc:Choice>
          <mc:Fallback>
            <p:pic>
              <p:nvPicPr>
                <p:cNvPr id="668" name="Input penna 667">
                  <a:extLst>
                    <a:ext uri="{FF2B5EF4-FFF2-40B4-BE49-F238E27FC236}">
                      <a16:creationId xmlns:a16="http://schemas.microsoft.com/office/drawing/2014/main" id="{B1D98074-A5BD-F229-2871-023165071805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463067" y="289667"/>
                  <a:ext cx="155520" cy="2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669" name="Input penna 668">
                  <a:extLst>
                    <a:ext uri="{FF2B5EF4-FFF2-40B4-BE49-F238E27FC236}">
                      <a16:creationId xmlns:a16="http://schemas.microsoft.com/office/drawing/2014/main" id="{43DB09AC-9EA7-0064-8581-3C33BDEC07F2}"/>
                    </a:ext>
                  </a:extLst>
                </p14:cNvPr>
                <p14:cNvContentPartPr/>
                <p14:nvPr/>
              </p14:nvContentPartPr>
              <p14:xfrm>
                <a:off x="3653867" y="286067"/>
                <a:ext cx="182160" cy="300240"/>
              </p14:xfrm>
            </p:contentPart>
          </mc:Choice>
          <mc:Fallback>
            <p:pic>
              <p:nvPicPr>
                <p:cNvPr id="669" name="Input penna 668">
                  <a:extLst>
                    <a:ext uri="{FF2B5EF4-FFF2-40B4-BE49-F238E27FC236}">
                      <a16:creationId xmlns:a16="http://schemas.microsoft.com/office/drawing/2014/main" id="{43DB09AC-9EA7-0064-8581-3C33BDEC07F2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646307" y="278867"/>
                  <a:ext cx="19728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670" name="Input penna 669">
                  <a:extLst>
                    <a:ext uri="{FF2B5EF4-FFF2-40B4-BE49-F238E27FC236}">
                      <a16:creationId xmlns:a16="http://schemas.microsoft.com/office/drawing/2014/main" id="{66D4E237-E6CF-8724-C0D0-003AF719FC57}"/>
                    </a:ext>
                  </a:extLst>
                </p14:cNvPr>
                <p14:cNvContentPartPr/>
                <p14:nvPr/>
              </p14:nvContentPartPr>
              <p14:xfrm>
                <a:off x="3692387" y="429347"/>
                <a:ext cx="188640" cy="53280"/>
              </p14:xfrm>
            </p:contentPart>
          </mc:Choice>
          <mc:Fallback>
            <p:pic>
              <p:nvPicPr>
                <p:cNvPr id="670" name="Input penna 669">
                  <a:extLst>
                    <a:ext uri="{FF2B5EF4-FFF2-40B4-BE49-F238E27FC236}">
                      <a16:creationId xmlns:a16="http://schemas.microsoft.com/office/drawing/2014/main" id="{66D4E237-E6CF-8724-C0D0-003AF719FC57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3684827" y="421787"/>
                  <a:ext cx="20376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671" name="Input penna 670">
                  <a:extLst>
                    <a:ext uri="{FF2B5EF4-FFF2-40B4-BE49-F238E27FC236}">
                      <a16:creationId xmlns:a16="http://schemas.microsoft.com/office/drawing/2014/main" id="{3D10C898-5F70-DE9D-8356-EEC23C99439A}"/>
                    </a:ext>
                  </a:extLst>
                </p14:cNvPr>
                <p14:cNvContentPartPr/>
                <p14:nvPr/>
              </p14:nvContentPartPr>
              <p14:xfrm>
                <a:off x="3905147" y="315947"/>
                <a:ext cx="73080" cy="223560"/>
              </p14:xfrm>
            </p:contentPart>
          </mc:Choice>
          <mc:Fallback>
            <p:pic>
              <p:nvPicPr>
                <p:cNvPr id="671" name="Input penna 670">
                  <a:extLst>
                    <a:ext uri="{FF2B5EF4-FFF2-40B4-BE49-F238E27FC236}">
                      <a16:creationId xmlns:a16="http://schemas.microsoft.com/office/drawing/2014/main" id="{3D10C898-5F70-DE9D-8356-EEC23C99439A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3897587" y="308387"/>
                  <a:ext cx="8820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672" name="Input penna 671">
                  <a:extLst>
                    <a:ext uri="{FF2B5EF4-FFF2-40B4-BE49-F238E27FC236}">
                      <a16:creationId xmlns:a16="http://schemas.microsoft.com/office/drawing/2014/main" id="{9069F356-EBF4-B4BB-0D1C-17EF33E146A7}"/>
                    </a:ext>
                  </a:extLst>
                </p14:cNvPr>
                <p14:cNvContentPartPr/>
                <p14:nvPr/>
              </p14:nvContentPartPr>
              <p14:xfrm>
                <a:off x="3930707" y="399467"/>
                <a:ext cx="92880" cy="131760"/>
              </p14:xfrm>
            </p:contentPart>
          </mc:Choice>
          <mc:Fallback>
            <p:pic>
              <p:nvPicPr>
                <p:cNvPr id="672" name="Input penna 671">
                  <a:extLst>
                    <a:ext uri="{FF2B5EF4-FFF2-40B4-BE49-F238E27FC236}">
                      <a16:creationId xmlns:a16="http://schemas.microsoft.com/office/drawing/2014/main" id="{9069F356-EBF4-B4BB-0D1C-17EF33E146A7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3923147" y="391907"/>
                  <a:ext cx="10800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673" name="Input penna 672">
                  <a:extLst>
                    <a:ext uri="{FF2B5EF4-FFF2-40B4-BE49-F238E27FC236}">
                      <a16:creationId xmlns:a16="http://schemas.microsoft.com/office/drawing/2014/main" id="{EB9EB700-BFA7-9DB6-4E65-C53FA127F3A8}"/>
                    </a:ext>
                  </a:extLst>
                </p14:cNvPr>
                <p14:cNvContentPartPr/>
                <p14:nvPr/>
              </p14:nvContentPartPr>
              <p14:xfrm>
                <a:off x="3969947" y="364547"/>
                <a:ext cx="122400" cy="88920"/>
              </p14:xfrm>
            </p:contentPart>
          </mc:Choice>
          <mc:Fallback>
            <p:pic>
              <p:nvPicPr>
                <p:cNvPr id="673" name="Input penna 672">
                  <a:extLst>
                    <a:ext uri="{FF2B5EF4-FFF2-40B4-BE49-F238E27FC236}">
                      <a16:creationId xmlns:a16="http://schemas.microsoft.com/office/drawing/2014/main" id="{EB9EB700-BFA7-9DB6-4E65-C53FA127F3A8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3962387" y="356987"/>
                  <a:ext cx="13752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674" name="Input penna 673">
                  <a:extLst>
                    <a:ext uri="{FF2B5EF4-FFF2-40B4-BE49-F238E27FC236}">
                      <a16:creationId xmlns:a16="http://schemas.microsoft.com/office/drawing/2014/main" id="{4FB82133-F208-9E9D-1B44-7008C7633544}"/>
                    </a:ext>
                  </a:extLst>
                </p14:cNvPr>
                <p14:cNvContentPartPr/>
                <p14:nvPr/>
              </p14:nvContentPartPr>
              <p14:xfrm>
                <a:off x="4354787" y="210467"/>
                <a:ext cx="275040" cy="305280"/>
              </p14:xfrm>
            </p:contentPart>
          </mc:Choice>
          <mc:Fallback>
            <p:pic>
              <p:nvPicPr>
                <p:cNvPr id="674" name="Input penna 673">
                  <a:extLst>
                    <a:ext uri="{FF2B5EF4-FFF2-40B4-BE49-F238E27FC236}">
                      <a16:creationId xmlns:a16="http://schemas.microsoft.com/office/drawing/2014/main" id="{4FB82133-F208-9E9D-1B44-7008C7633544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4347227" y="202907"/>
                  <a:ext cx="290160" cy="32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675" name="Input penna 674">
                  <a:extLst>
                    <a:ext uri="{FF2B5EF4-FFF2-40B4-BE49-F238E27FC236}">
                      <a16:creationId xmlns:a16="http://schemas.microsoft.com/office/drawing/2014/main" id="{73A12768-22B3-2DF2-5BA7-405BD94EF78F}"/>
                    </a:ext>
                  </a:extLst>
                </p14:cNvPr>
                <p14:cNvContentPartPr/>
                <p14:nvPr/>
              </p14:nvContentPartPr>
              <p14:xfrm>
                <a:off x="4291787" y="146747"/>
                <a:ext cx="435960" cy="420120"/>
              </p14:xfrm>
            </p:contentPart>
          </mc:Choice>
          <mc:Fallback>
            <p:pic>
              <p:nvPicPr>
                <p:cNvPr id="675" name="Input penna 674">
                  <a:extLst>
                    <a:ext uri="{FF2B5EF4-FFF2-40B4-BE49-F238E27FC236}">
                      <a16:creationId xmlns:a16="http://schemas.microsoft.com/office/drawing/2014/main" id="{73A12768-22B3-2DF2-5BA7-405BD94EF78F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284227" y="139187"/>
                  <a:ext cx="451080" cy="43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676" name="Input penna 675">
                  <a:extLst>
                    <a:ext uri="{FF2B5EF4-FFF2-40B4-BE49-F238E27FC236}">
                      <a16:creationId xmlns:a16="http://schemas.microsoft.com/office/drawing/2014/main" id="{09B98C08-9539-0FE5-B4D3-F447C4E38C1F}"/>
                    </a:ext>
                  </a:extLst>
                </p14:cNvPr>
                <p14:cNvContentPartPr/>
                <p14:nvPr/>
              </p14:nvContentPartPr>
              <p14:xfrm>
                <a:off x="3383507" y="810947"/>
                <a:ext cx="196920" cy="370080"/>
              </p14:xfrm>
            </p:contentPart>
          </mc:Choice>
          <mc:Fallback>
            <p:pic>
              <p:nvPicPr>
                <p:cNvPr id="676" name="Input penna 675">
                  <a:extLst>
                    <a:ext uri="{FF2B5EF4-FFF2-40B4-BE49-F238E27FC236}">
                      <a16:creationId xmlns:a16="http://schemas.microsoft.com/office/drawing/2014/main" id="{09B98C08-9539-0FE5-B4D3-F447C4E38C1F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3375947" y="803387"/>
                  <a:ext cx="212040" cy="38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677" name="Input penna 676">
                  <a:extLst>
                    <a:ext uri="{FF2B5EF4-FFF2-40B4-BE49-F238E27FC236}">
                      <a16:creationId xmlns:a16="http://schemas.microsoft.com/office/drawing/2014/main" id="{A1A2C41E-8406-008D-D121-AD4C3CB8DF9B}"/>
                    </a:ext>
                  </a:extLst>
                </p14:cNvPr>
                <p14:cNvContentPartPr/>
                <p14:nvPr/>
              </p14:nvContentPartPr>
              <p14:xfrm>
                <a:off x="3657827" y="833267"/>
                <a:ext cx="159120" cy="335880"/>
              </p14:xfrm>
            </p:contentPart>
          </mc:Choice>
          <mc:Fallback>
            <p:pic>
              <p:nvPicPr>
                <p:cNvPr id="677" name="Input penna 676">
                  <a:extLst>
                    <a:ext uri="{FF2B5EF4-FFF2-40B4-BE49-F238E27FC236}">
                      <a16:creationId xmlns:a16="http://schemas.microsoft.com/office/drawing/2014/main" id="{A1A2C41E-8406-008D-D121-AD4C3CB8DF9B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3650267" y="825707"/>
                  <a:ext cx="174240" cy="35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678" name="Input penna 677">
                  <a:extLst>
                    <a:ext uri="{FF2B5EF4-FFF2-40B4-BE49-F238E27FC236}">
                      <a16:creationId xmlns:a16="http://schemas.microsoft.com/office/drawing/2014/main" id="{072D4C7C-59AC-17FC-B5B4-6C97FE3BF182}"/>
                    </a:ext>
                  </a:extLst>
                </p14:cNvPr>
                <p14:cNvContentPartPr/>
                <p14:nvPr/>
              </p14:nvContentPartPr>
              <p14:xfrm>
                <a:off x="3677627" y="1012187"/>
                <a:ext cx="175680" cy="61560"/>
              </p14:xfrm>
            </p:contentPart>
          </mc:Choice>
          <mc:Fallback>
            <p:pic>
              <p:nvPicPr>
                <p:cNvPr id="678" name="Input penna 677">
                  <a:extLst>
                    <a:ext uri="{FF2B5EF4-FFF2-40B4-BE49-F238E27FC236}">
                      <a16:creationId xmlns:a16="http://schemas.microsoft.com/office/drawing/2014/main" id="{072D4C7C-59AC-17FC-B5B4-6C97FE3BF182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3670067" y="1004627"/>
                  <a:ext cx="1908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679" name="Input penna 678">
                  <a:extLst>
                    <a:ext uri="{FF2B5EF4-FFF2-40B4-BE49-F238E27FC236}">
                      <a16:creationId xmlns:a16="http://schemas.microsoft.com/office/drawing/2014/main" id="{C5B05010-E5DC-292D-A17C-EBC4679CCD81}"/>
                    </a:ext>
                  </a:extLst>
                </p14:cNvPr>
                <p14:cNvContentPartPr/>
                <p14:nvPr/>
              </p14:nvContentPartPr>
              <p14:xfrm>
                <a:off x="4100267" y="886187"/>
                <a:ext cx="34920" cy="300240"/>
              </p14:xfrm>
            </p:contentPart>
          </mc:Choice>
          <mc:Fallback>
            <p:pic>
              <p:nvPicPr>
                <p:cNvPr id="679" name="Input penna 678">
                  <a:extLst>
                    <a:ext uri="{FF2B5EF4-FFF2-40B4-BE49-F238E27FC236}">
                      <a16:creationId xmlns:a16="http://schemas.microsoft.com/office/drawing/2014/main" id="{C5B05010-E5DC-292D-A17C-EBC4679CCD81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4092707" y="878627"/>
                  <a:ext cx="4968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680" name="Input penna 679">
                  <a:extLst>
                    <a:ext uri="{FF2B5EF4-FFF2-40B4-BE49-F238E27FC236}">
                      <a16:creationId xmlns:a16="http://schemas.microsoft.com/office/drawing/2014/main" id="{6418C8C3-C45F-98FC-319C-2B20B64D7F6D}"/>
                    </a:ext>
                  </a:extLst>
                </p14:cNvPr>
                <p14:cNvContentPartPr/>
                <p14:nvPr/>
              </p14:nvContentPartPr>
              <p14:xfrm>
                <a:off x="4143467" y="1037747"/>
                <a:ext cx="135360" cy="60120"/>
              </p14:xfrm>
            </p:contentPart>
          </mc:Choice>
          <mc:Fallback>
            <p:pic>
              <p:nvPicPr>
                <p:cNvPr id="680" name="Input penna 679">
                  <a:extLst>
                    <a:ext uri="{FF2B5EF4-FFF2-40B4-BE49-F238E27FC236}">
                      <a16:creationId xmlns:a16="http://schemas.microsoft.com/office/drawing/2014/main" id="{6418C8C3-C45F-98FC-319C-2B20B64D7F6D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135907" y="1030187"/>
                  <a:ext cx="15048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681" name="Input penna 680">
                  <a:extLst>
                    <a:ext uri="{FF2B5EF4-FFF2-40B4-BE49-F238E27FC236}">
                      <a16:creationId xmlns:a16="http://schemas.microsoft.com/office/drawing/2014/main" id="{C249CA7A-4F5E-74FC-80BE-B9FAD547F850}"/>
                    </a:ext>
                  </a:extLst>
                </p14:cNvPr>
                <p14:cNvContentPartPr/>
                <p14:nvPr/>
              </p14:nvContentPartPr>
              <p14:xfrm>
                <a:off x="4146707" y="864587"/>
                <a:ext cx="141120" cy="156240"/>
              </p14:xfrm>
            </p:contentPart>
          </mc:Choice>
          <mc:Fallback>
            <p:pic>
              <p:nvPicPr>
                <p:cNvPr id="681" name="Input penna 680">
                  <a:extLst>
                    <a:ext uri="{FF2B5EF4-FFF2-40B4-BE49-F238E27FC236}">
                      <a16:creationId xmlns:a16="http://schemas.microsoft.com/office/drawing/2014/main" id="{C249CA7A-4F5E-74FC-80BE-B9FAD547F850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4139147" y="857387"/>
                  <a:ext cx="15624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682" name="Input penna 681">
                  <a:extLst>
                    <a:ext uri="{FF2B5EF4-FFF2-40B4-BE49-F238E27FC236}">
                      <a16:creationId xmlns:a16="http://schemas.microsoft.com/office/drawing/2014/main" id="{0FD83F35-6FD0-0274-2A6C-CEF83B35AB80}"/>
                    </a:ext>
                  </a:extLst>
                </p14:cNvPr>
                <p14:cNvContentPartPr/>
                <p14:nvPr/>
              </p14:nvContentPartPr>
              <p14:xfrm>
                <a:off x="4178747" y="651107"/>
                <a:ext cx="69840" cy="762840"/>
              </p14:xfrm>
            </p:contentPart>
          </mc:Choice>
          <mc:Fallback>
            <p:pic>
              <p:nvPicPr>
                <p:cNvPr id="682" name="Input penna 681">
                  <a:extLst>
                    <a:ext uri="{FF2B5EF4-FFF2-40B4-BE49-F238E27FC236}">
                      <a16:creationId xmlns:a16="http://schemas.microsoft.com/office/drawing/2014/main" id="{0FD83F35-6FD0-0274-2A6C-CEF83B35AB80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4171187" y="643547"/>
                  <a:ext cx="84960" cy="77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683" name="Input penna 682">
                  <a:extLst>
                    <a:ext uri="{FF2B5EF4-FFF2-40B4-BE49-F238E27FC236}">
                      <a16:creationId xmlns:a16="http://schemas.microsoft.com/office/drawing/2014/main" id="{0188890D-B689-9019-FC46-32B9FB820BD3}"/>
                    </a:ext>
                  </a:extLst>
                </p14:cNvPr>
                <p14:cNvContentPartPr/>
                <p14:nvPr/>
              </p14:nvContentPartPr>
              <p14:xfrm>
                <a:off x="4447307" y="917507"/>
                <a:ext cx="128880" cy="124560"/>
              </p14:xfrm>
            </p:contentPart>
          </mc:Choice>
          <mc:Fallback>
            <p:pic>
              <p:nvPicPr>
                <p:cNvPr id="683" name="Input penna 682">
                  <a:extLst>
                    <a:ext uri="{FF2B5EF4-FFF2-40B4-BE49-F238E27FC236}">
                      <a16:creationId xmlns:a16="http://schemas.microsoft.com/office/drawing/2014/main" id="{0188890D-B689-9019-FC46-32B9FB820BD3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4439747" y="909947"/>
                  <a:ext cx="14400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684" name="Input penna 683">
                  <a:extLst>
                    <a:ext uri="{FF2B5EF4-FFF2-40B4-BE49-F238E27FC236}">
                      <a16:creationId xmlns:a16="http://schemas.microsoft.com/office/drawing/2014/main" id="{BA05966B-911E-64CC-C5C4-8D952C5A0080}"/>
                    </a:ext>
                  </a:extLst>
                </p14:cNvPr>
                <p14:cNvContentPartPr/>
                <p14:nvPr/>
              </p14:nvContentPartPr>
              <p14:xfrm>
                <a:off x="4619387" y="910667"/>
                <a:ext cx="85680" cy="143280"/>
              </p14:xfrm>
            </p:contentPart>
          </mc:Choice>
          <mc:Fallback>
            <p:pic>
              <p:nvPicPr>
                <p:cNvPr id="684" name="Input penna 683">
                  <a:extLst>
                    <a:ext uri="{FF2B5EF4-FFF2-40B4-BE49-F238E27FC236}">
                      <a16:creationId xmlns:a16="http://schemas.microsoft.com/office/drawing/2014/main" id="{BA05966B-911E-64CC-C5C4-8D952C5A0080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4611827" y="903107"/>
                  <a:ext cx="10044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685" name="Input penna 684">
                  <a:extLst>
                    <a:ext uri="{FF2B5EF4-FFF2-40B4-BE49-F238E27FC236}">
                      <a16:creationId xmlns:a16="http://schemas.microsoft.com/office/drawing/2014/main" id="{1B6C4F63-63B1-B97C-AAA0-6AC19AE30E70}"/>
                    </a:ext>
                  </a:extLst>
                </p14:cNvPr>
                <p14:cNvContentPartPr/>
                <p14:nvPr/>
              </p14:nvContentPartPr>
              <p14:xfrm>
                <a:off x="4761587" y="800147"/>
                <a:ext cx="19080" cy="189360"/>
              </p14:xfrm>
            </p:contentPart>
          </mc:Choice>
          <mc:Fallback>
            <p:pic>
              <p:nvPicPr>
                <p:cNvPr id="685" name="Input penna 684">
                  <a:extLst>
                    <a:ext uri="{FF2B5EF4-FFF2-40B4-BE49-F238E27FC236}">
                      <a16:creationId xmlns:a16="http://schemas.microsoft.com/office/drawing/2014/main" id="{1B6C4F63-63B1-B97C-AAA0-6AC19AE30E70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4754027" y="792587"/>
                  <a:ext cx="3420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686" name="Input penna 685">
                  <a:extLst>
                    <a:ext uri="{FF2B5EF4-FFF2-40B4-BE49-F238E27FC236}">
                      <a16:creationId xmlns:a16="http://schemas.microsoft.com/office/drawing/2014/main" id="{40210346-3954-8FF2-D277-27C9C0996273}"/>
                    </a:ext>
                  </a:extLst>
                </p14:cNvPr>
                <p14:cNvContentPartPr/>
                <p14:nvPr/>
              </p14:nvContentPartPr>
              <p14:xfrm>
                <a:off x="4751867" y="925067"/>
                <a:ext cx="47880" cy="25920"/>
              </p14:xfrm>
            </p:contentPart>
          </mc:Choice>
          <mc:Fallback>
            <p:pic>
              <p:nvPicPr>
                <p:cNvPr id="686" name="Input penna 685">
                  <a:extLst>
                    <a:ext uri="{FF2B5EF4-FFF2-40B4-BE49-F238E27FC236}">
                      <a16:creationId xmlns:a16="http://schemas.microsoft.com/office/drawing/2014/main" id="{40210346-3954-8FF2-D277-27C9C0996273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4744307" y="917867"/>
                  <a:ext cx="6300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687" name="Input penna 686">
                  <a:extLst>
                    <a:ext uri="{FF2B5EF4-FFF2-40B4-BE49-F238E27FC236}">
                      <a16:creationId xmlns:a16="http://schemas.microsoft.com/office/drawing/2014/main" id="{76A37F0C-5841-7C54-68F0-94A819F88C40}"/>
                    </a:ext>
                  </a:extLst>
                </p14:cNvPr>
                <p14:cNvContentPartPr/>
                <p14:nvPr/>
              </p14:nvContentPartPr>
              <p14:xfrm>
                <a:off x="4837907" y="878267"/>
                <a:ext cx="67320" cy="135000"/>
              </p14:xfrm>
            </p:contentPart>
          </mc:Choice>
          <mc:Fallback>
            <p:pic>
              <p:nvPicPr>
                <p:cNvPr id="687" name="Input penna 686">
                  <a:extLst>
                    <a:ext uri="{FF2B5EF4-FFF2-40B4-BE49-F238E27FC236}">
                      <a16:creationId xmlns:a16="http://schemas.microsoft.com/office/drawing/2014/main" id="{76A37F0C-5841-7C54-68F0-94A819F88C40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4830347" y="870707"/>
                  <a:ext cx="8244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688" name="Input penna 687">
                  <a:extLst>
                    <a:ext uri="{FF2B5EF4-FFF2-40B4-BE49-F238E27FC236}">
                      <a16:creationId xmlns:a16="http://schemas.microsoft.com/office/drawing/2014/main" id="{00D39631-9272-6799-5C22-5D3B2FA971CB}"/>
                    </a:ext>
                  </a:extLst>
                </p14:cNvPr>
                <p14:cNvContentPartPr/>
                <p14:nvPr/>
              </p14:nvContentPartPr>
              <p14:xfrm>
                <a:off x="4930427" y="814547"/>
                <a:ext cx="63360" cy="61560"/>
              </p14:xfrm>
            </p:contentPart>
          </mc:Choice>
          <mc:Fallback>
            <p:pic>
              <p:nvPicPr>
                <p:cNvPr id="688" name="Input penna 687">
                  <a:extLst>
                    <a:ext uri="{FF2B5EF4-FFF2-40B4-BE49-F238E27FC236}">
                      <a16:creationId xmlns:a16="http://schemas.microsoft.com/office/drawing/2014/main" id="{00D39631-9272-6799-5C22-5D3B2FA971CB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4922867" y="806987"/>
                  <a:ext cx="78480" cy="76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1">
            <p14:nvContentPartPr>
              <p14:cNvPr id="693" name="Input penna 692">
                <a:extLst>
                  <a:ext uri="{FF2B5EF4-FFF2-40B4-BE49-F238E27FC236}">
                    <a16:creationId xmlns:a16="http://schemas.microsoft.com/office/drawing/2014/main" id="{C1FB98BE-F383-6A86-C974-9733A21A558D}"/>
                  </a:ext>
                </a:extLst>
              </p14:cNvPr>
              <p14:cNvContentPartPr/>
              <p14:nvPr/>
            </p14:nvContentPartPr>
            <p14:xfrm>
              <a:off x="548507" y="2671787"/>
              <a:ext cx="1057680" cy="843840"/>
            </p14:xfrm>
          </p:contentPart>
        </mc:Choice>
        <mc:Fallback>
          <p:pic>
            <p:nvPicPr>
              <p:cNvPr id="693" name="Input penna 692">
                <a:extLst>
                  <a:ext uri="{FF2B5EF4-FFF2-40B4-BE49-F238E27FC236}">
                    <a16:creationId xmlns:a16="http://schemas.microsoft.com/office/drawing/2014/main" id="{C1FB98BE-F383-6A86-C974-9733A21A558D}"/>
                  </a:ext>
                </a:extLst>
              </p:cNvPr>
              <p:cNvPicPr/>
              <p:nvPr/>
            </p:nvPicPr>
            <p:blipFill>
              <a:blip r:embed="rId152"/>
              <a:stretch>
                <a:fillRect/>
              </a:stretch>
            </p:blipFill>
            <p:spPr>
              <a:xfrm>
                <a:off x="494867" y="2563787"/>
                <a:ext cx="1165320" cy="1059480"/>
              </a:xfrm>
              <a:prstGeom prst="rect">
                <a:avLst/>
              </a:prstGeom>
            </p:spPr>
          </p:pic>
        </mc:Fallback>
      </mc:AlternateContent>
      <p:grpSp>
        <p:nvGrpSpPr>
          <p:cNvPr id="696" name="Gruppo 695">
            <a:extLst>
              <a:ext uri="{FF2B5EF4-FFF2-40B4-BE49-F238E27FC236}">
                <a16:creationId xmlns:a16="http://schemas.microsoft.com/office/drawing/2014/main" id="{BA395091-B5FC-54EB-055A-64AFBB5F92B2}"/>
              </a:ext>
            </a:extLst>
          </p:cNvPr>
          <p:cNvGrpSpPr/>
          <p:nvPr/>
        </p:nvGrpSpPr>
        <p:grpSpPr>
          <a:xfrm>
            <a:off x="388307" y="82307"/>
            <a:ext cx="1533240" cy="826200"/>
            <a:chOff x="388307" y="82307"/>
            <a:chExt cx="1533240" cy="82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585" name="Input penna 584">
                  <a:extLst>
                    <a:ext uri="{FF2B5EF4-FFF2-40B4-BE49-F238E27FC236}">
                      <a16:creationId xmlns:a16="http://schemas.microsoft.com/office/drawing/2014/main" id="{94BDB428-6C65-655D-3916-B455959FA087}"/>
                    </a:ext>
                  </a:extLst>
                </p14:cNvPr>
                <p14:cNvContentPartPr/>
                <p14:nvPr/>
              </p14:nvContentPartPr>
              <p14:xfrm>
                <a:off x="733187" y="296507"/>
                <a:ext cx="158400" cy="237960"/>
              </p14:xfrm>
            </p:contentPart>
          </mc:Choice>
          <mc:Fallback>
            <p:pic>
              <p:nvPicPr>
                <p:cNvPr id="585" name="Input penna 584">
                  <a:extLst>
                    <a:ext uri="{FF2B5EF4-FFF2-40B4-BE49-F238E27FC236}">
                      <a16:creationId xmlns:a16="http://schemas.microsoft.com/office/drawing/2014/main" id="{94BDB428-6C65-655D-3916-B455959FA087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725627" y="288947"/>
                  <a:ext cx="17352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586" name="Input penna 585">
                  <a:extLst>
                    <a:ext uri="{FF2B5EF4-FFF2-40B4-BE49-F238E27FC236}">
                      <a16:creationId xmlns:a16="http://schemas.microsoft.com/office/drawing/2014/main" id="{EE95C5B4-20D3-42C3-E923-222915C8EA57}"/>
                    </a:ext>
                  </a:extLst>
                </p14:cNvPr>
                <p14:cNvContentPartPr/>
                <p14:nvPr/>
              </p14:nvContentPartPr>
              <p14:xfrm>
                <a:off x="956387" y="254027"/>
                <a:ext cx="133560" cy="274680"/>
              </p14:xfrm>
            </p:contentPart>
          </mc:Choice>
          <mc:Fallback>
            <p:pic>
              <p:nvPicPr>
                <p:cNvPr id="586" name="Input penna 585">
                  <a:extLst>
                    <a:ext uri="{FF2B5EF4-FFF2-40B4-BE49-F238E27FC236}">
                      <a16:creationId xmlns:a16="http://schemas.microsoft.com/office/drawing/2014/main" id="{EE95C5B4-20D3-42C3-E923-222915C8EA57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948827" y="246467"/>
                  <a:ext cx="148680" cy="28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587" name="Input penna 586">
                  <a:extLst>
                    <a:ext uri="{FF2B5EF4-FFF2-40B4-BE49-F238E27FC236}">
                      <a16:creationId xmlns:a16="http://schemas.microsoft.com/office/drawing/2014/main" id="{939D3A9C-532C-602F-220D-E470B31CA470}"/>
                    </a:ext>
                  </a:extLst>
                </p14:cNvPr>
                <p14:cNvContentPartPr/>
                <p14:nvPr/>
              </p14:nvContentPartPr>
              <p14:xfrm>
                <a:off x="1148987" y="238547"/>
                <a:ext cx="29160" cy="230400"/>
              </p14:xfrm>
            </p:contentPart>
          </mc:Choice>
          <mc:Fallback>
            <p:pic>
              <p:nvPicPr>
                <p:cNvPr id="587" name="Input penna 586">
                  <a:extLst>
                    <a:ext uri="{FF2B5EF4-FFF2-40B4-BE49-F238E27FC236}">
                      <a16:creationId xmlns:a16="http://schemas.microsoft.com/office/drawing/2014/main" id="{939D3A9C-532C-602F-220D-E470B31CA470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141427" y="230987"/>
                  <a:ext cx="4392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588" name="Input penna 587">
                  <a:extLst>
                    <a:ext uri="{FF2B5EF4-FFF2-40B4-BE49-F238E27FC236}">
                      <a16:creationId xmlns:a16="http://schemas.microsoft.com/office/drawing/2014/main" id="{A9897863-7E30-85E3-B47C-2A2F8555D477}"/>
                    </a:ext>
                  </a:extLst>
                </p14:cNvPr>
                <p14:cNvContentPartPr/>
                <p14:nvPr/>
              </p14:nvContentPartPr>
              <p14:xfrm>
                <a:off x="1150067" y="352667"/>
                <a:ext cx="83160" cy="42120"/>
              </p14:xfrm>
            </p:contentPart>
          </mc:Choice>
          <mc:Fallback>
            <p:pic>
              <p:nvPicPr>
                <p:cNvPr id="588" name="Input penna 587">
                  <a:extLst>
                    <a:ext uri="{FF2B5EF4-FFF2-40B4-BE49-F238E27FC236}">
                      <a16:creationId xmlns:a16="http://schemas.microsoft.com/office/drawing/2014/main" id="{A9897863-7E30-85E3-B47C-2A2F8555D477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1142507" y="345107"/>
                  <a:ext cx="9828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589" name="Input penna 588">
                  <a:extLst>
                    <a:ext uri="{FF2B5EF4-FFF2-40B4-BE49-F238E27FC236}">
                      <a16:creationId xmlns:a16="http://schemas.microsoft.com/office/drawing/2014/main" id="{BF73422C-9FC8-96B9-D345-F7B1F47C4E52}"/>
                    </a:ext>
                  </a:extLst>
                </p14:cNvPr>
                <p14:cNvContentPartPr/>
                <p14:nvPr/>
              </p14:nvContentPartPr>
              <p14:xfrm>
                <a:off x="1236827" y="367067"/>
                <a:ext cx="83880" cy="121680"/>
              </p14:xfrm>
            </p:contentPart>
          </mc:Choice>
          <mc:Fallback>
            <p:pic>
              <p:nvPicPr>
                <p:cNvPr id="589" name="Input penna 588">
                  <a:extLst>
                    <a:ext uri="{FF2B5EF4-FFF2-40B4-BE49-F238E27FC236}">
                      <a16:creationId xmlns:a16="http://schemas.microsoft.com/office/drawing/2014/main" id="{BF73422C-9FC8-96B9-D345-F7B1F47C4E52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229267" y="359507"/>
                  <a:ext cx="9900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590" name="Input penna 589">
                  <a:extLst>
                    <a:ext uri="{FF2B5EF4-FFF2-40B4-BE49-F238E27FC236}">
                      <a16:creationId xmlns:a16="http://schemas.microsoft.com/office/drawing/2014/main" id="{76176460-4147-3567-9C02-C6FF05FC6447}"/>
                    </a:ext>
                  </a:extLst>
                </p14:cNvPr>
                <p14:cNvContentPartPr/>
                <p14:nvPr/>
              </p14:nvContentPartPr>
              <p14:xfrm>
                <a:off x="1339067" y="323867"/>
                <a:ext cx="81360" cy="16560"/>
              </p14:xfrm>
            </p:contentPart>
          </mc:Choice>
          <mc:Fallback>
            <p:pic>
              <p:nvPicPr>
                <p:cNvPr id="590" name="Input penna 589">
                  <a:extLst>
                    <a:ext uri="{FF2B5EF4-FFF2-40B4-BE49-F238E27FC236}">
                      <a16:creationId xmlns:a16="http://schemas.microsoft.com/office/drawing/2014/main" id="{76176460-4147-3567-9C02-C6FF05FC6447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331507" y="316307"/>
                  <a:ext cx="964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591" name="Input penna 590">
                  <a:extLst>
                    <a:ext uri="{FF2B5EF4-FFF2-40B4-BE49-F238E27FC236}">
                      <a16:creationId xmlns:a16="http://schemas.microsoft.com/office/drawing/2014/main" id="{293E41FB-82D7-CC51-DF33-0ADF60965477}"/>
                    </a:ext>
                  </a:extLst>
                </p14:cNvPr>
                <p14:cNvContentPartPr/>
                <p14:nvPr/>
              </p14:nvContentPartPr>
              <p14:xfrm>
                <a:off x="1750907" y="178067"/>
                <a:ext cx="17640" cy="156960"/>
              </p14:xfrm>
            </p:contentPart>
          </mc:Choice>
          <mc:Fallback>
            <p:pic>
              <p:nvPicPr>
                <p:cNvPr id="591" name="Input penna 590">
                  <a:extLst>
                    <a:ext uri="{FF2B5EF4-FFF2-40B4-BE49-F238E27FC236}">
                      <a16:creationId xmlns:a16="http://schemas.microsoft.com/office/drawing/2014/main" id="{293E41FB-82D7-CC51-DF33-0ADF60965477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1743347" y="170507"/>
                  <a:ext cx="3276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592" name="Input penna 591">
                  <a:extLst>
                    <a:ext uri="{FF2B5EF4-FFF2-40B4-BE49-F238E27FC236}">
                      <a16:creationId xmlns:a16="http://schemas.microsoft.com/office/drawing/2014/main" id="{DEF1B532-66DF-4050-21CD-014D7B131943}"/>
                    </a:ext>
                  </a:extLst>
                </p14:cNvPr>
                <p14:cNvContentPartPr/>
                <p14:nvPr/>
              </p14:nvContentPartPr>
              <p14:xfrm>
                <a:off x="1741187" y="491627"/>
                <a:ext cx="1080" cy="16560"/>
              </p14:xfrm>
            </p:contentPart>
          </mc:Choice>
          <mc:Fallback>
            <p:pic>
              <p:nvPicPr>
                <p:cNvPr id="592" name="Input penna 591">
                  <a:extLst>
                    <a:ext uri="{FF2B5EF4-FFF2-40B4-BE49-F238E27FC236}">
                      <a16:creationId xmlns:a16="http://schemas.microsoft.com/office/drawing/2014/main" id="{DEF1B532-66DF-4050-21CD-014D7B131943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733627" y="484067"/>
                  <a:ext cx="1620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694" name="Input penna 693">
                  <a:extLst>
                    <a:ext uri="{FF2B5EF4-FFF2-40B4-BE49-F238E27FC236}">
                      <a16:creationId xmlns:a16="http://schemas.microsoft.com/office/drawing/2014/main" id="{FEE83A1D-6068-56E1-EBA8-6A04DABA2741}"/>
                    </a:ext>
                  </a:extLst>
                </p14:cNvPr>
                <p14:cNvContentPartPr/>
                <p14:nvPr/>
              </p14:nvContentPartPr>
              <p14:xfrm>
                <a:off x="388307" y="82307"/>
                <a:ext cx="1533240" cy="826200"/>
              </p14:xfrm>
            </p:contentPart>
          </mc:Choice>
          <mc:Fallback>
            <p:pic>
              <p:nvPicPr>
                <p:cNvPr id="694" name="Input penna 693">
                  <a:extLst>
                    <a:ext uri="{FF2B5EF4-FFF2-40B4-BE49-F238E27FC236}">
                      <a16:creationId xmlns:a16="http://schemas.microsoft.com/office/drawing/2014/main" id="{FEE83A1D-6068-56E1-EBA8-6A04DABA2741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380747" y="74747"/>
                  <a:ext cx="1548360" cy="84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7" name="Gruppo 706">
            <a:extLst>
              <a:ext uri="{FF2B5EF4-FFF2-40B4-BE49-F238E27FC236}">
                <a16:creationId xmlns:a16="http://schemas.microsoft.com/office/drawing/2014/main" id="{442E5727-3A41-FC40-8AA2-25C000E0D061}"/>
              </a:ext>
            </a:extLst>
          </p:cNvPr>
          <p:cNvGrpSpPr/>
          <p:nvPr/>
        </p:nvGrpSpPr>
        <p:grpSpPr>
          <a:xfrm>
            <a:off x="747413" y="4557227"/>
            <a:ext cx="1606094" cy="1159920"/>
            <a:chOff x="747413" y="4557227"/>
            <a:chExt cx="1606094" cy="115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02EAC5A9-8A87-0D11-3C14-88225266B839}"/>
                    </a:ext>
                  </a:extLst>
                </p14:cNvPr>
                <p14:cNvContentPartPr/>
                <p14:nvPr/>
              </p14:nvContentPartPr>
              <p14:xfrm>
                <a:off x="747413" y="4655320"/>
                <a:ext cx="378360" cy="34812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02EAC5A9-8A87-0D11-3C14-88225266B839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739853" y="4647760"/>
                  <a:ext cx="393480" cy="36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09845F14-A97E-B8A6-D6AA-3C2034B314AE}"/>
                    </a:ext>
                  </a:extLst>
                </p14:cNvPr>
                <p14:cNvContentPartPr/>
                <p14:nvPr/>
              </p14:nvContentPartPr>
              <p14:xfrm>
                <a:off x="1419893" y="4778800"/>
                <a:ext cx="97920" cy="1836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09845F14-A97E-B8A6-D6AA-3C2034B314AE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1412333" y="4771240"/>
                  <a:ext cx="1130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F173F391-89F8-A5EC-760F-B8D0762A0634}"/>
                    </a:ext>
                  </a:extLst>
                </p14:cNvPr>
                <p14:cNvContentPartPr/>
                <p14:nvPr/>
              </p14:nvContentPartPr>
              <p14:xfrm>
                <a:off x="1431053" y="4874200"/>
                <a:ext cx="167400" cy="4392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F173F391-89F8-A5EC-760F-B8D0762A0634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1423493" y="4866640"/>
                  <a:ext cx="18252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9673FC81-B902-3BE9-5243-71044EBB3D05}"/>
                    </a:ext>
                  </a:extLst>
                </p14:cNvPr>
                <p14:cNvContentPartPr/>
                <p14:nvPr/>
              </p14:nvContentPartPr>
              <p14:xfrm>
                <a:off x="1756133" y="4698520"/>
                <a:ext cx="200160" cy="20268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9673FC81-B902-3BE9-5243-71044EBB3D05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1748573" y="4691320"/>
                  <a:ext cx="21528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B1E62324-F46C-EA5A-9808-A3E5893F358F}"/>
                    </a:ext>
                  </a:extLst>
                </p14:cNvPr>
                <p14:cNvContentPartPr/>
                <p14:nvPr/>
              </p14:nvContentPartPr>
              <p14:xfrm>
                <a:off x="2011733" y="4713280"/>
                <a:ext cx="217440" cy="26280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B1E62324-F46C-EA5A-9808-A3E5893F358F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2004173" y="4705720"/>
                  <a:ext cx="23256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697" name="Input penna 696">
                  <a:extLst>
                    <a:ext uri="{FF2B5EF4-FFF2-40B4-BE49-F238E27FC236}">
                      <a16:creationId xmlns:a16="http://schemas.microsoft.com/office/drawing/2014/main" id="{F48FCC58-4610-D01A-1D2C-606C1A193050}"/>
                    </a:ext>
                  </a:extLst>
                </p14:cNvPr>
                <p14:cNvContentPartPr/>
                <p14:nvPr/>
              </p14:nvContentPartPr>
              <p14:xfrm>
                <a:off x="1602907" y="4557227"/>
                <a:ext cx="727920" cy="624240"/>
              </p14:xfrm>
            </p:contentPart>
          </mc:Choice>
          <mc:Fallback>
            <p:pic>
              <p:nvPicPr>
                <p:cNvPr id="697" name="Input penna 696">
                  <a:extLst>
                    <a:ext uri="{FF2B5EF4-FFF2-40B4-BE49-F238E27FC236}">
                      <a16:creationId xmlns:a16="http://schemas.microsoft.com/office/drawing/2014/main" id="{F48FCC58-4610-D01A-1D2C-606C1A193050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1595347" y="4549667"/>
                  <a:ext cx="743040" cy="63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700" name="Input penna 699">
                  <a:extLst>
                    <a:ext uri="{FF2B5EF4-FFF2-40B4-BE49-F238E27FC236}">
                      <a16:creationId xmlns:a16="http://schemas.microsoft.com/office/drawing/2014/main" id="{F9497DF0-80AD-8A50-46B2-5638EA383FD1}"/>
                    </a:ext>
                  </a:extLst>
                </p14:cNvPr>
                <p14:cNvContentPartPr/>
                <p14:nvPr/>
              </p14:nvContentPartPr>
              <p14:xfrm>
                <a:off x="1939147" y="5253107"/>
                <a:ext cx="7560" cy="123120"/>
              </p14:xfrm>
            </p:contentPart>
          </mc:Choice>
          <mc:Fallback>
            <p:pic>
              <p:nvPicPr>
                <p:cNvPr id="700" name="Input penna 699">
                  <a:extLst>
                    <a:ext uri="{FF2B5EF4-FFF2-40B4-BE49-F238E27FC236}">
                      <a16:creationId xmlns:a16="http://schemas.microsoft.com/office/drawing/2014/main" id="{F9497DF0-80AD-8A50-46B2-5638EA383FD1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931587" y="5245547"/>
                  <a:ext cx="2268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701" name="Input penna 700">
                  <a:extLst>
                    <a:ext uri="{FF2B5EF4-FFF2-40B4-BE49-F238E27FC236}">
                      <a16:creationId xmlns:a16="http://schemas.microsoft.com/office/drawing/2014/main" id="{18D9053C-938D-009D-4A26-BFA9E8D484C5}"/>
                    </a:ext>
                  </a:extLst>
                </p14:cNvPr>
                <p14:cNvContentPartPr/>
                <p14:nvPr/>
              </p14:nvContentPartPr>
              <p14:xfrm>
                <a:off x="1847347" y="5364707"/>
                <a:ext cx="203400" cy="103320"/>
              </p14:xfrm>
            </p:contentPart>
          </mc:Choice>
          <mc:Fallback>
            <p:pic>
              <p:nvPicPr>
                <p:cNvPr id="701" name="Input penna 700">
                  <a:extLst>
                    <a:ext uri="{FF2B5EF4-FFF2-40B4-BE49-F238E27FC236}">
                      <a16:creationId xmlns:a16="http://schemas.microsoft.com/office/drawing/2014/main" id="{18D9053C-938D-009D-4A26-BFA9E8D484C5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839787" y="5357147"/>
                  <a:ext cx="21852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704" name="Input penna 703">
                  <a:extLst>
                    <a:ext uri="{FF2B5EF4-FFF2-40B4-BE49-F238E27FC236}">
                      <a16:creationId xmlns:a16="http://schemas.microsoft.com/office/drawing/2014/main" id="{E6DB2D83-0AC7-B017-8458-97358E0221BE}"/>
                    </a:ext>
                  </a:extLst>
                </p14:cNvPr>
                <p14:cNvContentPartPr/>
                <p14:nvPr/>
              </p14:nvContentPartPr>
              <p14:xfrm>
                <a:off x="2126347" y="5433827"/>
                <a:ext cx="40320" cy="283320"/>
              </p14:xfrm>
            </p:contentPart>
          </mc:Choice>
          <mc:Fallback>
            <p:pic>
              <p:nvPicPr>
                <p:cNvPr id="704" name="Input penna 703">
                  <a:extLst>
                    <a:ext uri="{FF2B5EF4-FFF2-40B4-BE49-F238E27FC236}">
                      <a16:creationId xmlns:a16="http://schemas.microsoft.com/office/drawing/2014/main" id="{E6DB2D83-0AC7-B017-8458-97358E0221BE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2119147" y="5426267"/>
                  <a:ext cx="5544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705" name="Input penna 704">
                  <a:extLst>
                    <a:ext uri="{FF2B5EF4-FFF2-40B4-BE49-F238E27FC236}">
                      <a16:creationId xmlns:a16="http://schemas.microsoft.com/office/drawing/2014/main" id="{6041BEB0-5F26-3FB4-739A-C204E3E6DC74}"/>
                    </a:ext>
                  </a:extLst>
                </p14:cNvPr>
                <p14:cNvContentPartPr/>
                <p14:nvPr/>
              </p14:nvContentPartPr>
              <p14:xfrm>
                <a:off x="2146147" y="5451467"/>
                <a:ext cx="207360" cy="249120"/>
              </p14:xfrm>
            </p:contentPart>
          </mc:Choice>
          <mc:Fallback>
            <p:pic>
              <p:nvPicPr>
                <p:cNvPr id="705" name="Input penna 704">
                  <a:extLst>
                    <a:ext uri="{FF2B5EF4-FFF2-40B4-BE49-F238E27FC236}">
                      <a16:creationId xmlns:a16="http://schemas.microsoft.com/office/drawing/2014/main" id="{6041BEB0-5F26-3FB4-739A-C204E3E6DC74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2138587" y="5443907"/>
                  <a:ext cx="222480" cy="264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1" name="Gruppo 720">
            <a:extLst>
              <a:ext uri="{FF2B5EF4-FFF2-40B4-BE49-F238E27FC236}">
                <a16:creationId xmlns:a16="http://schemas.microsoft.com/office/drawing/2014/main" id="{5ECE9B8B-C9FB-D4B0-70E0-5581EE3796FB}"/>
              </a:ext>
            </a:extLst>
          </p:cNvPr>
          <p:cNvGrpSpPr/>
          <p:nvPr/>
        </p:nvGrpSpPr>
        <p:grpSpPr>
          <a:xfrm>
            <a:off x="3191947" y="3549947"/>
            <a:ext cx="596880" cy="171360"/>
            <a:chOff x="3191947" y="3549947"/>
            <a:chExt cx="596880" cy="171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708" name="Input penna 707">
                  <a:extLst>
                    <a:ext uri="{FF2B5EF4-FFF2-40B4-BE49-F238E27FC236}">
                      <a16:creationId xmlns:a16="http://schemas.microsoft.com/office/drawing/2014/main" id="{69D73AA0-400F-24C1-2A41-021D01DD9551}"/>
                    </a:ext>
                  </a:extLst>
                </p14:cNvPr>
                <p14:cNvContentPartPr/>
                <p14:nvPr/>
              </p14:nvContentPartPr>
              <p14:xfrm>
                <a:off x="3191947" y="3549947"/>
                <a:ext cx="171360" cy="171000"/>
              </p14:xfrm>
            </p:contentPart>
          </mc:Choice>
          <mc:Fallback>
            <p:pic>
              <p:nvPicPr>
                <p:cNvPr id="708" name="Input penna 707">
                  <a:extLst>
                    <a:ext uri="{FF2B5EF4-FFF2-40B4-BE49-F238E27FC236}">
                      <a16:creationId xmlns:a16="http://schemas.microsoft.com/office/drawing/2014/main" id="{69D73AA0-400F-24C1-2A41-021D01DD9551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3184387" y="3542387"/>
                  <a:ext cx="18648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709" name="Input penna 708">
                  <a:extLst>
                    <a:ext uri="{FF2B5EF4-FFF2-40B4-BE49-F238E27FC236}">
                      <a16:creationId xmlns:a16="http://schemas.microsoft.com/office/drawing/2014/main" id="{198DFB34-1524-AAFB-342D-46679D62674A}"/>
                    </a:ext>
                  </a:extLst>
                </p14:cNvPr>
                <p14:cNvContentPartPr/>
                <p14:nvPr/>
              </p14:nvContentPartPr>
              <p14:xfrm>
                <a:off x="3399667" y="3559307"/>
                <a:ext cx="97920" cy="144360"/>
              </p14:xfrm>
            </p:contentPart>
          </mc:Choice>
          <mc:Fallback>
            <p:pic>
              <p:nvPicPr>
                <p:cNvPr id="709" name="Input penna 708">
                  <a:extLst>
                    <a:ext uri="{FF2B5EF4-FFF2-40B4-BE49-F238E27FC236}">
                      <a16:creationId xmlns:a16="http://schemas.microsoft.com/office/drawing/2014/main" id="{198DFB34-1524-AAFB-342D-46679D62674A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3392107" y="3551747"/>
                  <a:ext cx="11304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710" name="Input penna 709">
                  <a:extLst>
                    <a:ext uri="{FF2B5EF4-FFF2-40B4-BE49-F238E27FC236}">
                      <a16:creationId xmlns:a16="http://schemas.microsoft.com/office/drawing/2014/main" id="{FB493839-5AC4-744B-24A8-B414123CB792}"/>
                    </a:ext>
                  </a:extLst>
                </p14:cNvPr>
                <p14:cNvContentPartPr/>
                <p14:nvPr/>
              </p14:nvContentPartPr>
              <p14:xfrm>
                <a:off x="3547267" y="3585587"/>
                <a:ext cx="78120" cy="111240"/>
              </p14:xfrm>
            </p:contentPart>
          </mc:Choice>
          <mc:Fallback>
            <p:pic>
              <p:nvPicPr>
                <p:cNvPr id="710" name="Input penna 709">
                  <a:extLst>
                    <a:ext uri="{FF2B5EF4-FFF2-40B4-BE49-F238E27FC236}">
                      <a16:creationId xmlns:a16="http://schemas.microsoft.com/office/drawing/2014/main" id="{FB493839-5AC4-744B-24A8-B414123CB792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3539707" y="3578027"/>
                  <a:ext cx="9324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711" name="Input penna 710">
                  <a:extLst>
                    <a:ext uri="{FF2B5EF4-FFF2-40B4-BE49-F238E27FC236}">
                      <a16:creationId xmlns:a16="http://schemas.microsoft.com/office/drawing/2014/main" id="{BE6270FB-4618-AB39-0CE6-5900C6CC8638}"/>
                    </a:ext>
                  </a:extLst>
                </p14:cNvPr>
                <p14:cNvContentPartPr/>
                <p14:nvPr/>
              </p14:nvContentPartPr>
              <p14:xfrm>
                <a:off x="3686227" y="3583787"/>
                <a:ext cx="102600" cy="137520"/>
              </p14:xfrm>
            </p:contentPart>
          </mc:Choice>
          <mc:Fallback>
            <p:pic>
              <p:nvPicPr>
                <p:cNvPr id="711" name="Input penna 710">
                  <a:extLst>
                    <a:ext uri="{FF2B5EF4-FFF2-40B4-BE49-F238E27FC236}">
                      <a16:creationId xmlns:a16="http://schemas.microsoft.com/office/drawing/2014/main" id="{BE6270FB-4618-AB39-0CE6-5900C6CC8638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3678667" y="3576227"/>
                  <a:ext cx="117720" cy="152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9" name="Gruppo 718">
            <a:extLst>
              <a:ext uri="{FF2B5EF4-FFF2-40B4-BE49-F238E27FC236}">
                <a16:creationId xmlns:a16="http://schemas.microsoft.com/office/drawing/2014/main" id="{79F4D4F4-ECFC-473D-A30E-E977013D4ACF}"/>
              </a:ext>
            </a:extLst>
          </p:cNvPr>
          <p:cNvGrpSpPr/>
          <p:nvPr/>
        </p:nvGrpSpPr>
        <p:grpSpPr>
          <a:xfrm>
            <a:off x="4147387" y="3561107"/>
            <a:ext cx="840240" cy="226800"/>
            <a:chOff x="4147387" y="3561107"/>
            <a:chExt cx="840240" cy="22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712" name="Input penna 711">
                  <a:extLst>
                    <a:ext uri="{FF2B5EF4-FFF2-40B4-BE49-F238E27FC236}">
                      <a16:creationId xmlns:a16="http://schemas.microsoft.com/office/drawing/2014/main" id="{46D83983-893F-6C14-F7CA-46D2164F07E6}"/>
                    </a:ext>
                  </a:extLst>
                </p14:cNvPr>
                <p14:cNvContentPartPr/>
                <p14:nvPr/>
              </p14:nvContentPartPr>
              <p14:xfrm>
                <a:off x="4147387" y="3561107"/>
                <a:ext cx="84600" cy="170640"/>
              </p14:xfrm>
            </p:contentPart>
          </mc:Choice>
          <mc:Fallback>
            <p:pic>
              <p:nvPicPr>
                <p:cNvPr id="712" name="Input penna 711">
                  <a:extLst>
                    <a:ext uri="{FF2B5EF4-FFF2-40B4-BE49-F238E27FC236}">
                      <a16:creationId xmlns:a16="http://schemas.microsoft.com/office/drawing/2014/main" id="{46D83983-893F-6C14-F7CA-46D2164F07E6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4139827" y="3553547"/>
                  <a:ext cx="9972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713" name="Input penna 712">
                  <a:extLst>
                    <a:ext uri="{FF2B5EF4-FFF2-40B4-BE49-F238E27FC236}">
                      <a16:creationId xmlns:a16="http://schemas.microsoft.com/office/drawing/2014/main" id="{2B1F179C-382D-7F15-78F7-4F57E6C80EAC}"/>
                    </a:ext>
                  </a:extLst>
                </p14:cNvPr>
                <p14:cNvContentPartPr/>
                <p14:nvPr/>
              </p14:nvContentPartPr>
              <p14:xfrm>
                <a:off x="4310107" y="3578027"/>
                <a:ext cx="113400" cy="158040"/>
              </p14:xfrm>
            </p:contentPart>
          </mc:Choice>
          <mc:Fallback>
            <p:pic>
              <p:nvPicPr>
                <p:cNvPr id="713" name="Input penna 712">
                  <a:extLst>
                    <a:ext uri="{FF2B5EF4-FFF2-40B4-BE49-F238E27FC236}">
                      <a16:creationId xmlns:a16="http://schemas.microsoft.com/office/drawing/2014/main" id="{2B1F179C-382D-7F15-78F7-4F57E6C80EAC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4302907" y="3570467"/>
                  <a:ext cx="12852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714" name="Input penna 713">
                  <a:extLst>
                    <a:ext uri="{FF2B5EF4-FFF2-40B4-BE49-F238E27FC236}">
                      <a16:creationId xmlns:a16="http://schemas.microsoft.com/office/drawing/2014/main" id="{D26A1EA9-760C-76C5-EC63-C7C673EF12DA}"/>
                    </a:ext>
                  </a:extLst>
                </p14:cNvPr>
                <p14:cNvContentPartPr/>
                <p14:nvPr/>
              </p14:nvContentPartPr>
              <p14:xfrm>
                <a:off x="4439347" y="3617987"/>
                <a:ext cx="130320" cy="120600"/>
              </p14:xfrm>
            </p:contentPart>
          </mc:Choice>
          <mc:Fallback>
            <p:pic>
              <p:nvPicPr>
                <p:cNvPr id="714" name="Input penna 713">
                  <a:extLst>
                    <a:ext uri="{FF2B5EF4-FFF2-40B4-BE49-F238E27FC236}">
                      <a16:creationId xmlns:a16="http://schemas.microsoft.com/office/drawing/2014/main" id="{D26A1EA9-760C-76C5-EC63-C7C673EF12DA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4431787" y="3610427"/>
                  <a:ext cx="14544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715" name="Input penna 714">
                  <a:extLst>
                    <a:ext uri="{FF2B5EF4-FFF2-40B4-BE49-F238E27FC236}">
                      <a16:creationId xmlns:a16="http://schemas.microsoft.com/office/drawing/2014/main" id="{759E805D-BFF4-807E-AAFD-27A095263C6F}"/>
                    </a:ext>
                  </a:extLst>
                </p14:cNvPr>
                <p14:cNvContentPartPr/>
                <p14:nvPr/>
              </p14:nvContentPartPr>
              <p14:xfrm>
                <a:off x="4607467" y="3597467"/>
                <a:ext cx="60120" cy="140040"/>
              </p14:xfrm>
            </p:contentPart>
          </mc:Choice>
          <mc:Fallback>
            <p:pic>
              <p:nvPicPr>
                <p:cNvPr id="715" name="Input penna 714">
                  <a:extLst>
                    <a:ext uri="{FF2B5EF4-FFF2-40B4-BE49-F238E27FC236}">
                      <a16:creationId xmlns:a16="http://schemas.microsoft.com/office/drawing/2014/main" id="{759E805D-BFF4-807E-AAFD-27A095263C6F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4599907" y="3589907"/>
                  <a:ext cx="7524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716" name="Input penna 715">
                  <a:extLst>
                    <a:ext uri="{FF2B5EF4-FFF2-40B4-BE49-F238E27FC236}">
                      <a16:creationId xmlns:a16="http://schemas.microsoft.com/office/drawing/2014/main" id="{FF99F0B6-0170-01F7-4FC0-8964F66C06BA}"/>
                    </a:ext>
                  </a:extLst>
                </p14:cNvPr>
                <p14:cNvContentPartPr/>
                <p14:nvPr/>
              </p14:nvContentPartPr>
              <p14:xfrm>
                <a:off x="4681987" y="3627347"/>
                <a:ext cx="74160" cy="160560"/>
              </p14:xfrm>
            </p:contentPart>
          </mc:Choice>
          <mc:Fallback>
            <p:pic>
              <p:nvPicPr>
                <p:cNvPr id="716" name="Input penna 715">
                  <a:extLst>
                    <a:ext uri="{FF2B5EF4-FFF2-40B4-BE49-F238E27FC236}">
                      <a16:creationId xmlns:a16="http://schemas.microsoft.com/office/drawing/2014/main" id="{FF99F0B6-0170-01F7-4FC0-8964F66C06BA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4674427" y="3619787"/>
                  <a:ext cx="8928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717" name="Input penna 716">
                  <a:extLst>
                    <a:ext uri="{FF2B5EF4-FFF2-40B4-BE49-F238E27FC236}">
                      <a16:creationId xmlns:a16="http://schemas.microsoft.com/office/drawing/2014/main" id="{95003E91-C842-5C80-60BC-B4CBC210994B}"/>
                    </a:ext>
                  </a:extLst>
                </p14:cNvPr>
                <p14:cNvContentPartPr/>
                <p14:nvPr/>
              </p14:nvContentPartPr>
              <p14:xfrm>
                <a:off x="4873507" y="3623387"/>
                <a:ext cx="114120" cy="149760"/>
              </p14:xfrm>
            </p:contentPart>
          </mc:Choice>
          <mc:Fallback>
            <p:pic>
              <p:nvPicPr>
                <p:cNvPr id="717" name="Input penna 716">
                  <a:extLst>
                    <a:ext uri="{FF2B5EF4-FFF2-40B4-BE49-F238E27FC236}">
                      <a16:creationId xmlns:a16="http://schemas.microsoft.com/office/drawing/2014/main" id="{95003E91-C842-5C80-60BC-B4CBC210994B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4865947" y="3615827"/>
                  <a:ext cx="129240" cy="16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1" name="Gruppo 760">
            <a:extLst>
              <a:ext uri="{FF2B5EF4-FFF2-40B4-BE49-F238E27FC236}">
                <a16:creationId xmlns:a16="http://schemas.microsoft.com/office/drawing/2014/main" id="{A255F690-E76A-5E1C-F36A-F74A150B386D}"/>
              </a:ext>
            </a:extLst>
          </p:cNvPr>
          <p:cNvGrpSpPr/>
          <p:nvPr/>
        </p:nvGrpSpPr>
        <p:grpSpPr>
          <a:xfrm>
            <a:off x="5729375" y="203015"/>
            <a:ext cx="612360" cy="255960"/>
            <a:chOff x="5729375" y="203015"/>
            <a:chExt cx="612360" cy="25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722" name="Input penna 721">
                  <a:extLst>
                    <a:ext uri="{FF2B5EF4-FFF2-40B4-BE49-F238E27FC236}">
                      <a16:creationId xmlns:a16="http://schemas.microsoft.com/office/drawing/2014/main" id="{DBB1AE5C-53D1-6008-1E04-A74109381B22}"/>
                    </a:ext>
                  </a:extLst>
                </p14:cNvPr>
                <p14:cNvContentPartPr/>
                <p14:nvPr/>
              </p14:nvContentPartPr>
              <p14:xfrm>
                <a:off x="5729375" y="203015"/>
                <a:ext cx="186480" cy="255960"/>
              </p14:xfrm>
            </p:contentPart>
          </mc:Choice>
          <mc:Fallback>
            <p:pic>
              <p:nvPicPr>
                <p:cNvPr id="722" name="Input penna 721">
                  <a:extLst>
                    <a:ext uri="{FF2B5EF4-FFF2-40B4-BE49-F238E27FC236}">
                      <a16:creationId xmlns:a16="http://schemas.microsoft.com/office/drawing/2014/main" id="{DBB1AE5C-53D1-6008-1E04-A74109381B22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5721815" y="195455"/>
                  <a:ext cx="20160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723" name="Input penna 722">
                  <a:extLst>
                    <a:ext uri="{FF2B5EF4-FFF2-40B4-BE49-F238E27FC236}">
                      <a16:creationId xmlns:a16="http://schemas.microsoft.com/office/drawing/2014/main" id="{6D05957F-5C0D-D6AC-0CE2-303CB815E078}"/>
                    </a:ext>
                  </a:extLst>
                </p14:cNvPr>
                <p14:cNvContentPartPr/>
                <p14:nvPr/>
              </p14:nvContentPartPr>
              <p14:xfrm>
                <a:off x="5956895" y="243695"/>
                <a:ext cx="114480" cy="151200"/>
              </p14:xfrm>
            </p:contentPart>
          </mc:Choice>
          <mc:Fallback>
            <p:pic>
              <p:nvPicPr>
                <p:cNvPr id="723" name="Input penna 722">
                  <a:extLst>
                    <a:ext uri="{FF2B5EF4-FFF2-40B4-BE49-F238E27FC236}">
                      <a16:creationId xmlns:a16="http://schemas.microsoft.com/office/drawing/2014/main" id="{6D05957F-5C0D-D6AC-0CE2-303CB815E078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5949335" y="236135"/>
                  <a:ext cx="12960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724" name="Input penna 723">
                  <a:extLst>
                    <a:ext uri="{FF2B5EF4-FFF2-40B4-BE49-F238E27FC236}">
                      <a16:creationId xmlns:a16="http://schemas.microsoft.com/office/drawing/2014/main" id="{D7F1872C-EA60-716D-7B60-F4217795CEED}"/>
                    </a:ext>
                  </a:extLst>
                </p14:cNvPr>
                <p14:cNvContentPartPr/>
                <p14:nvPr/>
              </p14:nvContentPartPr>
              <p14:xfrm>
                <a:off x="6153095" y="204095"/>
                <a:ext cx="12600" cy="159840"/>
              </p14:xfrm>
            </p:contentPart>
          </mc:Choice>
          <mc:Fallback>
            <p:pic>
              <p:nvPicPr>
                <p:cNvPr id="724" name="Input penna 723">
                  <a:extLst>
                    <a:ext uri="{FF2B5EF4-FFF2-40B4-BE49-F238E27FC236}">
                      <a16:creationId xmlns:a16="http://schemas.microsoft.com/office/drawing/2014/main" id="{D7F1872C-EA60-716D-7B60-F4217795CEED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6145535" y="196535"/>
                  <a:ext cx="2772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725" name="Input penna 724">
                  <a:extLst>
                    <a:ext uri="{FF2B5EF4-FFF2-40B4-BE49-F238E27FC236}">
                      <a16:creationId xmlns:a16="http://schemas.microsoft.com/office/drawing/2014/main" id="{F6B985C6-FAEC-B0F8-FD05-F315AC63637E}"/>
                    </a:ext>
                  </a:extLst>
                </p14:cNvPr>
                <p14:cNvContentPartPr/>
                <p14:nvPr/>
              </p14:nvContentPartPr>
              <p14:xfrm>
                <a:off x="6148055" y="287615"/>
                <a:ext cx="71280" cy="38880"/>
              </p14:xfrm>
            </p:contentPart>
          </mc:Choice>
          <mc:Fallback>
            <p:pic>
              <p:nvPicPr>
                <p:cNvPr id="725" name="Input penna 724">
                  <a:extLst>
                    <a:ext uri="{FF2B5EF4-FFF2-40B4-BE49-F238E27FC236}">
                      <a16:creationId xmlns:a16="http://schemas.microsoft.com/office/drawing/2014/main" id="{F6B985C6-FAEC-B0F8-FD05-F315AC63637E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6140495" y="280055"/>
                  <a:ext cx="8640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726" name="Input penna 725">
                  <a:extLst>
                    <a:ext uri="{FF2B5EF4-FFF2-40B4-BE49-F238E27FC236}">
                      <a16:creationId xmlns:a16="http://schemas.microsoft.com/office/drawing/2014/main" id="{55A7766D-432F-C83F-21D9-5D6ACFD1F9C2}"/>
                    </a:ext>
                  </a:extLst>
                </p14:cNvPr>
                <p14:cNvContentPartPr/>
                <p14:nvPr/>
              </p14:nvContentPartPr>
              <p14:xfrm>
                <a:off x="6261095" y="245855"/>
                <a:ext cx="80640" cy="115920"/>
              </p14:xfrm>
            </p:contentPart>
          </mc:Choice>
          <mc:Fallback>
            <p:pic>
              <p:nvPicPr>
                <p:cNvPr id="726" name="Input penna 725">
                  <a:extLst>
                    <a:ext uri="{FF2B5EF4-FFF2-40B4-BE49-F238E27FC236}">
                      <a16:creationId xmlns:a16="http://schemas.microsoft.com/office/drawing/2014/main" id="{55A7766D-432F-C83F-21D9-5D6ACFD1F9C2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6253535" y="238295"/>
                  <a:ext cx="95760" cy="13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9" name="Gruppo 758">
            <a:extLst>
              <a:ext uri="{FF2B5EF4-FFF2-40B4-BE49-F238E27FC236}">
                <a16:creationId xmlns:a16="http://schemas.microsoft.com/office/drawing/2014/main" id="{5AA2DC8E-8D1A-5F93-2BC4-9DA9344D3463}"/>
              </a:ext>
            </a:extLst>
          </p:cNvPr>
          <p:cNvGrpSpPr/>
          <p:nvPr/>
        </p:nvGrpSpPr>
        <p:grpSpPr>
          <a:xfrm>
            <a:off x="6818375" y="173135"/>
            <a:ext cx="192600" cy="188640"/>
            <a:chOff x="6818375" y="173135"/>
            <a:chExt cx="192600" cy="18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727" name="Input penna 726">
                  <a:extLst>
                    <a:ext uri="{FF2B5EF4-FFF2-40B4-BE49-F238E27FC236}">
                      <a16:creationId xmlns:a16="http://schemas.microsoft.com/office/drawing/2014/main" id="{06EA4123-9AD2-6937-3434-18C9DF8B07ED}"/>
                    </a:ext>
                  </a:extLst>
                </p14:cNvPr>
                <p14:cNvContentPartPr/>
                <p14:nvPr/>
              </p14:nvContentPartPr>
              <p14:xfrm>
                <a:off x="6818375" y="232175"/>
                <a:ext cx="163800" cy="61200"/>
              </p14:xfrm>
            </p:contentPart>
          </mc:Choice>
          <mc:Fallback>
            <p:pic>
              <p:nvPicPr>
                <p:cNvPr id="727" name="Input penna 726">
                  <a:extLst>
                    <a:ext uri="{FF2B5EF4-FFF2-40B4-BE49-F238E27FC236}">
                      <a16:creationId xmlns:a16="http://schemas.microsoft.com/office/drawing/2014/main" id="{06EA4123-9AD2-6937-3434-18C9DF8B07ED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6810815" y="224615"/>
                  <a:ext cx="17892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728" name="Input penna 727">
                  <a:extLst>
                    <a:ext uri="{FF2B5EF4-FFF2-40B4-BE49-F238E27FC236}">
                      <a16:creationId xmlns:a16="http://schemas.microsoft.com/office/drawing/2014/main" id="{DA0A4A8E-D0C2-0D2B-3449-4EA40E3D11C5}"/>
                    </a:ext>
                  </a:extLst>
                </p14:cNvPr>
                <p14:cNvContentPartPr/>
                <p14:nvPr/>
              </p14:nvContentPartPr>
              <p14:xfrm>
                <a:off x="6846095" y="173135"/>
                <a:ext cx="164880" cy="188640"/>
              </p14:xfrm>
            </p:contentPart>
          </mc:Choice>
          <mc:Fallback>
            <p:pic>
              <p:nvPicPr>
                <p:cNvPr id="728" name="Input penna 727">
                  <a:extLst>
                    <a:ext uri="{FF2B5EF4-FFF2-40B4-BE49-F238E27FC236}">
                      <a16:creationId xmlns:a16="http://schemas.microsoft.com/office/drawing/2014/main" id="{DA0A4A8E-D0C2-0D2B-3449-4EA40E3D11C5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6838535" y="165575"/>
                  <a:ext cx="180000" cy="20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7" name="Gruppo 756">
            <a:extLst>
              <a:ext uri="{FF2B5EF4-FFF2-40B4-BE49-F238E27FC236}">
                <a16:creationId xmlns:a16="http://schemas.microsoft.com/office/drawing/2014/main" id="{5D016B44-E783-638E-636F-9B07A91D05B7}"/>
              </a:ext>
            </a:extLst>
          </p:cNvPr>
          <p:cNvGrpSpPr/>
          <p:nvPr/>
        </p:nvGrpSpPr>
        <p:grpSpPr>
          <a:xfrm>
            <a:off x="7526495" y="89615"/>
            <a:ext cx="1289520" cy="450720"/>
            <a:chOff x="7526495" y="89615"/>
            <a:chExt cx="1289520" cy="45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729" name="Input penna 728">
                  <a:extLst>
                    <a:ext uri="{FF2B5EF4-FFF2-40B4-BE49-F238E27FC236}">
                      <a16:creationId xmlns:a16="http://schemas.microsoft.com/office/drawing/2014/main" id="{52CC0EC5-34D8-2A8B-4A92-1F2E8A2AFC24}"/>
                    </a:ext>
                  </a:extLst>
                </p14:cNvPr>
                <p14:cNvContentPartPr/>
                <p14:nvPr/>
              </p14:nvContentPartPr>
              <p14:xfrm>
                <a:off x="7526495" y="89615"/>
                <a:ext cx="203040" cy="443160"/>
              </p14:xfrm>
            </p:contentPart>
          </mc:Choice>
          <mc:Fallback>
            <p:pic>
              <p:nvPicPr>
                <p:cNvPr id="729" name="Input penna 728">
                  <a:extLst>
                    <a:ext uri="{FF2B5EF4-FFF2-40B4-BE49-F238E27FC236}">
                      <a16:creationId xmlns:a16="http://schemas.microsoft.com/office/drawing/2014/main" id="{52CC0EC5-34D8-2A8B-4A92-1F2E8A2AFC24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7519295" y="82055"/>
                  <a:ext cx="218160" cy="45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730" name="Input penna 729">
                  <a:extLst>
                    <a:ext uri="{FF2B5EF4-FFF2-40B4-BE49-F238E27FC236}">
                      <a16:creationId xmlns:a16="http://schemas.microsoft.com/office/drawing/2014/main" id="{64E5E63C-AC0F-03EF-5674-41EE9A1602CA}"/>
                    </a:ext>
                  </a:extLst>
                </p14:cNvPr>
                <p14:cNvContentPartPr/>
                <p14:nvPr/>
              </p14:nvContentPartPr>
              <p14:xfrm>
                <a:off x="7527935" y="363575"/>
                <a:ext cx="159840" cy="2880"/>
              </p14:xfrm>
            </p:contentPart>
          </mc:Choice>
          <mc:Fallback>
            <p:pic>
              <p:nvPicPr>
                <p:cNvPr id="730" name="Input penna 729">
                  <a:extLst>
                    <a:ext uri="{FF2B5EF4-FFF2-40B4-BE49-F238E27FC236}">
                      <a16:creationId xmlns:a16="http://schemas.microsoft.com/office/drawing/2014/main" id="{64E5E63C-AC0F-03EF-5674-41EE9A1602CA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7520375" y="356015"/>
                  <a:ext cx="1749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731" name="Input penna 730">
                  <a:extLst>
                    <a:ext uri="{FF2B5EF4-FFF2-40B4-BE49-F238E27FC236}">
                      <a16:creationId xmlns:a16="http://schemas.microsoft.com/office/drawing/2014/main" id="{82A7FD27-0ACC-9566-D26A-0966A0AB25F0}"/>
                    </a:ext>
                  </a:extLst>
                </p14:cNvPr>
                <p14:cNvContentPartPr/>
                <p14:nvPr/>
              </p14:nvContentPartPr>
              <p14:xfrm>
                <a:off x="7664735" y="397775"/>
                <a:ext cx="211320" cy="109440"/>
              </p14:xfrm>
            </p:contentPart>
          </mc:Choice>
          <mc:Fallback>
            <p:pic>
              <p:nvPicPr>
                <p:cNvPr id="731" name="Input penna 730">
                  <a:extLst>
                    <a:ext uri="{FF2B5EF4-FFF2-40B4-BE49-F238E27FC236}">
                      <a16:creationId xmlns:a16="http://schemas.microsoft.com/office/drawing/2014/main" id="{82A7FD27-0ACC-9566-D26A-0966A0AB25F0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7657175" y="390215"/>
                  <a:ext cx="22608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732" name="Input penna 731">
                  <a:extLst>
                    <a:ext uri="{FF2B5EF4-FFF2-40B4-BE49-F238E27FC236}">
                      <a16:creationId xmlns:a16="http://schemas.microsoft.com/office/drawing/2014/main" id="{2087BA73-5069-18D7-D70E-0241A1062B52}"/>
                    </a:ext>
                  </a:extLst>
                </p14:cNvPr>
                <p14:cNvContentPartPr/>
                <p14:nvPr/>
              </p14:nvContentPartPr>
              <p14:xfrm>
                <a:off x="7877495" y="365735"/>
                <a:ext cx="77400" cy="136080"/>
              </p14:xfrm>
            </p:contentPart>
          </mc:Choice>
          <mc:Fallback>
            <p:pic>
              <p:nvPicPr>
                <p:cNvPr id="732" name="Input penna 731">
                  <a:extLst>
                    <a:ext uri="{FF2B5EF4-FFF2-40B4-BE49-F238E27FC236}">
                      <a16:creationId xmlns:a16="http://schemas.microsoft.com/office/drawing/2014/main" id="{2087BA73-5069-18D7-D70E-0241A1062B52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7869935" y="358175"/>
                  <a:ext cx="9252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733" name="Input penna 732">
                  <a:extLst>
                    <a:ext uri="{FF2B5EF4-FFF2-40B4-BE49-F238E27FC236}">
                      <a16:creationId xmlns:a16="http://schemas.microsoft.com/office/drawing/2014/main" id="{79E101CB-85D2-0799-8A47-855D55041966}"/>
                    </a:ext>
                  </a:extLst>
                </p14:cNvPr>
                <p14:cNvContentPartPr/>
                <p14:nvPr/>
              </p14:nvContentPartPr>
              <p14:xfrm>
                <a:off x="8010335" y="403175"/>
                <a:ext cx="42480" cy="137160"/>
              </p14:xfrm>
            </p:contentPart>
          </mc:Choice>
          <mc:Fallback>
            <p:pic>
              <p:nvPicPr>
                <p:cNvPr id="733" name="Input penna 732">
                  <a:extLst>
                    <a:ext uri="{FF2B5EF4-FFF2-40B4-BE49-F238E27FC236}">
                      <a16:creationId xmlns:a16="http://schemas.microsoft.com/office/drawing/2014/main" id="{79E101CB-85D2-0799-8A47-855D55041966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8002775" y="395615"/>
                  <a:ext cx="5760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734" name="Input penna 733">
                  <a:extLst>
                    <a:ext uri="{FF2B5EF4-FFF2-40B4-BE49-F238E27FC236}">
                      <a16:creationId xmlns:a16="http://schemas.microsoft.com/office/drawing/2014/main" id="{94AFF821-7033-2CA8-D76B-FA1816DAFB96}"/>
                    </a:ext>
                  </a:extLst>
                </p14:cNvPr>
                <p14:cNvContentPartPr/>
                <p14:nvPr/>
              </p14:nvContentPartPr>
              <p14:xfrm>
                <a:off x="8147135" y="190415"/>
                <a:ext cx="71280" cy="303120"/>
              </p14:xfrm>
            </p:contentPart>
          </mc:Choice>
          <mc:Fallback>
            <p:pic>
              <p:nvPicPr>
                <p:cNvPr id="734" name="Input penna 733">
                  <a:extLst>
                    <a:ext uri="{FF2B5EF4-FFF2-40B4-BE49-F238E27FC236}">
                      <a16:creationId xmlns:a16="http://schemas.microsoft.com/office/drawing/2014/main" id="{94AFF821-7033-2CA8-D76B-FA1816DAFB96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8139575" y="182855"/>
                  <a:ext cx="8640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735" name="Input penna 734">
                  <a:extLst>
                    <a:ext uri="{FF2B5EF4-FFF2-40B4-BE49-F238E27FC236}">
                      <a16:creationId xmlns:a16="http://schemas.microsoft.com/office/drawing/2014/main" id="{CBEB0D44-44B5-408E-E92B-DA0627360336}"/>
                    </a:ext>
                  </a:extLst>
                </p14:cNvPr>
                <p14:cNvContentPartPr/>
                <p14:nvPr/>
              </p14:nvContentPartPr>
              <p14:xfrm>
                <a:off x="8243615" y="344495"/>
                <a:ext cx="12600" cy="132120"/>
              </p14:xfrm>
            </p:contentPart>
          </mc:Choice>
          <mc:Fallback>
            <p:pic>
              <p:nvPicPr>
                <p:cNvPr id="735" name="Input penna 734">
                  <a:extLst>
                    <a:ext uri="{FF2B5EF4-FFF2-40B4-BE49-F238E27FC236}">
                      <a16:creationId xmlns:a16="http://schemas.microsoft.com/office/drawing/2014/main" id="{CBEB0D44-44B5-408E-E92B-DA0627360336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8236055" y="336935"/>
                  <a:ext cx="2772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736" name="Input penna 735">
                  <a:extLst>
                    <a:ext uri="{FF2B5EF4-FFF2-40B4-BE49-F238E27FC236}">
                      <a16:creationId xmlns:a16="http://schemas.microsoft.com/office/drawing/2014/main" id="{594364CD-253E-4863-BC33-C93FBCC3605E}"/>
                    </a:ext>
                  </a:extLst>
                </p14:cNvPr>
                <p14:cNvContentPartPr/>
                <p14:nvPr/>
              </p14:nvContentPartPr>
              <p14:xfrm>
                <a:off x="8343335" y="200495"/>
                <a:ext cx="41400" cy="248040"/>
              </p14:xfrm>
            </p:contentPart>
          </mc:Choice>
          <mc:Fallback>
            <p:pic>
              <p:nvPicPr>
                <p:cNvPr id="736" name="Input penna 735">
                  <a:extLst>
                    <a:ext uri="{FF2B5EF4-FFF2-40B4-BE49-F238E27FC236}">
                      <a16:creationId xmlns:a16="http://schemas.microsoft.com/office/drawing/2014/main" id="{594364CD-253E-4863-BC33-C93FBCC3605E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8335775" y="192935"/>
                  <a:ext cx="5652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737" name="Input penna 736">
                  <a:extLst>
                    <a:ext uri="{FF2B5EF4-FFF2-40B4-BE49-F238E27FC236}">
                      <a16:creationId xmlns:a16="http://schemas.microsoft.com/office/drawing/2014/main" id="{1C1C1390-9FA8-1FF6-2C8D-929C23BA0874}"/>
                    </a:ext>
                  </a:extLst>
                </p14:cNvPr>
                <p14:cNvContentPartPr/>
                <p14:nvPr/>
              </p14:nvContentPartPr>
              <p14:xfrm>
                <a:off x="8339375" y="377615"/>
                <a:ext cx="76320" cy="15480"/>
              </p14:xfrm>
            </p:contentPart>
          </mc:Choice>
          <mc:Fallback>
            <p:pic>
              <p:nvPicPr>
                <p:cNvPr id="737" name="Input penna 736">
                  <a:extLst>
                    <a:ext uri="{FF2B5EF4-FFF2-40B4-BE49-F238E27FC236}">
                      <a16:creationId xmlns:a16="http://schemas.microsoft.com/office/drawing/2014/main" id="{1C1C1390-9FA8-1FF6-2C8D-929C23BA0874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8331815" y="370055"/>
                  <a:ext cx="914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738" name="Input penna 737">
                  <a:extLst>
                    <a:ext uri="{FF2B5EF4-FFF2-40B4-BE49-F238E27FC236}">
                      <a16:creationId xmlns:a16="http://schemas.microsoft.com/office/drawing/2014/main" id="{622F9EB5-A6DE-258B-1F30-FD539CB5470A}"/>
                    </a:ext>
                  </a:extLst>
                </p14:cNvPr>
                <p14:cNvContentPartPr/>
                <p14:nvPr/>
              </p14:nvContentPartPr>
              <p14:xfrm>
                <a:off x="8446295" y="363575"/>
                <a:ext cx="76320" cy="104760"/>
              </p14:xfrm>
            </p:contentPart>
          </mc:Choice>
          <mc:Fallback>
            <p:pic>
              <p:nvPicPr>
                <p:cNvPr id="738" name="Input penna 737">
                  <a:extLst>
                    <a:ext uri="{FF2B5EF4-FFF2-40B4-BE49-F238E27FC236}">
                      <a16:creationId xmlns:a16="http://schemas.microsoft.com/office/drawing/2014/main" id="{622F9EB5-A6DE-258B-1F30-FD539CB5470A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8438735" y="356015"/>
                  <a:ext cx="9144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739" name="Input penna 738">
                  <a:extLst>
                    <a:ext uri="{FF2B5EF4-FFF2-40B4-BE49-F238E27FC236}">
                      <a16:creationId xmlns:a16="http://schemas.microsoft.com/office/drawing/2014/main" id="{A8B6219E-8FA3-6F43-F45C-ABA21D05ADAA}"/>
                    </a:ext>
                  </a:extLst>
                </p14:cNvPr>
                <p14:cNvContentPartPr/>
                <p14:nvPr/>
              </p14:nvContentPartPr>
              <p14:xfrm>
                <a:off x="8580935" y="353855"/>
                <a:ext cx="42480" cy="135000"/>
              </p14:xfrm>
            </p:contentPart>
          </mc:Choice>
          <mc:Fallback>
            <p:pic>
              <p:nvPicPr>
                <p:cNvPr id="739" name="Input penna 738">
                  <a:extLst>
                    <a:ext uri="{FF2B5EF4-FFF2-40B4-BE49-F238E27FC236}">
                      <a16:creationId xmlns:a16="http://schemas.microsoft.com/office/drawing/2014/main" id="{A8B6219E-8FA3-6F43-F45C-ABA21D05ADAA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8573375" y="346655"/>
                  <a:ext cx="5760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740" name="Input penna 739">
                  <a:extLst>
                    <a:ext uri="{FF2B5EF4-FFF2-40B4-BE49-F238E27FC236}">
                      <a16:creationId xmlns:a16="http://schemas.microsoft.com/office/drawing/2014/main" id="{34181FCA-EFE2-6113-5F39-355B1760124F}"/>
                    </a:ext>
                  </a:extLst>
                </p14:cNvPr>
                <p14:cNvContentPartPr/>
                <p14:nvPr/>
              </p14:nvContentPartPr>
              <p14:xfrm>
                <a:off x="8698295" y="368975"/>
                <a:ext cx="117720" cy="146880"/>
              </p14:xfrm>
            </p:contentPart>
          </mc:Choice>
          <mc:Fallback>
            <p:pic>
              <p:nvPicPr>
                <p:cNvPr id="740" name="Input penna 739">
                  <a:extLst>
                    <a:ext uri="{FF2B5EF4-FFF2-40B4-BE49-F238E27FC236}">
                      <a16:creationId xmlns:a16="http://schemas.microsoft.com/office/drawing/2014/main" id="{34181FCA-EFE2-6113-5F39-355B1760124F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8690735" y="361415"/>
                  <a:ext cx="132480" cy="16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5" name="Gruppo 754">
            <a:extLst>
              <a:ext uri="{FF2B5EF4-FFF2-40B4-BE49-F238E27FC236}">
                <a16:creationId xmlns:a16="http://schemas.microsoft.com/office/drawing/2014/main" id="{86FF8FDB-C8F4-22BC-080C-FC623FAECFE4}"/>
              </a:ext>
            </a:extLst>
          </p:cNvPr>
          <p:cNvGrpSpPr/>
          <p:nvPr/>
        </p:nvGrpSpPr>
        <p:grpSpPr>
          <a:xfrm>
            <a:off x="8412095" y="833375"/>
            <a:ext cx="225720" cy="225000"/>
            <a:chOff x="8412095" y="833375"/>
            <a:chExt cx="225720" cy="225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741" name="Input penna 740">
                  <a:extLst>
                    <a:ext uri="{FF2B5EF4-FFF2-40B4-BE49-F238E27FC236}">
                      <a16:creationId xmlns:a16="http://schemas.microsoft.com/office/drawing/2014/main" id="{22B62A5A-B99D-900D-7D6B-352C94BCF609}"/>
                    </a:ext>
                  </a:extLst>
                </p14:cNvPr>
                <p14:cNvContentPartPr/>
                <p14:nvPr/>
              </p14:nvContentPartPr>
              <p14:xfrm>
                <a:off x="8412095" y="833375"/>
                <a:ext cx="54720" cy="192960"/>
              </p14:xfrm>
            </p:contentPart>
          </mc:Choice>
          <mc:Fallback>
            <p:pic>
              <p:nvPicPr>
                <p:cNvPr id="741" name="Input penna 740">
                  <a:extLst>
                    <a:ext uri="{FF2B5EF4-FFF2-40B4-BE49-F238E27FC236}">
                      <a16:creationId xmlns:a16="http://schemas.microsoft.com/office/drawing/2014/main" id="{22B62A5A-B99D-900D-7D6B-352C94BCF609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8404895" y="825815"/>
                  <a:ext cx="6984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742" name="Input penna 741">
                  <a:extLst>
                    <a:ext uri="{FF2B5EF4-FFF2-40B4-BE49-F238E27FC236}">
                      <a16:creationId xmlns:a16="http://schemas.microsoft.com/office/drawing/2014/main" id="{A82F467F-30F7-163D-A8DB-339D350997E6}"/>
                    </a:ext>
                  </a:extLst>
                </p14:cNvPr>
                <p14:cNvContentPartPr/>
                <p14:nvPr/>
              </p14:nvContentPartPr>
              <p14:xfrm>
                <a:off x="8501735" y="867575"/>
                <a:ext cx="136080" cy="190800"/>
              </p14:xfrm>
            </p:contentPart>
          </mc:Choice>
          <mc:Fallback>
            <p:pic>
              <p:nvPicPr>
                <p:cNvPr id="742" name="Input penna 741">
                  <a:extLst>
                    <a:ext uri="{FF2B5EF4-FFF2-40B4-BE49-F238E27FC236}">
                      <a16:creationId xmlns:a16="http://schemas.microsoft.com/office/drawing/2014/main" id="{A82F467F-30F7-163D-A8DB-339D350997E6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8494175" y="860015"/>
                  <a:ext cx="151200" cy="20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3" name="Gruppo 752">
            <a:extLst>
              <a:ext uri="{FF2B5EF4-FFF2-40B4-BE49-F238E27FC236}">
                <a16:creationId xmlns:a16="http://schemas.microsoft.com/office/drawing/2014/main" id="{3C346639-5869-1614-89F8-871F0A89245C}"/>
              </a:ext>
            </a:extLst>
          </p:cNvPr>
          <p:cNvGrpSpPr/>
          <p:nvPr/>
        </p:nvGrpSpPr>
        <p:grpSpPr>
          <a:xfrm>
            <a:off x="8390495" y="1177895"/>
            <a:ext cx="1078560" cy="284760"/>
            <a:chOff x="8390495" y="1177895"/>
            <a:chExt cx="1078560" cy="284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743" name="Input penna 742">
                  <a:extLst>
                    <a:ext uri="{FF2B5EF4-FFF2-40B4-BE49-F238E27FC236}">
                      <a16:creationId xmlns:a16="http://schemas.microsoft.com/office/drawing/2014/main" id="{5C2184E5-FAB0-9A65-6BD0-97CE36EC2D55}"/>
                    </a:ext>
                  </a:extLst>
                </p14:cNvPr>
                <p14:cNvContentPartPr/>
                <p14:nvPr/>
              </p14:nvContentPartPr>
              <p14:xfrm>
                <a:off x="8390495" y="1187615"/>
                <a:ext cx="159840" cy="275040"/>
              </p14:xfrm>
            </p:contentPart>
          </mc:Choice>
          <mc:Fallback>
            <p:pic>
              <p:nvPicPr>
                <p:cNvPr id="743" name="Input penna 742">
                  <a:extLst>
                    <a:ext uri="{FF2B5EF4-FFF2-40B4-BE49-F238E27FC236}">
                      <a16:creationId xmlns:a16="http://schemas.microsoft.com/office/drawing/2014/main" id="{5C2184E5-FAB0-9A65-6BD0-97CE36EC2D55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8383295" y="1180055"/>
                  <a:ext cx="174960" cy="28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744" name="Input penna 743">
                  <a:extLst>
                    <a:ext uri="{FF2B5EF4-FFF2-40B4-BE49-F238E27FC236}">
                      <a16:creationId xmlns:a16="http://schemas.microsoft.com/office/drawing/2014/main" id="{1D2A2023-5FD3-25BA-147A-0980D6ABF115}"/>
                    </a:ext>
                  </a:extLst>
                </p14:cNvPr>
                <p14:cNvContentPartPr/>
                <p14:nvPr/>
              </p14:nvContentPartPr>
              <p14:xfrm>
                <a:off x="8573735" y="1200215"/>
                <a:ext cx="103320" cy="120240"/>
              </p14:xfrm>
            </p:contentPart>
          </mc:Choice>
          <mc:Fallback>
            <p:pic>
              <p:nvPicPr>
                <p:cNvPr id="744" name="Input penna 743">
                  <a:extLst>
                    <a:ext uri="{FF2B5EF4-FFF2-40B4-BE49-F238E27FC236}">
                      <a16:creationId xmlns:a16="http://schemas.microsoft.com/office/drawing/2014/main" id="{1D2A2023-5FD3-25BA-147A-0980D6ABF115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8566175" y="1192655"/>
                  <a:ext cx="11844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745" name="Input penna 744">
                  <a:extLst>
                    <a:ext uri="{FF2B5EF4-FFF2-40B4-BE49-F238E27FC236}">
                      <a16:creationId xmlns:a16="http://schemas.microsoft.com/office/drawing/2014/main" id="{C1DA148A-5B7E-79F3-4487-D53F799D9C2D}"/>
                    </a:ext>
                  </a:extLst>
                </p14:cNvPr>
                <p14:cNvContentPartPr/>
                <p14:nvPr/>
              </p14:nvContentPartPr>
              <p14:xfrm>
                <a:off x="8703335" y="1225055"/>
                <a:ext cx="104760" cy="89280"/>
              </p14:xfrm>
            </p:contentPart>
          </mc:Choice>
          <mc:Fallback>
            <p:pic>
              <p:nvPicPr>
                <p:cNvPr id="745" name="Input penna 744">
                  <a:extLst>
                    <a:ext uri="{FF2B5EF4-FFF2-40B4-BE49-F238E27FC236}">
                      <a16:creationId xmlns:a16="http://schemas.microsoft.com/office/drawing/2014/main" id="{C1DA148A-5B7E-79F3-4487-D53F799D9C2D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8695775" y="1217495"/>
                  <a:ext cx="11988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746" name="Input penna 745">
                  <a:extLst>
                    <a:ext uri="{FF2B5EF4-FFF2-40B4-BE49-F238E27FC236}">
                      <a16:creationId xmlns:a16="http://schemas.microsoft.com/office/drawing/2014/main" id="{1B71B08E-576A-B2DB-4854-324E5CC55C40}"/>
                    </a:ext>
                  </a:extLst>
                </p14:cNvPr>
                <p14:cNvContentPartPr/>
                <p14:nvPr/>
              </p14:nvContentPartPr>
              <p14:xfrm>
                <a:off x="8815655" y="1204535"/>
                <a:ext cx="145800" cy="111600"/>
              </p14:xfrm>
            </p:contentPart>
          </mc:Choice>
          <mc:Fallback>
            <p:pic>
              <p:nvPicPr>
                <p:cNvPr id="746" name="Input penna 745">
                  <a:extLst>
                    <a:ext uri="{FF2B5EF4-FFF2-40B4-BE49-F238E27FC236}">
                      <a16:creationId xmlns:a16="http://schemas.microsoft.com/office/drawing/2014/main" id="{1B71B08E-576A-B2DB-4854-324E5CC55C40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8808095" y="1196975"/>
                  <a:ext cx="16092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747" name="Input penna 746">
                  <a:extLst>
                    <a:ext uri="{FF2B5EF4-FFF2-40B4-BE49-F238E27FC236}">
                      <a16:creationId xmlns:a16="http://schemas.microsoft.com/office/drawing/2014/main" id="{82907663-B0D4-87E7-FC20-B853977E3946}"/>
                    </a:ext>
                  </a:extLst>
                </p14:cNvPr>
                <p14:cNvContentPartPr/>
                <p14:nvPr/>
              </p14:nvContentPartPr>
              <p14:xfrm>
                <a:off x="9026255" y="1207775"/>
                <a:ext cx="57960" cy="81720"/>
              </p14:xfrm>
            </p:contentPart>
          </mc:Choice>
          <mc:Fallback>
            <p:pic>
              <p:nvPicPr>
                <p:cNvPr id="747" name="Input penna 746">
                  <a:extLst>
                    <a:ext uri="{FF2B5EF4-FFF2-40B4-BE49-F238E27FC236}">
                      <a16:creationId xmlns:a16="http://schemas.microsoft.com/office/drawing/2014/main" id="{82907663-B0D4-87E7-FC20-B853977E3946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9018695" y="1200215"/>
                  <a:ext cx="7308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748" name="Input penna 747">
                  <a:extLst>
                    <a:ext uri="{FF2B5EF4-FFF2-40B4-BE49-F238E27FC236}">
                      <a16:creationId xmlns:a16="http://schemas.microsoft.com/office/drawing/2014/main" id="{2DB0C4C9-DECD-175C-E0B4-E868A840F578}"/>
                    </a:ext>
                  </a:extLst>
                </p14:cNvPr>
                <p14:cNvContentPartPr/>
                <p14:nvPr/>
              </p14:nvContentPartPr>
              <p14:xfrm>
                <a:off x="9128135" y="1177895"/>
                <a:ext cx="99000" cy="96840"/>
              </p14:xfrm>
            </p:contentPart>
          </mc:Choice>
          <mc:Fallback>
            <p:pic>
              <p:nvPicPr>
                <p:cNvPr id="748" name="Input penna 747">
                  <a:extLst>
                    <a:ext uri="{FF2B5EF4-FFF2-40B4-BE49-F238E27FC236}">
                      <a16:creationId xmlns:a16="http://schemas.microsoft.com/office/drawing/2014/main" id="{2DB0C4C9-DECD-175C-E0B4-E868A840F578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9120575" y="1170335"/>
                  <a:ext cx="11412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749" name="Input penna 748">
                  <a:extLst>
                    <a:ext uri="{FF2B5EF4-FFF2-40B4-BE49-F238E27FC236}">
                      <a16:creationId xmlns:a16="http://schemas.microsoft.com/office/drawing/2014/main" id="{595E7DAD-E399-C3D2-FA24-640D31E2FDE5}"/>
                    </a:ext>
                  </a:extLst>
                </p14:cNvPr>
                <p14:cNvContentPartPr/>
                <p14:nvPr/>
              </p14:nvContentPartPr>
              <p14:xfrm>
                <a:off x="9256655" y="1180055"/>
                <a:ext cx="73440" cy="128880"/>
              </p14:xfrm>
            </p:contentPart>
          </mc:Choice>
          <mc:Fallback>
            <p:pic>
              <p:nvPicPr>
                <p:cNvPr id="749" name="Input penna 748">
                  <a:extLst>
                    <a:ext uri="{FF2B5EF4-FFF2-40B4-BE49-F238E27FC236}">
                      <a16:creationId xmlns:a16="http://schemas.microsoft.com/office/drawing/2014/main" id="{595E7DAD-E399-C3D2-FA24-640D31E2FDE5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9249095" y="1172495"/>
                  <a:ext cx="8856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750" name="Input penna 749">
                  <a:extLst>
                    <a:ext uri="{FF2B5EF4-FFF2-40B4-BE49-F238E27FC236}">
                      <a16:creationId xmlns:a16="http://schemas.microsoft.com/office/drawing/2014/main" id="{E6455DF7-0AA0-4C17-F9A6-47FC416E0BCB}"/>
                    </a:ext>
                  </a:extLst>
                </p14:cNvPr>
                <p14:cNvContentPartPr/>
                <p14:nvPr/>
              </p14:nvContentPartPr>
              <p14:xfrm>
                <a:off x="9353135" y="1233695"/>
                <a:ext cx="5400" cy="30240"/>
              </p14:xfrm>
            </p:contentPart>
          </mc:Choice>
          <mc:Fallback>
            <p:pic>
              <p:nvPicPr>
                <p:cNvPr id="750" name="Input penna 749">
                  <a:extLst>
                    <a:ext uri="{FF2B5EF4-FFF2-40B4-BE49-F238E27FC236}">
                      <a16:creationId xmlns:a16="http://schemas.microsoft.com/office/drawing/2014/main" id="{E6455DF7-0AA0-4C17-F9A6-47FC416E0BCB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9345575" y="1226135"/>
                  <a:ext cx="205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751" name="Input penna 750">
                  <a:extLst>
                    <a:ext uri="{FF2B5EF4-FFF2-40B4-BE49-F238E27FC236}">
                      <a16:creationId xmlns:a16="http://schemas.microsoft.com/office/drawing/2014/main" id="{06811BEC-879E-57FC-3048-E2737974CEBD}"/>
                    </a:ext>
                  </a:extLst>
                </p14:cNvPr>
                <p14:cNvContentPartPr/>
                <p14:nvPr/>
              </p14:nvContentPartPr>
              <p14:xfrm>
                <a:off x="9350975" y="1178975"/>
                <a:ext cx="118080" cy="171720"/>
              </p14:xfrm>
            </p:contentPart>
          </mc:Choice>
          <mc:Fallback>
            <p:pic>
              <p:nvPicPr>
                <p:cNvPr id="751" name="Input penna 750">
                  <a:extLst>
                    <a:ext uri="{FF2B5EF4-FFF2-40B4-BE49-F238E27FC236}">
                      <a16:creationId xmlns:a16="http://schemas.microsoft.com/office/drawing/2014/main" id="{06811BEC-879E-57FC-3048-E2737974CEBD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9343415" y="1171415"/>
                  <a:ext cx="133200" cy="186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71">
            <p14:nvContentPartPr>
              <p14:cNvPr id="762" name="Input penna 761">
                <a:extLst>
                  <a:ext uri="{FF2B5EF4-FFF2-40B4-BE49-F238E27FC236}">
                    <a16:creationId xmlns:a16="http://schemas.microsoft.com/office/drawing/2014/main" id="{71A23475-0186-0B08-1368-2A11F9F6A1D7}"/>
                  </a:ext>
                </a:extLst>
              </p14:cNvPr>
              <p14:cNvContentPartPr/>
              <p14:nvPr/>
            </p14:nvContentPartPr>
            <p14:xfrm>
              <a:off x="5295575" y="2076815"/>
              <a:ext cx="2409840" cy="163800"/>
            </p14:xfrm>
          </p:contentPart>
        </mc:Choice>
        <mc:Fallback>
          <p:pic>
            <p:nvPicPr>
              <p:cNvPr id="762" name="Input penna 761">
                <a:extLst>
                  <a:ext uri="{FF2B5EF4-FFF2-40B4-BE49-F238E27FC236}">
                    <a16:creationId xmlns:a16="http://schemas.microsoft.com/office/drawing/2014/main" id="{71A23475-0186-0B08-1368-2A11F9F6A1D7}"/>
                  </a:ext>
                </a:extLst>
              </p:cNvPr>
              <p:cNvPicPr/>
              <p:nvPr/>
            </p:nvPicPr>
            <p:blipFill>
              <a:blip r:embed="rId272"/>
              <a:stretch>
                <a:fillRect/>
              </a:stretch>
            </p:blipFill>
            <p:spPr>
              <a:xfrm>
                <a:off x="5288015" y="2069255"/>
                <a:ext cx="2424960" cy="178920"/>
              </a:xfrm>
              <a:prstGeom prst="rect">
                <a:avLst/>
              </a:prstGeom>
            </p:spPr>
          </p:pic>
        </mc:Fallback>
      </mc:AlternateContent>
      <p:grpSp>
        <p:nvGrpSpPr>
          <p:cNvPr id="765" name="Gruppo 764">
            <a:extLst>
              <a:ext uri="{FF2B5EF4-FFF2-40B4-BE49-F238E27FC236}">
                <a16:creationId xmlns:a16="http://schemas.microsoft.com/office/drawing/2014/main" id="{6D3B8D54-B021-5346-CAFD-2EF07800E8A4}"/>
              </a:ext>
            </a:extLst>
          </p:cNvPr>
          <p:cNvGrpSpPr/>
          <p:nvPr/>
        </p:nvGrpSpPr>
        <p:grpSpPr>
          <a:xfrm>
            <a:off x="6792455" y="3464941"/>
            <a:ext cx="800280" cy="537840"/>
            <a:chOff x="6792455" y="3464941"/>
            <a:chExt cx="800280" cy="537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124E2FE3-FB66-C693-758B-64ECDA805717}"/>
                    </a:ext>
                  </a:extLst>
                </p14:cNvPr>
                <p14:cNvContentPartPr/>
                <p14:nvPr/>
              </p14:nvContentPartPr>
              <p14:xfrm>
                <a:off x="6991413" y="3715360"/>
                <a:ext cx="390240" cy="129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124E2FE3-FB66-C693-758B-64ECDA805717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6983853" y="3707800"/>
                  <a:ext cx="40536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912FFEF8-8C61-00DA-935B-ABC5AF47384E}"/>
                    </a:ext>
                  </a:extLst>
                </p14:cNvPr>
                <p14:cNvContentPartPr/>
                <p14:nvPr/>
              </p14:nvContentPartPr>
              <p14:xfrm>
                <a:off x="7373013" y="3638680"/>
                <a:ext cx="62640" cy="2390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912FFEF8-8C61-00DA-935B-ABC5AF47384E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7365453" y="3631120"/>
                  <a:ext cx="7776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763" name="Input penna 762">
                  <a:extLst>
                    <a:ext uri="{FF2B5EF4-FFF2-40B4-BE49-F238E27FC236}">
                      <a16:creationId xmlns:a16="http://schemas.microsoft.com/office/drawing/2014/main" id="{1A0F0A2C-4CAB-2E7B-5CED-B097418C0E97}"/>
                    </a:ext>
                  </a:extLst>
                </p14:cNvPr>
                <p14:cNvContentPartPr/>
                <p14:nvPr/>
              </p14:nvContentPartPr>
              <p14:xfrm>
                <a:off x="6792455" y="3464941"/>
                <a:ext cx="800280" cy="537840"/>
              </p14:xfrm>
            </p:contentPart>
          </mc:Choice>
          <mc:Fallback>
            <p:pic>
              <p:nvPicPr>
                <p:cNvPr id="763" name="Input penna 762">
                  <a:extLst>
                    <a:ext uri="{FF2B5EF4-FFF2-40B4-BE49-F238E27FC236}">
                      <a16:creationId xmlns:a16="http://schemas.microsoft.com/office/drawing/2014/main" id="{1A0F0A2C-4CAB-2E7B-5CED-B097418C0E97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6784895" y="3457381"/>
                  <a:ext cx="815400" cy="55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0" name="Gruppo 769">
            <a:extLst>
              <a:ext uri="{FF2B5EF4-FFF2-40B4-BE49-F238E27FC236}">
                <a16:creationId xmlns:a16="http://schemas.microsoft.com/office/drawing/2014/main" id="{D6091E05-FB5F-21BF-0287-274176F0A151}"/>
              </a:ext>
            </a:extLst>
          </p:cNvPr>
          <p:cNvGrpSpPr/>
          <p:nvPr/>
        </p:nvGrpSpPr>
        <p:grpSpPr>
          <a:xfrm>
            <a:off x="5268540" y="5328675"/>
            <a:ext cx="1418760" cy="1350720"/>
            <a:chOff x="5268540" y="5328675"/>
            <a:chExt cx="1418760" cy="135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766" name="Input penna 765">
                  <a:extLst>
                    <a:ext uri="{FF2B5EF4-FFF2-40B4-BE49-F238E27FC236}">
                      <a16:creationId xmlns:a16="http://schemas.microsoft.com/office/drawing/2014/main" id="{29A8FBD2-43DA-0F19-8413-06FEFEDD9075}"/>
                    </a:ext>
                  </a:extLst>
                </p14:cNvPr>
                <p14:cNvContentPartPr/>
                <p14:nvPr/>
              </p14:nvContentPartPr>
              <p14:xfrm>
                <a:off x="5544660" y="6035715"/>
                <a:ext cx="380160" cy="392760"/>
              </p14:xfrm>
            </p:contentPart>
          </mc:Choice>
          <mc:Fallback>
            <p:pic>
              <p:nvPicPr>
                <p:cNvPr id="766" name="Input penna 765">
                  <a:extLst>
                    <a:ext uri="{FF2B5EF4-FFF2-40B4-BE49-F238E27FC236}">
                      <a16:creationId xmlns:a16="http://schemas.microsoft.com/office/drawing/2014/main" id="{29A8FBD2-43DA-0F19-8413-06FEFEDD9075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5537100" y="6028155"/>
                  <a:ext cx="395280" cy="40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767" name="Input penna 766">
                  <a:extLst>
                    <a:ext uri="{FF2B5EF4-FFF2-40B4-BE49-F238E27FC236}">
                      <a16:creationId xmlns:a16="http://schemas.microsoft.com/office/drawing/2014/main" id="{C19151EB-1BB9-1E3A-BCFE-64DA8AE8C159}"/>
                    </a:ext>
                  </a:extLst>
                </p14:cNvPr>
                <p14:cNvContentPartPr/>
                <p14:nvPr/>
              </p14:nvContentPartPr>
              <p14:xfrm>
                <a:off x="5939940" y="6004395"/>
                <a:ext cx="270720" cy="478800"/>
              </p14:xfrm>
            </p:contentPart>
          </mc:Choice>
          <mc:Fallback>
            <p:pic>
              <p:nvPicPr>
                <p:cNvPr id="767" name="Input penna 766">
                  <a:extLst>
                    <a:ext uri="{FF2B5EF4-FFF2-40B4-BE49-F238E27FC236}">
                      <a16:creationId xmlns:a16="http://schemas.microsoft.com/office/drawing/2014/main" id="{C19151EB-1BB9-1E3A-BCFE-64DA8AE8C159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5932380" y="5996835"/>
                  <a:ext cx="285840" cy="49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768" name="Input penna 767">
                  <a:extLst>
                    <a:ext uri="{FF2B5EF4-FFF2-40B4-BE49-F238E27FC236}">
                      <a16:creationId xmlns:a16="http://schemas.microsoft.com/office/drawing/2014/main" id="{D9E9EA7B-C2DB-CD33-4402-0AE31D34A211}"/>
                    </a:ext>
                  </a:extLst>
                </p14:cNvPr>
                <p14:cNvContentPartPr/>
                <p14:nvPr/>
              </p14:nvContentPartPr>
              <p14:xfrm>
                <a:off x="5268540" y="5328675"/>
                <a:ext cx="1418760" cy="1350720"/>
              </p14:xfrm>
            </p:contentPart>
          </mc:Choice>
          <mc:Fallback>
            <p:pic>
              <p:nvPicPr>
                <p:cNvPr id="768" name="Input penna 767">
                  <a:extLst>
                    <a:ext uri="{FF2B5EF4-FFF2-40B4-BE49-F238E27FC236}">
                      <a16:creationId xmlns:a16="http://schemas.microsoft.com/office/drawing/2014/main" id="{D9E9EA7B-C2DB-CD33-4402-0AE31D34A211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5260980" y="5321115"/>
                  <a:ext cx="1433880" cy="1365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85">
            <p14:nvContentPartPr>
              <p14:cNvPr id="771" name="Input penna 770">
                <a:extLst>
                  <a:ext uri="{FF2B5EF4-FFF2-40B4-BE49-F238E27FC236}">
                    <a16:creationId xmlns:a16="http://schemas.microsoft.com/office/drawing/2014/main" id="{CF954A32-81B0-5D3D-5D7B-A0213506A29D}"/>
                  </a:ext>
                </a:extLst>
              </p14:cNvPr>
              <p14:cNvContentPartPr/>
              <p14:nvPr/>
            </p14:nvContentPartPr>
            <p14:xfrm>
              <a:off x="10130664" y="2055360"/>
              <a:ext cx="39600" cy="22320"/>
            </p14:xfrm>
          </p:contentPart>
        </mc:Choice>
        <mc:Fallback>
          <p:pic>
            <p:nvPicPr>
              <p:cNvPr id="771" name="Input penna 770">
                <a:extLst>
                  <a:ext uri="{FF2B5EF4-FFF2-40B4-BE49-F238E27FC236}">
                    <a16:creationId xmlns:a16="http://schemas.microsoft.com/office/drawing/2014/main" id="{CF954A32-81B0-5D3D-5D7B-A0213506A29D}"/>
                  </a:ext>
                </a:extLst>
              </p:cNvPr>
              <p:cNvPicPr/>
              <p:nvPr/>
            </p:nvPicPr>
            <p:blipFill>
              <a:blip r:embed="rId286"/>
              <a:stretch>
                <a:fillRect/>
              </a:stretch>
            </p:blipFill>
            <p:spPr>
              <a:xfrm>
                <a:off x="10123104" y="2047800"/>
                <a:ext cx="54720" cy="37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2756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66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68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6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8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69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8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9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69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1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9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2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71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27" name="Screenshot 2024-10-22 alle 11.13.26.png" descr="Screenshot 2024-10-22 alle 11.13.2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5076" y="1338143"/>
            <a:ext cx="8881848" cy="3498454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B5E2C7CB-5DD8-25EB-A428-88044C14FB0C}"/>
                  </a:ext>
                </a:extLst>
              </p14:cNvPr>
              <p14:cNvContentPartPr/>
              <p14:nvPr/>
            </p14:nvContentPartPr>
            <p14:xfrm>
              <a:off x="7737815" y="3593545"/>
              <a:ext cx="304920" cy="37044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B5E2C7CB-5DD8-25EB-A428-88044C14FB0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730255" y="3585985"/>
                <a:ext cx="319680" cy="38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14B7E694-6A0E-13A5-547F-7F669C0BD70C}"/>
                  </a:ext>
                </a:extLst>
              </p14:cNvPr>
              <p14:cNvContentPartPr/>
              <p14:nvPr/>
            </p14:nvContentPartPr>
            <p14:xfrm>
              <a:off x="8435855" y="3211585"/>
              <a:ext cx="280080" cy="31392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14B7E694-6A0E-13A5-547F-7F669C0BD70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428295" y="3204025"/>
                <a:ext cx="295200" cy="32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8" name="Input penna 57">
                <a:extLst>
                  <a:ext uri="{FF2B5EF4-FFF2-40B4-BE49-F238E27FC236}">
                    <a16:creationId xmlns:a16="http://schemas.microsoft.com/office/drawing/2014/main" id="{340EB30D-7295-51D4-2096-1E44F6B1D1AB}"/>
                  </a:ext>
                </a:extLst>
              </p14:cNvPr>
              <p14:cNvContentPartPr/>
              <p14:nvPr/>
            </p14:nvContentPartPr>
            <p14:xfrm>
              <a:off x="3570095" y="5604455"/>
              <a:ext cx="187560" cy="3600"/>
            </p14:xfrm>
          </p:contentPart>
        </mc:Choice>
        <mc:Fallback>
          <p:pic>
            <p:nvPicPr>
              <p:cNvPr id="58" name="Input penna 57">
                <a:extLst>
                  <a:ext uri="{FF2B5EF4-FFF2-40B4-BE49-F238E27FC236}">
                    <a16:creationId xmlns:a16="http://schemas.microsoft.com/office/drawing/2014/main" id="{340EB30D-7295-51D4-2096-1E44F6B1D1A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516095" y="5496455"/>
                <a:ext cx="295200" cy="21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59" name="Input penna 58">
                <a:extLst>
                  <a:ext uri="{FF2B5EF4-FFF2-40B4-BE49-F238E27FC236}">
                    <a16:creationId xmlns:a16="http://schemas.microsoft.com/office/drawing/2014/main" id="{A034FAB7-36D2-DB55-5988-C92368E2BDF1}"/>
                  </a:ext>
                </a:extLst>
              </p14:cNvPr>
              <p14:cNvContentPartPr/>
              <p14:nvPr/>
            </p14:nvContentPartPr>
            <p14:xfrm>
              <a:off x="4422575" y="5479175"/>
              <a:ext cx="228600" cy="36720"/>
            </p14:xfrm>
          </p:contentPart>
        </mc:Choice>
        <mc:Fallback>
          <p:pic>
            <p:nvPicPr>
              <p:cNvPr id="59" name="Input penna 58">
                <a:extLst>
                  <a:ext uri="{FF2B5EF4-FFF2-40B4-BE49-F238E27FC236}">
                    <a16:creationId xmlns:a16="http://schemas.microsoft.com/office/drawing/2014/main" id="{A034FAB7-36D2-DB55-5988-C92368E2BDF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368575" y="5371175"/>
                <a:ext cx="336240" cy="252360"/>
              </a:xfrm>
              <a:prstGeom prst="rect">
                <a:avLst/>
              </a:prstGeom>
            </p:spPr>
          </p:pic>
        </mc:Fallback>
      </mc:AlternateContent>
      <p:grpSp>
        <p:nvGrpSpPr>
          <p:cNvPr id="641" name="Gruppo 640">
            <a:extLst>
              <a:ext uri="{FF2B5EF4-FFF2-40B4-BE49-F238E27FC236}">
                <a16:creationId xmlns:a16="http://schemas.microsoft.com/office/drawing/2014/main" id="{3C7EE6D9-2490-F56B-D4EA-C0FCC9BBE2B9}"/>
              </a:ext>
            </a:extLst>
          </p:cNvPr>
          <p:cNvGrpSpPr/>
          <p:nvPr/>
        </p:nvGrpSpPr>
        <p:grpSpPr>
          <a:xfrm>
            <a:off x="3026135" y="5274695"/>
            <a:ext cx="2378880" cy="1274400"/>
            <a:chOff x="3026135" y="5274695"/>
            <a:chExt cx="2378880" cy="127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D0CA8A81-C44B-6E17-1D26-ACD33C1786DB}"/>
                    </a:ext>
                  </a:extLst>
                </p14:cNvPr>
                <p14:cNvContentPartPr/>
                <p14:nvPr/>
              </p14:nvContentPartPr>
              <p14:xfrm>
                <a:off x="3026135" y="5329415"/>
                <a:ext cx="33120" cy="4176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D0CA8A81-C44B-6E17-1D26-ACD33C1786D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18575" y="5321855"/>
                  <a:ext cx="48240" cy="43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DC36B043-CAD0-1C11-BCAB-6A64E314C25E}"/>
                    </a:ext>
                  </a:extLst>
                </p14:cNvPr>
                <p14:cNvContentPartPr/>
                <p14:nvPr/>
              </p14:nvContentPartPr>
              <p14:xfrm>
                <a:off x="3073295" y="5542175"/>
                <a:ext cx="108360" cy="15552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DC36B043-CAD0-1C11-BCAB-6A64E314C25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065735" y="5534615"/>
                  <a:ext cx="12348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9D6EC28E-DF8F-D93C-7E54-9B1AFF100506}"/>
                    </a:ext>
                  </a:extLst>
                </p14:cNvPr>
                <p14:cNvContentPartPr/>
                <p14:nvPr/>
              </p14:nvContentPartPr>
              <p14:xfrm>
                <a:off x="3057095" y="5465135"/>
                <a:ext cx="152640" cy="10080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9D6EC28E-DF8F-D93C-7E54-9B1AFF10050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049535" y="5457575"/>
                  <a:ext cx="16776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12891EA0-9DE1-6B22-6B15-328CFA2A3487}"/>
                    </a:ext>
                  </a:extLst>
                </p14:cNvPr>
                <p14:cNvContentPartPr/>
                <p14:nvPr/>
              </p14:nvContentPartPr>
              <p14:xfrm>
                <a:off x="3292535" y="5356055"/>
                <a:ext cx="203040" cy="33948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12891EA0-9DE1-6B22-6B15-328CFA2A348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284975" y="5348495"/>
                  <a:ext cx="218160" cy="35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3DC78330-FD87-5DBE-EA65-CC7AE1714321}"/>
                    </a:ext>
                  </a:extLst>
                </p14:cNvPr>
                <p14:cNvContentPartPr/>
                <p14:nvPr/>
              </p14:nvContentPartPr>
              <p14:xfrm>
                <a:off x="3372815" y="5551895"/>
                <a:ext cx="110520" cy="6660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3DC78330-FD87-5DBE-EA65-CC7AE171432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365255" y="5544335"/>
                  <a:ext cx="12528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C3AECFF1-6EF3-677D-8C3E-AD5CA8EADED2}"/>
                    </a:ext>
                  </a:extLst>
                </p14:cNvPr>
                <p14:cNvContentPartPr/>
                <p14:nvPr/>
              </p14:nvContentPartPr>
              <p14:xfrm>
                <a:off x="3575135" y="5392415"/>
                <a:ext cx="172080" cy="32544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C3AECFF1-6EF3-677D-8C3E-AD5CA8EADED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567575" y="5384855"/>
                  <a:ext cx="187200" cy="34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B799968C-0751-95DF-22B2-E20E1B2B1AB6}"/>
                    </a:ext>
                  </a:extLst>
                </p14:cNvPr>
                <p14:cNvContentPartPr/>
                <p14:nvPr/>
              </p14:nvContentPartPr>
              <p14:xfrm>
                <a:off x="4465775" y="5331575"/>
                <a:ext cx="331560" cy="34488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B799968C-0751-95DF-22B2-E20E1B2B1AB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458215" y="5324015"/>
                  <a:ext cx="34668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36ADD571-DDA0-2929-0AA4-CD47E38413F5}"/>
                    </a:ext>
                  </a:extLst>
                </p14:cNvPr>
                <p14:cNvContentPartPr/>
                <p14:nvPr/>
              </p14:nvContentPartPr>
              <p14:xfrm>
                <a:off x="4846295" y="5274695"/>
                <a:ext cx="275760" cy="45432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36ADD571-DDA0-2929-0AA4-CD47E38413F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838735" y="5267135"/>
                  <a:ext cx="290880" cy="46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F7781612-B716-847B-AC0E-7EA48EE6C600}"/>
                    </a:ext>
                  </a:extLst>
                </p14:cNvPr>
                <p14:cNvContentPartPr/>
                <p14:nvPr/>
              </p14:nvContentPartPr>
              <p14:xfrm>
                <a:off x="4936655" y="5497175"/>
                <a:ext cx="237960" cy="10296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F7781612-B716-847B-AC0E-7EA48EE6C60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929095" y="5489615"/>
                  <a:ext cx="2530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1E321C23-AC7E-02EF-7A53-4E0EC279A6C7}"/>
                    </a:ext>
                  </a:extLst>
                </p14:cNvPr>
                <p14:cNvContentPartPr/>
                <p14:nvPr/>
              </p14:nvContentPartPr>
              <p14:xfrm>
                <a:off x="5235815" y="5362535"/>
                <a:ext cx="169200" cy="29880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1E321C23-AC7E-02EF-7A53-4E0EC279A6C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228255" y="5354975"/>
                  <a:ext cx="183960" cy="31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FC189115-B79D-FF2F-67DC-FE973A92EE7A}"/>
                    </a:ext>
                  </a:extLst>
                </p14:cNvPr>
                <p14:cNvContentPartPr/>
                <p14:nvPr/>
              </p14:nvContentPartPr>
              <p14:xfrm>
                <a:off x="3967895" y="5960495"/>
                <a:ext cx="14760" cy="216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FC189115-B79D-FF2F-67DC-FE973A92EE7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960335" y="5952935"/>
                  <a:ext cx="298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1B3D412B-9BA0-44A4-97CF-58E6BB5816D7}"/>
                    </a:ext>
                  </a:extLst>
                </p14:cNvPr>
                <p14:cNvContentPartPr/>
                <p14:nvPr/>
              </p14:nvContentPartPr>
              <p14:xfrm>
                <a:off x="4129535" y="5921975"/>
                <a:ext cx="14760" cy="133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1B3D412B-9BA0-44A4-97CF-58E6BB5816D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121975" y="5914415"/>
                  <a:ext cx="298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3B231D88-537B-0601-7F7D-58ACCB16B54B}"/>
                    </a:ext>
                  </a:extLst>
                </p14:cNvPr>
                <p14:cNvContentPartPr/>
                <p14:nvPr/>
              </p14:nvContentPartPr>
              <p14:xfrm>
                <a:off x="3957815" y="6040055"/>
                <a:ext cx="305640" cy="3222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3B231D88-537B-0601-7F7D-58ACCB16B54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950255" y="6032495"/>
                  <a:ext cx="32076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C259A9BB-6F72-3F5D-09DA-584EDCB475A4}"/>
                    </a:ext>
                  </a:extLst>
                </p14:cNvPr>
                <p14:cNvContentPartPr/>
                <p14:nvPr/>
              </p14:nvContentPartPr>
              <p14:xfrm>
                <a:off x="3655055" y="5759255"/>
                <a:ext cx="1056240" cy="7898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C259A9BB-6F72-3F5D-09DA-584EDCB475A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647495" y="5751695"/>
                  <a:ext cx="1071000" cy="80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9" name="Gruppo 658">
            <a:extLst>
              <a:ext uri="{FF2B5EF4-FFF2-40B4-BE49-F238E27FC236}">
                <a16:creationId xmlns:a16="http://schemas.microsoft.com/office/drawing/2014/main" id="{63F3CBBA-8EF8-418B-7DBA-3AC9ED6BB220}"/>
              </a:ext>
            </a:extLst>
          </p:cNvPr>
          <p:cNvGrpSpPr/>
          <p:nvPr/>
        </p:nvGrpSpPr>
        <p:grpSpPr>
          <a:xfrm>
            <a:off x="6209615" y="5460815"/>
            <a:ext cx="353160" cy="205920"/>
            <a:chOff x="6209615" y="5460815"/>
            <a:chExt cx="353160" cy="205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642" name="Input penna 641">
                  <a:extLst>
                    <a:ext uri="{FF2B5EF4-FFF2-40B4-BE49-F238E27FC236}">
                      <a16:creationId xmlns:a16="http://schemas.microsoft.com/office/drawing/2014/main" id="{6B6C8354-1640-0BC0-7CF8-6497C0AA1072}"/>
                    </a:ext>
                  </a:extLst>
                </p14:cNvPr>
                <p14:cNvContentPartPr/>
                <p14:nvPr/>
              </p14:nvContentPartPr>
              <p14:xfrm>
                <a:off x="6209615" y="5555135"/>
                <a:ext cx="232920" cy="72360"/>
              </p14:xfrm>
            </p:contentPart>
          </mc:Choice>
          <mc:Fallback>
            <p:pic>
              <p:nvPicPr>
                <p:cNvPr id="642" name="Input penna 641">
                  <a:extLst>
                    <a:ext uri="{FF2B5EF4-FFF2-40B4-BE49-F238E27FC236}">
                      <a16:creationId xmlns:a16="http://schemas.microsoft.com/office/drawing/2014/main" id="{6B6C8354-1640-0BC0-7CF8-6497C0AA1072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202055" y="5547575"/>
                  <a:ext cx="24768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43" name="Input penna 642">
                  <a:extLst>
                    <a:ext uri="{FF2B5EF4-FFF2-40B4-BE49-F238E27FC236}">
                      <a16:creationId xmlns:a16="http://schemas.microsoft.com/office/drawing/2014/main" id="{C44F3228-171B-23AC-9141-553016333470}"/>
                    </a:ext>
                  </a:extLst>
                </p14:cNvPr>
                <p14:cNvContentPartPr/>
                <p14:nvPr/>
              </p14:nvContentPartPr>
              <p14:xfrm>
                <a:off x="6510935" y="5460815"/>
                <a:ext cx="51840" cy="205920"/>
              </p14:xfrm>
            </p:contentPart>
          </mc:Choice>
          <mc:Fallback>
            <p:pic>
              <p:nvPicPr>
                <p:cNvPr id="643" name="Input penna 642">
                  <a:extLst>
                    <a:ext uri="{FF2B5EF4-FFF2-40B4-BE49-F238E27FC236}">
                      <a16:creationId xmlns:a16="http://schemas.microsoft.com/office/drawing/2014/main" id="{C44F3228-171B-23AC-9141-553016333470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503375" y="5453255"/>
                  <a:ext cx="66960" cy="220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660" name="Input penna 659">
                <a:extLst>
                  <a:ext uri="{FF2B5EF4-FFF2-40B4-BE49-F238E27FC236}">
                    <a16:creationId xmlns:a16="http://schemas.microsoft.com/office/drawing/2014/main" id="{5ADD3480-2C18-77C0-4149-0FFC174E9CC3}"/>
                  </a:ext>
                </a:extLst>
              </p14:cNvPr>
              <p14:cNvContentPartPr/>
              <p14:nvPr/>
            </p14:nvContentPartPr>
            <p14:xfrm>
              <a:off x="7901255" y="5535695"/>
              <a:ext cx="226440" cy="13320"/>
            </p14:xfrm>
          </p:contentPart>
        </mc:Choice>
        <mc:Fallback>
          <p:pic>
            <p:nvPicPr>
              <p:cNvPr id="660" name="Input penna 659">
                <a:extLst>
                  <a:ext uri="{FF2B5EF4-FFF2-40B4-BE49-F238E27FC236}">
                    <a16:creationId xmlns:a16="http://schemas.microsoft.com/office/drawing/2014/main" id="{5ADD3480-2C18-77C0-4149-0FFC174E9CC3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7847255" y="5428055"/>
                <a:ext cx="334080" cy="22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661" name="Input penna 660">
                <a:extLst>
                  <a:ext uri="{FF2B5EF4-FFF2-40B4-BE49-F238E27FC236}">
                    <a16:creationId xmlns:a16="http://schemas.microsoft.com/office/drawing/2014/main" id="{D0EED8CB-CB3F-C2B3-2EE9-1183513DE3C0}"/>
                  </a:ext>
                </a:extLst>
              </p14:cNvPr>
              <p14:cNvContentPartPr/>
              <p14:nvPr/>
            </p14:nvContentPartPr>
            <p14:xfrm>
              <a:off x="8707295" y="5484575"/>
              <a:ext cx="217440" cy="24840"/>
            </p14:xfrm>
          </p:contentPart>
        </mc:Choice>
        <mc:Fallback>
          <p:pic>
            <p:nvPicPr>
              <p:cNvPr id="661" name="Input penna 660">
                <a:extLst>
                  <a:ext uri="{FF2B5EF4-FFF2-40B4-BE49-F238E27FC236}">
                    <a16:creationId xmlns:a16="http://schemas.microsoft.com/office/drawing/2014/main" id="{D0EED8CB-CB3F-C2B3-2EE9-1183513DE3C0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8653655" y="5376575"/>
                <a:ext cx="325080" cy="240480"/>
              </a:xfrm>
              <a:prstGeom prst="rect">
                <a:avLst/>
              </a:prstGeom>
            </p:spPr>
          </p:pic>
        </mc:Fallback>
      </mc:AlternateContent>
      <p:grpSp>
        <p:nvGrpSpPr>
          <p:cNvPr id="729" name="Gruppo 728">
            <a:extLst>
              <a:ext uri="{FF2B5EF4-FFF2-40B4-BE49-F238E27FC236}">
                <a16:creationId xmlns:a16="http://schemas.microsoft.com/office/drawing/2014/main" id="{810BB9B0-DA30-332C-0763-9E459146EC55}"/>
              </a:ext>
            </a:extLst>
          </p:cNvPr>
          <p:cNvGrpSpPr/>
          <p:nvPr/>
        </p:nvGrpSpPr>
        <p:grpSpPr>
          <a:xfrm>
            <a:off x="7300775" y="5304575"/>
            <a:ext cx="2263680" cy="1223640"/>
            <a:chOff x="7300775" y="5304575"/>
            <a:chExt cx="2263680" cy="122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44" name="Input penna 643">
                  <a:extLst>
                    <a:ext uri="{FF2B5EF4-FFF2-40B4-BE49-F238E27FC236}">
                      <a16:creationId xmlns:a16="http://schemas.microsoft.com/office/drawing/2014/main" id="{497C3325-65B5-70E7-4F32-C917C5E91FDF}"/>
                    </a:ext>
                  </a:extLst>
                </p14:cNvPr>
                <p14:cNvContentPartPr/>
                <p14:nvPr/>
              </p14:nvContentPartPr>
              <p14:xfrm>
                <a:off x="7300775" y="5319695"/>
                <a:ext cx="19080" cy="394200"/>
              </p14:xfrm>
            </p:contentPart>
          </mc:Choice>
          <mc:Fallback>
            <p:pic>
              <p:nvPicPr>
                <p:cNvPr id="644" name="Input penna 643">
                  <a:extLst>
                    <a:ext uri="{FF2B5EF4-FFF2-40B4-BE49-F238E27FC236}">
                      <a16:creationId xmlns:a16="http://schemas.microsoft.com/office/drawing/2014/main" id="{497C3325-65B5-70E7-4F32-C917C5E91FDF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293215" y="5312135"/>
                  <a:ext cx="33840" cy="40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45" name="Input penna 644">
                  <a:extLst>
                    <a:ext uri="{FF2B5EF4-FFF2-40B4-BE49-F238E27FC236}">
                      <a16:creationId xmlns:a16="http://schemas.microsoft.com/office/drawing/2014/main" id="{72F137CC-F1E5-5489-B903-50993F0F1CD0}"/>
                    </a:ext>
                  </a:extLst>
                </p14:cNvPr>
                <p14:cNvContentPartPr/>
                <p14:nvPr/>
              </p14:nvContentPartPr>
              <p14:xfrm>
                <a:off x="7316975" y="5519855"/>
                <a:ext cx="169920" cy="93600"/>
              </p14:xfrm>
            </p:contentPart>
          </mc:Choice>
          <mc:Fallback>
            <p:pic>
              <p:nvPicPr>
                <p:cNvPr id="645" name="Input penna 644">
                  <a:extLst>
                    <a:ext uri="{FF2B5EF4-FFF2-40B4-BE49-F238E27FC236}">
                      <a16:creationId xmlns:a16="http://schemas.microsoft.com/office/drawing/2014/main" id="{72F137CC-F1E5-5489-B903-50993F0F1CD0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309775" y="5512295"/>
                  <a:ext cx="18504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46" name="Input penna 645">
                  <a:extLst>
                    <a:ext uri="{FF2B5EF4-FFF2-40B4-BE49-F238E27FC236}">
                      <a16:creationId xmlns:a16="http://schemas.microsoft.com/office/drawing/2014/main" id="{A489CCE9-5D01-8851-B0FC-771E65FDDA84}"/>
                    </a:ext>
                  </a:extLst>
                </p14:cNvPr>
                <p14:cNvContentPartPr/>
                <p14:nvPr/>
              </p14:nvContentPartPr>
              <p14:xfrm>
                <a:off x="7364495" y="5363615"/>
                <a:ext cx="131040" cy="95760"/>
              </p14:xfrm>
            </p:contentPart>
          </mc:Choice>
          <mc:Fallback>
            <p:pic>
              <p:nvPicPr>
                <p:cNvPr id="646" name="Input penna 645">
                  <a:extLst>
                    <a:ext uri="{FF2B5EF4-FFF2-40B4-BE49-F238E27FC236}">
                      <a16:creationId xmlns:a16="http://schemas.microsoft.com/office/drawing/2014/main" id="{A489CCE9-5D01-8851-B0FC-771E65FDDA84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356935" y="5356055"/>
                  <a:ext cx="14616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47" name="Input penna 646">
                  <a:extLst>
                    <a:ext uri="{FF2B5EF4-FFF2-40B4-BE49-F238E27FC236}">
                      <a16:creationId xmlns:a16="http://schemas.microsoft.com/office/drawing/2014/main" id="{FE783A17-87FA-C5B0-9EA2-7706D08D90F0}"/>
                    </a:ext>
                  </a:extLst>
                </p14:cNvPr>
                <p14:cNvContentPartPr/>
                <p14:nvPr/>
              </p14:nvContentPartPr>
              <p14:xfrm>
                <a:off x="7522895" y="5384855"/>
                <a:ext cx="256320" cy="343800"/>
              </p14:xfrm>
            </p:contentPart>
          </mc:Choice>
          <mc:Fallback>
            <p:pic>
              <p:nvPicPr>
                <p:cNvPr id="647" name="Input penna 646">
                  <a:extLst>
                    <a:ext uri="{FF2B5EF4-FFF2-40B4-BE49-F238E27FC236}">
                      <a16:creationId xmlns:a16="http://schemas.microsoft.com/office/drawing/2014/main" id="{FE783A17-87FA-C5B0-9EA2-7706D08D90F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515335" y="5377295"/>
                  <a:ext cx="271440" cy="35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648" name="Input penna 647">
                  <a:extLst>
                    <a:ext uri="{FF2B5EF4-FFF2-40B4-BE49-F238E27FC236}">
                      <a16:creationId xmlns:a16="http://schemas.microsoft.com/office/drawing/2014/main" id="{291EC293-302C-5AEF-2EB7-69EDE4D48C4E}"/>
                    </a:ext>
                  </a:extLst>
                </p14:cNvPr>
                <p14:cNvContentPartPr/>
                <p14:nvPr/>
              </p14:nvContentPartPr>
              <p14:xfrm>
                <a:off x="7613255" y="5532815"/>
                <a:ext cx="171000" cy="67680"/>
              </p14:xfrm>
            </p:contentPart>
          </mc:Choice>
          <mc:Fallback>
            <p:pic>
              <p:nvPicPr>
                <p:cNvPr id="648" name="Input penna 647">
                  <a:extLst>
                    <a:ext uri="{FF2B5EF4-FFF2-40B4-BE49-F238E27FC236}">
                      <a16:creationId xmlns:a16="http://schemas.microsoft.com/office/drawing/2014/main" id="{291EC293-302C-5AEF-2EB7-69EDE4D48C4E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605695" y="5525255"/>
                  <a:ext cx="1861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649" name="Input penna 648">
                  <a:extLst>
                    <a:ext uri="{FF2B5EF4-FFF2-40B4-BE49-F238E27FC236}">
                      <a16:creationId xmlns:a16="http://schemas.microsoft.com/office/drawing/2014/main" id="{E26ADCA2-8D3E-F163-2AA5-C8E2007BD2DC}"/>
                    </a:ext>
                  </a:extLst>
                </p14:cNvPr>
                <p14:cNvContentPartPr/>
                <p14:nvPr/>
              </p14:nvContentPartPr>
              <p14:xfrm>
                <a:off x="7856975" y="5416175"/>
                <a:ext cx="205920" cy="293400"/>
              </p14:xfrm>
            </p:contentPart>
          </mc:Choice>
          <mc:Fallback>
            <p:pic>
              <p:nvPicPr>
                <p:cNvPr id="649" name="Input penna 648">
                  <a:extLst>
                    <a:ext uri="{FF2B5EF4-FFF2-40B4-BE49-F238E27FC236}">
                      <a16:creationId xmlns:a16="http://schemas.microsoft.com/office/drawing/2014/main" id="{E26ADCA2-8D3E-F163-2AA5-C8E2007BD2DC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849415" y="5408615"/>
                  <a:ext cx="221040" cy="30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650" name="Input penna 649">
                  <a:extLst>
                    <a:ext uri="{FF2B5EF4-FFF2-40B4-BE49-F238E27FC236}">
                      <a16:creationId xmlns:a16="http://schemas.microsoft.com/office/drawing/2014/main" id="{DB73D492-7801-2EA1-6E64-AC2EF1AAA6E7}"/>
                    </a:ext>
                  </a:extLst>
                </p14:cNvPr>
                <p14:cNvContentPartPr/>
                <p14:nvPr/>
              </p14:nvContentPartPr>
              <p14:xfrm>
                <a:off x="8763095" y="5304575"/>
                <a:ext cx="184320" cy="376920"/>
              </p14:xfrm>
            </p:contentPart>
          </mc:Choice>
          <mc:Fallback>
            <p:pic>
              <p:nvPicPr>
                <p:cNvPr id="650" name="Input penna 649">
                  <a:extLst>
                    <a:ext uri="{FF2B5EF4-FFF2-40B4-BE49-F238E27FC236}">
                      <a16:creationId xmlns:a16="http://schemas.microsoft.com/office/drawing/2014/main" id="{DB73D492-7801-2EA1-6E64-AC2EF1AAA6E7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755535" y="5297015"/>
                  <a:ext cx="199440" cy="39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651" name="Input penna 650">
                  <a:extLst>
                    <a:ext uri="{FF2B5EF4-FFF2-40B4-BE49-F238E27FC236}">
                      <a16:creationId xmlns:a16="http://schemas.microsoft.com/office/drawing/2014/main" id="{647E2C2A-BECF-AC7F-2222-BA76035A27C4}"/>
                    </a:ext>
                  </a:extLst>
                </p14:cNvPr>
                <p14:cNvContentPartPr/>
                <p14:nvPr/>
              </p14:nvContentPartPr>
              <p14:xfrm>
                <a:off x="9043535" y="5338055"/>
                <a:ext cx="193680" cy="342720"/>
              </p14:xfrm>
            </p:contentPart>
          </mc:Choice>
          <mc:Fallback>
            <p:pic>
              <p:nvPicPr>
                <p:cNvPr id="651" name="Input penna 650">
                  <a:extLst>
                    <a:ext uri="{FF2B5EF4-FFF2-40B4-BE49-F238E27FC236}">
                      <a16:creationId xmlns:a16="http://schemas.microsoft.com/office/drawing/2014/main" id="{647E2C2A-BECF-AC7F-2222-BA76035A27C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9035975" y="5330495"/>
                  <a:ext cx="208800" cy="35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652" name="Input penna 651">
                  <a:extLst>
                    <a:ext uri="{FF2B5EF4-FFF2-40B4-BE49-F238E27FC236}">
                      <a16:creationId xmlns:a16="http://schemas.microsoft.com/office/drawing/2014/main" id="{36D48351-C4A4-7327-A1AC-E7B5799065B2}"/>
                    </a:ext>
                  </a:extLst>
                </p14:cNvPr>
                <p14:cNvContentPartPr/>
                <p14:nvPr/>
              </p14:nvContentPartPr>
              <p14:xfrm>
                <a:off x="9062255" y="5558375"/>
                <a:ext cx="208080" cy="67680"/>
              </p14:xfrm>
            </p:contentPart>
          </mc:Choice>
          <mc:Fallback>
            <p:pic>
              <p:nvPicPr>
                <p:cNvPr id="652" name="Input penna 651">
                  <a:extLst>
                    <a:ext uri="{FF2B5EF4-FFF2-40B4-BE49-F238E27FC236}">
                      <a16:creationId xmlns:a16="http://schemas.microsoft.com/office/drawing/2014/main" id="{36D48351-C4A4-7327-A1AC-E7B5799065B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054695" y="5550815"/>
                  <a:ext cx="2232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653" name="Input penna 652">
                  <a:extLst>
                    <a:ext uri="{FF2B5EF4-FFF2-40B4-BE49-F238E27FC236}">
                      <a16:creationId xmlns:a16="http://schemas.microsoft.com/office/drawing/2014/main" id="{2851980D-CFF7-ED58-9267-6C14D01806CB}"/>
                    </a:ext>
                  </a:extLst>
                </p14:cNvPr>
                <p14:cNvContentPartPr/>
                <p14:nvPr/>
              </p14:nvContentPartPr>
              <p14:xfrm>
                <a:off x="9375815" y="5380535"/>
                <a:ext cx="188640" cy="320400"/>
              </p14:xfrm>
            </p:contentPart>
          </mc:Choice>
          <mc:Fallback>
            <p:pic>
              <p:nvPicPr>
                <p:cNvPr id="653" name="Input penna 652">
                  <a:extLst>
                    <a:ext uri="{FF2B5EF4-FFF2-40B4-BE49-F238E27FC236}">
                      <a16:creationId xmlns:a16="http://schemas.microsoft.com/office/drawing/2014/main" id="{2851980D-CFF7-ED58-9267-6C14D01806C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9368255" y="5372975"/>
                  <a:ext cx="20340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662" name="Input penna 661">
                  <a:extLst>
                    <a:ext uri="{FF2B5EF4-FFF2-40B4-BE49-F238E27FC236}">
                      <a16:creationId xmlns:a16="http://schemas.microsoft.com/office/drawing/2014/main" id="{5729F44A-0588-5E08-A8D1-AF459C399032}"/>
                    </a:ext>
                  </a:extLst>
                </p14:cNvPr>
                <p14:cNvContentPartPr/>
                <p14:nvPr/>
              </p14:nvContentPartPr>
              <p14:xfrm>
                <a:off x="8168735" y="6092255"/>
                <a:ext cx="51840" cy="4680"/>
              </p14:xfrm>
            </p:contentPart>
          </mc:Choice>
          <mc:Fallback>
            <p:pic>
              <p:nvPicPr>
                <p:cNvPr id="662" name="Input penna 661">
                  <a:extLst>
                    <a:ext uri="{FF2B5EF4-FFF2-40B4-BE49-F238E27FC236}">
                      <a16:creationId xmlns:a16="http://schemas.microsoft.com/office/drawing/2014/main" id="{5729F44A-0588-5E08-A8D1-AF459C399032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8161175" y="6084695"/>
                  <a:ext cx="6696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663" name="Input penna 662">
                  <a:extLst>
                    <a:ext uri="{FF2B5EF4-FFF2-40B4-BE49-F238E27FC236}">
                      <a16:creationId xmlns:a16="http://schemas.microsoft.com/office/drawing/2014/main" id="{42766B4B-203A-7442-D1BB-F8E7BC7264FD}"/>
                    </a:ext>
                  </a:extLst>
                </p14:cNvPr>
                <p14:cNvContentPartPr/>
                <p14:nvPr/>
              </p14:nvContentPartPr>
              <p14:xfrm>
                <a:off x="8426495" y="6060575"/>
                <a:ext cx="7920" cy="14040"/>
              </p14:xfrm>
            </p:contentPart>
          </mc:Choice>
          <mc:Fallback>
            <p:pic>
              <p:nvPicPr>
                <p:cNvPr id="663" name="Input penna 662">
                  <a:extLst>
                    <a:ext uri="{FF2B5EF4-FFF2-40B4-BE49-F238E27FC236}">
                      <a16:creationId xmlns:a16="http://schemas.microsoft.com/office/drawing/2014/main" id="{42766B4B-203A-7442-D1BB-F8E7BC7264FD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419295" y="6053015"/>
                  <a:ext cx="230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664" name="Input penna 663">
                  <a:extLst>
                    <a:ext uri="{FF2B5EF4-FFF2-40B4-BE49-F238E27FC236}">
                      <a16:creationId xmlns:a16="http://schemas.microsoft.com/office/drawing/2014/main" id="{7E9E2F09-8EF2-B8A3-AC4A-AE7E8B46D74B}"/>
                    </a:ext>
                  </a:extLst>
                </p14:cNvPr>
                <p14:cNvContentPartPr/>
                <p14:nvPr/>
              </p14:nvContentPartPr>
              <p14:xfrm>
                <a:off x="8199335" y="6200255"/>
                <a:ext cx="268920" cy="181080"/>
              </p14:xfrm>
            </p:contentPart>
          </mc:Choice>
          <mc:Fallback>
            <p:pic>
              <p:nvPicPr>
                <p:cNvPr id="664" name="Input penna 663">
                  <a:extLst>
                    <a:ext uri="{FF2B5EF4-FFF2-40B4-BE49-F238E27FC236}">
                      <a16:creationId xmlns:a16="http://schemas.microsoft.com/office/drawing/2014/main" id="{7E9E2F09-8EF2-B8A3-AC4A-AE7E8B46D74B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191775" y="6192695"/>
                  <a:ext cx="28368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665" name="Input penna 664">
                  <a:extLst>
                    <a:ext uri="{FF2B5EF4-FFF2-40B4-BE49-F238E27FC236}">
                      <a16:creationId xmlns:a16="http://schemas.microsoft.com/office/drawing/2014/main" id="{3D03AC97-B6C7-F1F6-55D5-F8D47850D560}"/>
                    </a:ext>
                  </a:extLst>
                </p14:cNvPr>
                <p14:cNvContentPartPr/>
                <p14:nvPr/>
              </p14:nvContentPartPr>
              <p14:xfrm>
                <a:off x="7849775" y="5732255"/>
                <a:ext cx="1018800" cy="795960"/>
              </p14:xfrm>
            </p:contentPart>
          </mc:Choice>
          <mc:Fallback>
            <p:pic>
              <p:nvPicPr>
                <p:cNvPr id="665" name="Input penna 664">
                  <a:extLst>
                    <a:ext uri="{FF2B5EF4-FFF2-40B4-BE49-F238E27FC236}">
                      <a16:creationId xmlns:a16="http://schemas.microsoft.com/office/drawing/2014/main" id="{3D03AC97-B6C7-F1F6-55D5-F8D47850D560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842215" y="5724695"/>
                  <a:ext cx="1033920" cy="810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3" name="Gruppo 732">
            <a:extLst>
              <a:ext uri="{FF2B5EF4-FFF2-40B4-BE49-F238E27FC236}">
                <a16:creationId xmlns:a16="http://schemas.microsoft.com/office/drawing/2014/main" id="{8FB6A2EE-AC8A-7000-7F25-E53BD7A02631}"/>
              </a:ext>
            </a:extLst>
          </p:cNvPr>
          <p:cNvGrpSpPr/>
          <p:nvPr/>
        </p:nvGrpSpPr>
        <p:grpSpPr>
          <a:xfrm>
            <a:off x="6217895" y="1391065"/>
            <a:ext cx="4655880" cy="2752920"/>
            <a:chOff x="6217895" y="1391065"/>
            <a:chExt cx="4655880" cy="2752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4EAE4D97-0881-9762-F9E3-A816FD5AC169}"/>
                    </a:ext>
                  </a:extLst>
                </p14:cNvPr>
                <p14:cNvContentPartPr/>
                <p14:nvPr/>
              </p14:nvContentPartPr>
              <p14:xfrm>
                <a:off x="7581575" y="3213745"/>
                <a:ext cx="261360" cy="2988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4EAE4D97-0881-9762-F9E3-A816FD5AC169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574015" y="3206185"/>
                  <a:ext cx="276480" cy="31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24F545B4-AC99-3AC8-C891-9FB37F567E53}"/>
                    </a:ext>
                  </a:extLst>
                </p14:cNvPr>
                <p14:cNvContentPartPr/>
                <p14:nvPr/>
              </p14:nvContentPartPr>
              <p14:xfrm>
                <a:off x="7655375" y="3394465"/>
                <a:ext cx="164880" cy="1980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24F545B4-AC99-3AC8-C891-9FB37F567E53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647815" y="3386905"/>
                  <a:ext cx="18000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6E2EE833-AAE7-9FDD-D466-F9F276DDFE7B}"/>
                    </a:ext>
                  </a:extLst>
                </p14:cNvPr>
                <p14:cNvContentPartPr/>
                <p14:nvPr/>
              </p14:nvContentPartPr>
              <p14:xfrm>
                <a:off x="7963895" y="3251185"/>
                <a:ext cx="41400" cy="2743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6E2EE833-AAE7-9FDD-D466-F9F276DDFE7B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956335" y="3243625"/>
                  <a:ext cx="5652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DA08457F-9A34-1C68-C2F8-24F2DEF27326}"/>
                    </a:ext>
                  </a:extLst>
                </p14:cNvPr>
                <p14:cNvContentPartPr/>
                <p14:nvPr/>
              </p14:nvContentPartPr>
              <p14:xfrm>
                <a:off x="8002055" y="3403105"/>
                <a:ext cx="113400" cy="399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DA08457F-9A34-1C68-C2F8-24F2DEF27326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994495" y="3395545"/>
                  <a:ext cx="1285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2E3BCD2E-7094-7479-2EF4-E22D3CA2FDF4}"/>
                    </a:ext>
                  </a:extLst>
                </p14:cNvPr>
                <p14:cNvContentPartPr/>
                <p14:nvPr/>
              </p14:nvContentPartPr>
              <p14:xfrm>
                <a:off x="8768135" y="3260185"/>
                <a:ext cx="10440" cy="2343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2E3BCD2E-7094-7479-2EF4-E22D3CA2FDF4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760575" y="3252625"/>
                  <a:ext cx="2556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0FDAC48-BF5A-0CE3-2294-7037A7A83976}"/>
                    </a:ext>
                  </a:extLst>
                </p14:cNvPr>
                <p14:cNvContentPartPr/>
                <p14:nvPr/>
              </p14:nvContentPartPr>
              <p14:xfrm>
                <a:off x="8795855" y="3357025"/>
                <a:ext cx="105120" cy="248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0FDAC48-BF5A-0CE3-2294-7037A7A83976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788295" y="3349465"/>
                  <a:ext cx="12024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B19CE75-DE63-A54F-DC93-D6F8765A5E09}"/>
                    </a:ext>
                  </a:extLst>
                </p14:cNvPr>
                <p14:cNvContentPartPr/>
                <p14:nvPr/>
              </p14:nvContentPartPr>
              <p14:xfrm>
                <a:off x="8559335" y="3596785"/>
                <a:ext cx="290160" cy="3171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B19CE75-DE63-A54F-DC93-D6F8765A5E09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551775" y="3589225"/>
                  <a:ext cx="305280" cy="33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8A9A7416-C97E-C6FD-5BEA-59DBD1F07968}"/>
                    </a:ext>
                  </a:extLst>
                </p14:cNvPr>
                <p14:cNvContentPartPr/>
                <p14:nvPr/>
              </p14:nvContentPartPr>
              <p14:xfrm>
                <a:off x="7044815" y="3850585"/>
                <a:ext cx="229680" cy="176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8A9A7416-C97E-C6FD-5BEA-59DBD1F07968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037255" y="3843025"/>
                  <a:ext cx="2444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1FD6C9F9-4D4E-68A1-F2CE-66798BB0E7DC}"/>
                    </a:ext>
                  </a:extLst>
                </p14:cNvPr>
                <p14:cNvContentPartPr/>
                <p14:nvPr/>
              </p14:nvContentPartPr>
              <p14:xfrm>
                <a:off x="7295375" y="3774985"/>
                <a:ext cx="39600" cy="1958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1FD6C9F9-4D4E-68A1-F2CE-66798BB0E7DC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288175" y="3767425"/>
                  <a:ext cx="5436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1E413DA8-5858-03CF-AECE-E80C946039EF}"/>
                    </a:ext>
                  </a:extLst>
                </p14:cNvPr>
                <p14:cNvContentPartPr/>
                <p14:nvPr/>
              </p14:nvContentPartPr>
              <p14:xfrm>
                <a:off x="6217895" y="3608665"/>
                <a:ext cx="532080" cy="53532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1E413DA8-5858-03CF-AECE-E80C946039EF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210335" y="3601105"/>
                  <a:ext cx="547200" cy="55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73799C8D-4EF7-44AD-9411-8A8B86815A94}"/>
                    </a:ext>
                  </a:extLst>
                </p14:cNvPr>
                <p14:cNvContentPartPr/>
                <p14:nvPr/>
              </p14:nvContentPartPr>
              <p14:xfrm>
                <a:off x="6222935" y="3676345"/>
                <a:ext cx="542160" cy="43632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73799C8D-4EF7-44AD-9411-8A8B86815A94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215375" y="3668785"/>
                  <a:ext cx="557280" cy="45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C95514E3-F478-D121-AF83-42EEE4E73CBB}"/>
                    </a:ext>
                  </a:extLst>
                </p14:cNvPr>
                <p14:cNvContentPartPr/>
                <p14:nvPr/>
              </p14:nvContentPartPr>
              <p14:xfrm>
                <a:off x="8501735" y="2681305"/>
                <a:ext cx="64080" cy="35496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C95514E3-F478-D121-AF83-42EEE4E73CBB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494175" y="2673745"/>
                  <a:ext cx="79200" cy="37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E74DABFF-9523-47BC-E0E5-8011CAF4EF56}"/>
                    </a:ext>
                  </a:extLst>
                </p14:cNvPr>
                <p14:cNvContentPartPr/>
                <p14:nvPr/>
              </p14:nvContentPartPr>
              <p14:xfrm>
                <a:off x="8436935" y="2912065"/>
                <a:ext cx="264600" cy="12024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E74DABFF-9523-47BC-E0E5-8011CAF4EF56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8429375" y="2904505"/>
                  <a:ext cx="27972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F0C08612-65D0-2F26-FD8A-FB530EC87D56}"/>
                    </a:ext>
                  </a:extLst>
                </p14:cNvPr>
                <p14:cNvContentPartPr/>
                <p14:nvPr/>
              </p14:nvContentPartPr>
              <p14:xfrm>
                <a:off x="8510015" y="2337865"/>
                <a:ext cx="150480" cy="18504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F0C08612-65D0-2F26-FD8A-FB530EC87D56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502455" y="2330305"/>
                  <a:ext cx="16560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F9506276-4D5F-3C00-AE5C-9CBA18CA85CA}"/>
                    </a:ext>
                  </a:extLst>
                </p14:cNvPr>
                <p14:cNvContentPartPr/>
                <p14:nvPr/>
              </p14:nvContentPartPr>
              <p14:xfrm>
                <a:off x="8684615" y="2359825"/>
                <a:ext cx="123840" cy="12780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F9506276-4D5F-3C00-AE5C-9CBA18CA85CA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677055" y="2352265"/>
                  <a:ext cx="13896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761A8F4D-076F-77EF-E18B-7F7B8D8E1499}"/>
                    </a:ext>
                  </a:extLst>
                </p14:cNvPr>
                <p14:cNvContentPartPr/>
                <p14:nvPr/>
              </p14:nvContentPartPr>
              <p14:xfrm>
                <a:off x="8868935" y="2364145"/>
                <a:ext cx="107280" cy="9756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761A8F4D-076F-77EF-E18B-7F7B8D8E1499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8861375" y="2356585"/>
                  <a:ext cx="12240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31E20EAD-679D-F6EA-D74C-930DE48B9087}"/>
                    </a:ext>
                  </a:extLst>
                </p14:cNvPr>
                <p14:cNvContentPartPr/>
                <p14:nvPr/>
              </p14:nvContentPartPr>
              <p14:xfrm>
                <a:off x="9072335" y="2223025"/>
                <a:ext cx="80640" cy="2998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31E20EAD-679D-F6EA-D74C-930DE48B9087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9064775" y="2215465"/>
                  <a:ext cx="9576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12E7B61-4C41-58A8-434F-9C3CFC5BB10D}"/>
                    </a:ext>
                  </a:extLst>
                </p14:cNvPr>
                <p14:cNvContentPartPr/>
                <p14:nvPr/>
              </p14:nvContentPartPr>
              <p14:xfrm>
                <a:off x="9219575" y="2359825"/>
                <a:ext cx="29160" cy="1234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12E7B61-4C41-58A8-434F-9C3CFC5BB10D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9212015" y="2352265"/>
                  <a:ext cx="4428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CCF98D1E-B754-BAF0-DDCD-FA5DAA6F9150}"/>
                    </a:ext>
                  </a:extLst>
                </p14:cNvPr>
                <p14:cNvContentPartPr/>
                <p14:nvPr/>
              </p14:nvContentPartPr>
              <p14:xfrm>
                <a:off x="9338735" y="2373865"/>
                <a:ext cx="144360" cy="7524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CCF98D1E-B754-BAF0-DDCD-FA5DAA6F9150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9331175" y="2366305"/>
                  <a:ext cx="1591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90CDE1D-CD84-8183-BFA6-C3504884DABA}"/>
                    </a:ext>
                  </a:extLst>
                </p14:cNvPr>
                <p14:cNvContentPartPr/>
                <p14:nvPr/>
              </p14:nvContentPartPr>
              <p14:xfrm>
                <a:off x="7610015" y="1391065"/>
                <a:ext cx="680040" cy="7300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90CDE1D-CD84-8183-BFA6-C3504884DABA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7602455" y="1383505"/>
                  <a:ext cx="695160" cy="74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328F5567-E333-8ACB-CC5E-7762662A07D6}"/>
                    </a:ext>
                  </a:extLst>
                </p14:cNvPr>
                <p14:cNvContentPartPr/>
                <p14:nvPr/>
              </p14:nvContentPartPr>
              <p14:xfrm>
                <a:off x="8438735" y="2034745"/>
                <a:ext cx="1051560" cy="216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328F5567-E333-8ACB-CC5E-7762662A07D6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8431175" y="2027185"/>
                  <a:ext cx="10666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4DBBF9C9-45FD-1078-3A1F-B00CE04E69C0}"/>
                    </a:ext>
                  </a:extLst>
                </p14:cNvPr>
                <p14:cNvContentPartPr/>
                <p14:nvPr/>
              </p14:nvContentPartPr>
              <p14:xfrm>
                <a:off x="9413975" y="3274895"/>
                <a:ext cx="254160" cy="590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4DBBF9C9-45FD-1078-3A1F-B00CE04E69C0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9406415" y="3267335"/>
                  <a:ext cx="26928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3DD4FD24-E33D-98D3-DA89-53570AA7AC0E}"/>
                    </a:ext>
                  </a:extLst>
                </p14:cNvPr>
                <p14:cNvContentPartPr/>
                <p14:nvPr/>
              </p14:nvContentPartPr>
              <p14:xfrm>
                <a:off x="9695495" y="3189215"/>
                <a:ext cx="46800" cy="1983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3DD4FD24-E33D-98D3-DA89-53570AA7AC0E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9687935" y="3182015"/>
                  <a:ext cx="6156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DF53AC56-57F6-9A5A-0C9E-49C89249D684}"/>
                    </a:ext>
                  </a:extLst>
                </p14:cNvPr>
                <p14:cNvContentPartPr/>
                <p14:nvPr/>
              </p14:nvContentPartPr>
              <p14:xfrm>
                <a:off x="10175735" y="2988335"/>
                <a:ext cx="306720" cy="3448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DF53AC56-57F6-9A5A-0C9E-49C89249D684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0168175" y="2980775"/>
                  <a:ext cx="32184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730" name="Input penna 729">
                  <a:extLst>
                    <a:ext uri="{FF2B5EF4-FFF2-40B4-BE49-F238E27FC236}">
                      <a16:creationId xmlns:a16="http://schemas.microsoft.com/office/drawing/2014/main" id="{A8E73E8B-162C-A468-A342-C08513AAED06}"/>
                    </a:ext>
                  </a:extLst>
                </p14:cNvPr>
                <p14:cNvContentPartPr/>
                <p14:nvPr/>
              </p14:nvContentPartPr>
              <p14:xfrm>
                <a:off x="8170175" y="2158175"/>
                <a:ext cx="1493280" cy="694440"/>
              </p14:xfrm>
            </p:contentPart>
          </mc:Choice>
          <mc:Fallback>
            <p:pic>
              <p:nvPicPr>
                <p:cNvPr id="730" name="Input penna 729">
                  <a:extLst>
                    <a:ext uri="{FF2B5EF4-FFF2-40B4-BE49-F238E27FC236}">
                      <a16:creationId xmlns:a16="http://schemas.microsoft.com/office/drawing/2014/main" id="{A8E73E8B-162C-A468-A342-C08513AAED06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8162615" y="2150615"/>
                  <a:ext cx="1508040" cy="70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731" name="Input penna 730">
                  <a:extLst>
                    <a:ext uri="{FF2B5EF4-FFF2-40B4-BE49-F238E27FC236}">
                      <a16:creationId xmlns:a16="http://schemas.microsoft.com/office/drawing/2014/main" id="{08C1F6CD-6A67-DAAC-F058-A1D888A1DBBB}"/>
                    </a:ext>
                  </a:extLst>
                </p14:cNvPr>
                <p14:cNvContentPartPr/>
                <p14:nvPr/>
              </p14:nvContentPartPr>
              <p14:xfrm>
                <a:off x="9859295" y="2712215"/>
                <a:ext cx="1014480" cy="813600"/>
              </p14:xfrm>
            </p:contentPart>
          </mc:Choice>
          <mc:Fallback>
            <p:pic>
              <p:nvPicPr>
                <p:cNvPr id="731" name="Input penna 730">
                  <a:extLst>
                    <a:ext uri="{FF2B5EF4-FFF2-40B4-BE49-F238E27FC236}">
                      <a16:creationId xmlns:a16="http://schemas.microsoft.com/office/drawing/2014/main" id="{08C1F6CD-6A67-DAAC-F058-A1D888A1DBBB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9851735" y="2704655"/>
                  <a:ext cx="1029600" cy="82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8" name="Gruppo 737">
            <a:extLst>
              <a:ext uri="{FF2B5EF4-FFF2-40B4-BE49-F238E27FC236}">
                <a16:creationId xmlns:a16="http://schemas.microsoft.com/office/drawing/2014/main" id="{23A0A7A5-1973-F4C6-361A-59E003E46122}"/>
              </a:ext>
            </a:extLst>
          </p:cNvPr>
          <p:cNvGrpSpPr/>
          <p:nvPr/>
        </p:nvGrpSpPr>
        <p:grpSpPr>
          <a:xfrm>
            <a:off x="341940" y="4894515"/>
            <a:ext cx="923040" cy="1044720"/>
            <a:chOff x="341940" y="4894515"/>
            <a:chExt cx="923040" cy="104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734" name="Input penna 733">
                  <a:extLst>
                    <a:ext uri="{FF2B5EF4-FFF2-40B4-BE49-F238E27FC236}">
                      <a16:creationId xmlns:a16="http://schemas.microsoft.com/office/drawing/2014/main" id="{45FD6BF5-6F47-654A-F16A-643505C7F46E}"/>
                    </a:ext>
                  </a:extLst>
                </p14:cNvPr>
                <p14:cNvContentPartPr/>
                <p14:nvPr/>
              </p14:nvContentPartPr>
              <p14:xfrm>
                <a:off x="438060" y="5385195"/>
                <a:ext cx="210240" cy="319680"/>
              </p14:xfrm>
            </p:contentPart>
          </mc:Choice>
          <mc:Fallback>
            <p:pic>
              <p:nvPicPr>
                <p:cNvPr id="734" name="Input penna 733">
                  <a:extLst>
                    <a:ext uri="{FF2B5EF4-FFF2-40B4-BE49-F238E27FC236}">
                      <a16:creationId xmlns:a16="http://schemas.microsoft.com/office/drawing/2014/main" id="{45FD6BF5-6F47-654A-F16A-643505C7F46E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430500" y="5377635"/>
                  <a:ext cx="225360" cy="33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735" name="Input penna 734">
                  <a:extLst>
                    <a:ext uri="{FF2B5EF4-FFF2-40B4-BE49-F238E27FC236}">
                      <a16:creationId xmlns:a16="http://schemas.microsoft.com/office/drawing/2014/main" id="{3527B835-8126-445C-C8D9-58AC4057C776}"/>
                    </a:ext>
                  </a:extLst>
                </p14:cNvPr>
                <p14:cNvContentPartPr/>
                <p14:nvPr/>
              </p14:nvContentPartPr>
              <p14:xfrm>
                <a:off x="715980" y="5340915"/>
                <a:ext cx="272160" cy="331920"/>
              </p14:xfrm>
            </p:contentPart>
          </mc:Choice>
          <mc:Fallback>
            <p:pic>
              <p:nvPicPr>
                <p:cNvPr id="735" name="Input penna 734">
                  <a:extLst>
                    <a:ext uri="{FF2B5EF4-FFF2-40B4-BE49-F238E27FC236}">
                      <a16:creationId xmlns:a16="http://schemas.microsoft.com/office/drawing/2014/main" id="{3527B835-8126-445C-C8D9-58AC4057C776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708420" y="5333715"/>
                  <a:ext cx="287280" cy="34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736" name="Input penna 735">
                  <a:extLst>
                    <a:ext uri="{FF2B5EF4-FFF2-40B4-BE49-F238E27FC236}">
                      <a16:creationId xmlns:a16="http://schemas.microsoft.com/office/drawing/2014/main" id="{4B7BDDED-58B3-6A9E-2312-2BAA266B30DE}"/>
                    </a:ext>
                  </a:extLst>
                </p14:cNvPr>
                <p14:cNvContentPartPr/>
                <p14:nvPr/>
              </p14:nvContentPartPr>
              <p14:xfrm>
                <a:off x="341940" y="4894515"/>
                <a:ext cx="923040" cy="1044720"/>
              </p14:xfrm>
            </p:contentPart>
          </mc:Choice>
          <mc:Fallback>
            <p:pic>
              <p:nvPicPr>
                <p:cNvPr id="736" name="Input penna 735">
                  <a:extLst>
                    <a:ext uri="{FF2B5EF4-FFF2-40B4-BE49-F238E27FC236}">
                      <a16:creationId xmlns:a16="http://schemas.microsoft.com/office/drawing/2014/main" id="{4B7BDDED-58B3-6A9E-2312-2BAA266B30DE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334380" y="4886955"/>
                  <a:ext cx="938160" cy="10598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73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74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73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4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75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74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76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76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7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76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8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77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90" name="Screenshot 2024-10-22 alle 11.13.46.png" descr="Screenshot 2024-10-22 alle 11.13.4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7399" y="1442631"/>
            <a:ext cx="8377202" cy="3289478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CC4C3BDA-F6D5-F23A-238E-89BF3DDE990B}"/>
                  </a:ext>
                </a:extLst>
              </p14:cNvPr>
              <p14:cNvContentPartPr/>
              <p14:nvPr/>
            </p14:nvContentPartPr>
            <p14:xfrm>
              <a:off x="1245935" y="647975"/>
              <a:ext cx="617760" cy="9745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CC4C3BDA-F6D5-F23A-238E-89BF3DDE990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38375" y="640415"/>
                <a:ext cx="632880" cy="989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uppo 26">
            <a:extLst>
              <a:ext uri="{FF2B5EF4-FFF2-40B4-BE49-F238E27FC236}">
                <a16:creationId xmlns:a16="http://schemas.microsoft.com/office/drawing/2014/main" id="{DD2850CB-04B4-6099-5220-D29BC093545A}"/>
              </a:ext>
            </a:extLst>
          </p:cNvPr>
          <p:cNvGrpSpPr/>
          <p:nvPr/>
        </p:nvGrpSpPr>
        <p:grpSpPr>
          <a:xfrm>
            <a:off x="6770135" y="2840735"/>
            <a:ext cx="681840" cy="503280"/>
            <a:chOff x="6770135" y="2840735"/>
            <a:chExt cx="681840" cy="503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BF01F2F1-12E3-EF92-F54B-E33265BFE864}"/>
                    </a:ext>
                  </a:extLst>
                </p14:cNvPr>
                <p14:cNvContentPartPr/>
                <p14:nvPr/>
              </p14:nvContentPartPr>
              <p14:xfrm>
                <a:off x="6770135" y="2913455"/>
                <a:ext cx="339840" cy="38340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BF01F2F1-12E3-EF92-F54B-E33265BFE86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762575" y="2905895"/>
                  <a:ext cx="354600" cy="39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339EE6A5-8EDC-564F-118F-01237D09F48A}"/>
                    </a:ext>
                  </a:extLst>
                </p14:cNvPr>
                <p14:cNvContentPartPr/>
                <p14:nvPr/>
              </p14:nvContentPartPr>
              <p14:xfrm>
                <a:off x="7156775" y="2840735"/>
                <a:ext cx="135000" cy="50328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339EE6A5-8EDC-564F-118F-01237D09F48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149215" y="2833175"/>
                  <a:ext cx="150120" cy="51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B44CE1D2-0ACA-444A-55D9-297218B1508B}"/>
                    </a:ext>
                  </a:extLst>
                </p14:cNvPr>
                <p14:cNvContentPartPr/>
                <p14:nvPr/>
              </p14:nvContentPartPr>
              <p14:xfrm>
                <a:off x="7233815" y="3093095"/>
                <a:ext cx="218160" cy="2808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B44CE1D2-0ACA-444A-55D9-297218B1508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226255" y="3085535"/>
                  <a:ext cx="233280" cy="4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4BA1604C-BD48-8BFB-8685-D6B0E6D1531F}"/>
              </a:ext>
            </a:extLst>
          </p:cNvPr>
          <p:cNvGrpSpPr/>
          <p:nvPr/>
        </p:nvGrpSpPr>
        <p:grpSpPr>
          <a:xfrm>
            <a:off x="6924575" y="3490175"/>
            <a:ext cx="353880" cy="328680"/>
            <a:chOff x="6924575" y="3490175"/>
            <a:chExt cx="353880" cy="32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AE6594A-6279-BD14-38CD-4617C0CF7F07}"/>
                    </a:ext>
                  </a:extLst>
                </p14:cNvPr>
                <p14:cNvContentPartPr/>
                <p14:nvPr/>
              </p14:nvContentPartPr>
              <p14:xfrm>
                <a:off x="6924575" y="3490175"/>
                <a:ext cx="296280" cy="270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AE6594A-6279-BD14-38CD-4617C0CF7F0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917015" y="3482615"/>
                  <a:ext cx="31140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4C3184CF-54E8-A097-666A-B1C8370B136F}"/>
                    </a:ext>
                  </a:extLst>
                </p14:cNvPr>
                <p14:cNvContentPartPr/>
                <p14:nvPr/>
              </p14:nvContentPartPr>
              <p14:xfrm>
                <a:off x="6945095" y="3510335"/>
                <a:ext cx="219240" cy="3085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4C3184CF-54E8-A097-666A-B1C8370B136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937535" y="3502775"/>
                  <a:ext cx="234360" cy="32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3E882D1D-0285-C08B-3F36-96671B7E03C1}"/>
                    </a:ext>
                  </a:extLst>
                </p14:cNvPr>
                <p14:cNvContentPartPr/>
                <p14:nvPr/>
              </p14:nvContentPartPr>
              <p14:xfrm>
                <a:off x="6960215" y="3662255"/>
                <a:ext cx="318240" cy="1332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3E882D1D-0285-C08B-3F36-96671B7E03C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952655" y="3654695"/>
                  <a:ext cx="333000" cy="2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B08D511C-3B72-8A14-8151-8E313CC90B15}"/>
              </a:ext>
            </a:extLst>
          </p:cNvPr>
          <p:cNvGrpSpPr/>
          <p:nvPr/>
        </p:nvGrpSpPr>
        <p:grpSpPr>
          <a:xfrm>
            <a:off x="7922855" y="2877815"/>
            <a:ext cx="790200" cy="680040"/>
            <a:chOff x="7922855" y="2877815"/>
            <a:chExt cx="790200" cy="680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190ACEA-66FD-2C71-7BDB-F95EF2C9FBEB}"/>
                    </a:ext>
                  </a:extLst>
                </p14:cNvPr>
                <p14:cNvContentPartPr/>
                <p14:nvPr/>
              </p14:nvContentPartPr>
              <p14:xfrm>
                <a:off x="7922855" y="2877815"/>
                <a:ext cx="498240" cy="4989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190ACEA-66FD-2C71-7BDB-F95EF2C9FBE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915295" y="2870255"/>
                  <a:ext cx="513360" cy="51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2C125A00-B263-53B4-26ED-44B87CF2AED5}"/>
                    </a:ext>
                  </a:extLst>
                </p14:cNvPr>
                <p14:cNvContentPartPr/>
                <p14:nvPr/>
              </p14:nvContentPartPr>
              <p14:xfrm>
                <a:off x="8638535" y="2910215"/>
                <a:ext cx="74520" cy="6476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2C125A00-B263-53B4-26ED-44B87CF2AED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630975" y="2902655"/>
                  <a:ext cx="89640" cy="66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6480C94C-1134-5BFB-8B65-E3EA1D674D79}"/>
              </a:ext>
            </a:extLst>
          </p:cNvPr>
          <p:cNvGrpSpPr/>
          <p:nvPr/>
        </p:nvGrpSpPr>
        <p:grpSpPr>
          <a:xfrm>
            <a:off x="6116015" y="3592775"/>
            <a:ext cx="393120" cy="297000"/>
            <a:chOff x="6116015" y="3592775"/>
            <a:chExt cx="393120" cy="29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BD89190-1697-0476-7468-29F01600F2B2}"/>
                    </a:ext>
                  </a:extLst>
                </p14:cNvPr>
                <p14:cNvContentPartPr/>
                <p14:nvPr/>
              </p14:nvContentPartPr>
              <p14:xfrm>
                <a:off x="6116015" y="3662975"/>
                <a:ext cx="365400" cy="565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BD89190-1697-0476-7468-29F01600F2B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108455" y="3655415"/>
                  <a:ext cx="38052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A843004D-904B-3EC4-837C-94CAB912B324}"/>
                    </a:ext>
                  </a:extLst>
                </p14:cNvPr>
                <p14:cNvContentPartPr/>
                <p14:nvPr/>
              </p14:nvContentPartPr>
              <p14:xfrm>
                <a:off x="6458375" y="3592775"/>
                <a:ext cx="50760" cy="2970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A843004D-904B-3EC4-837C-94CAB912B32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450815" y="3585215"/>
                  <a:ext cx="65880" cy="312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4" name="Gruppo 703">
            <a:extLst>
              <a:ext uri="{FF2B5EF4-FFF2-40B4-BE49-F238E27FC236}">
                <a16:creationId xmlns:a16="http://schemas.microsoft.com/office/drawing/2014/main" id="{62B3AF52-B880-C45A-2B4C-4358845D774B}"/>
              </a:ext>
            </a:extLst>
          </p:cNvPr>
          <p:cNvGrpSpPr/>
          <p:nvPr/>
        </p:nvGrpSpPr>
        <p:grpSpPr>
          <a:xfrm>
            <a:off x="1780175" y="4978415"/>
            <a:ext cx="638640" cy="504360"/>
            <a:chOff x="1780175" y="4978415"/>
            <a:chExt cx="638640" cy="50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BD9194EF-207F-EE9F-D04B-6D02136DC999}"/>
                    </a:ext>
                  </a:extLst>
                </p14:cNvPr>
                <p14:cNvContentPartPr/>
                <p14:nvPr/>
              </p14:nvContentPartPr>
              <p14:xfrm>
                <a:off x="1780175" y="4978415"/>
                <a:ext cx="425520" cy="43956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BD9194EF-207F-EE9F-D04B-6D02136DC99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772615" y="4970855"/>
                  <a:ext cx="440640" cy="45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A625253A-19EE-811A-3B3A-8071D6900381}"/>
                    </a:ext>
                  </a:extLst>
                </p14:cNvPr>
                <p14:cNvContentPartPr/>
                <p14:nvPr/>
              </p14:nvContentPartPr>
              <p14:xfrm>
                <a:off x="2382455" y="5018015"/>
                <a:ext cx="36360" cy="46476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A625253A-19EE-811A-3B3A-8071D690038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374895" y="5010455"/>
                  <a:ext cx="51480" cy="479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53" name="Input penna 52">
                <a:extLst>
                  <a:ext uri="{FF2B5EF4-FFF2-40B4-BE49-F238E27FC236}">
                    <a16:creationId xmlns:a16="http://schemas.microsoft.com/office/drawing/2014/main" id="{1DCA5384-13EB-ECF2-B28F-89D2E2EBC502}"/>
                  </a:ext>
                </a:extLst>
              </p14:cNvPr>
              <p14:cNvContentPartPr/>
              <p14:nvPr/>
            </p14:nvContentPartPr>
            <p14:xfrm>
              <a:off x="3067175" y="5124935"/>
              <a:ext cx="204120" cy="58320"/>
            </p14:xfrm>
          </p:contentPart>
        </mc:Choice>
        <mc:Fallback>
          <p:pic>
            <p:nvPicPr>
              <p:cNvPr id="53" name="Input penna 52">
                <a:extLst>
                  <a:ext uri="{FF2B5EF4-FFF2-40B4-BE49-F238E27FC236}">
                    <a16:creationId xmlns:a16="http://schemas.microsoft.com/office/drawing/2014/main" id="{1DCA5384-13EB-ECF2-B28F-89D2E2EBC502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059615" y="5117375"/>
                <a:ext cx="218880" cy="7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54" name="Input penna 53">
                <a:extLst>
                  <a:ext uri="{FF2B5EF4-FFF2-40B4-BE49-F238E27FC236}">
                    <a16:creationId xmlns:a16="http://schemas.microsoft.com/office/drawing/2014/main" id="{F4A857D1-7AF6-CA55-0E44-ACC38D0738C5}"/>
                  </a:ext>
                </a:extLst>
              </p14:cNvPr>
              <p14:cNvContentPartPr/>
              <p14:nvPr/>
            </p14:nvContentPartPr>
            <p14:xfrm>
              <a:off x="3028295" y="5375495"/>
              <a:ext cx="232560" cy="28080"/>
            </p14:xfrm>
          </p:contentPart>
        </mc:Choice>
        <mc:Fallback>
          <p:pic>
            <p:nvPicPr>
              <p:cNvPr id="54" name="Input penna 53">
                <a:extLst>
                  <a:ext uri="{FF2B5EF4-FFF2-40B4-BE49-F238E27FC236}">
                    <a16:creationId xmlns:a16="http://schemas.microsoft.com/office/drawing/2014/main" id="{F4A857D1-7AF6-CA55-0E44-ACC38D0738C5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3020735" y="5367935"/>
                <a:ext cx="247680" cy="43200"/>
              </a:xfrm>
              <a:prstGeom prst="rect">
                <a:avLst/>
              </a:prstGeom>
            </p:spPr>
          </p:pic>
        </mc:Fallback>
      </mc:AlternateContent>
      <p:grpSp>
        <p:nvGrpSpPr>
          <p:cNvPr id="708" name="Gruppo 707">
            <a:extLst>
              <a:ext uri="{FF2B5EF4-FFF2-40B4-BE49-F238E27FC236}">
                <a16:creationId xmlns:a16="http://schemas.microsoft.com/office/drawing/2014/main" id="{148D61C9-AA4E-65CB-B95E-30AFB778FE0F}"/>
              </a:ext>
            </a:extLst>
          </p:cNvPr>
          <p:cNvGrpSpPr/>
          <p:nvPr/>
        </p:nvGrpSpPr>
        <p:grpSpPr>
          <a:xfrm>
            <a:off x="465455" y="4826495"/>
            <a:ext cx="1227240" cy="1352520"/>
            <a:chOff x="465455" y="4826495"/>
            <a:chExt cx="1227240" cy="1352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31967539-E526-210E-8B78-B7BE560F1122}"/>
                    </a:ext>
                  </a:extLst>
                </p14:cNvPr>
                <p14:cNvContentPartPr/>
                <p14:nvPr/>
              </p14:nvContentPartPr>
              <p14:xfrm>
                <a:off x="776135" y="4826495"/>
                <a:ext cx="294480" cy="5097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31967539-E526-210E-8B78-B7BE560F112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68575" y="4818935"/>
                  <a:ext cx="309600" cy="52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F056B6D-8C93-878C-EECA-23BC0B4C0C49}"/>
                    </a:ext>
                  </a:extLst>
                </p14:cNvPr>
                <p14:cNvContentPartPr/>
                <p14:nvPr/>
              </p14:nvContentPartPr>
              <p14:xfrm>
                <a:off x="1149455" y="4874735"/>
                <a:ext cx="50760" cy="4453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F056B6D-8C93-878C-EECA-23BC0B4C0C4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141895" y="4867175"/>
                  <a:ext cx="65880" cy="46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C5FF5179-F6C7-3894-0375-399925074CBA}"/>
                    </a:ext>
                  </a:extLst>
                </p14:cNvPr>
                <p14:cNvContentPartPr/>
                <p14:nvPr/>
              </p14:nvContentPartPr>
              <p14:xfrm>
                <a:off x="1147295" y="5086415"/>
                <a:ext cx="201960" cy="914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C5FF5179-F6C7-3894-0375-399925074CB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140095" y="5078855"/>
                  <a:ext cx="21708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BCA2F39D-6471-6D22-0C87-1D6C503E23A2}"/>
                    </a:ext>
                  </a:extLst>
                </p14:cNvPr>
                <p14:cNvContentPartPr/>
                <p14:nvPr/>
              </p14:nvContentPartPr>
              <p14:xfrm>
                <a:off x="807095" y="5509055"/>
                <a:ext cx="384840" cy="291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BCA2F39D-6471-6D22-0C87-1D6C503E23A2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99535" y="5501495"/>
                  <a:ext cx="39996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3D0284A4-C05F-2161-4501-9502B0CEBE1F}"/>
                    </a:ext>
                  </a:extLst>
                </p14:cNvPr>
                <p14:cNvContentPartPr/>
                <p14:nvPr/>
              </p14:nvContentPartPr>
              <p14:xfrm>
                <a:off x="850295" y="5522015"/>
                <a:ext cx="271800" cy="47016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3D0284A4-C05F-2161-4501-9502B0CEBE1F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42735" y="5514455"/>
                  <a:ext cx="286920" cy="48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96458F42-60E2-7D4F-F475-EB5FA911A6A4}"/>
                    </a:ext>
                  </a:extLst>
                </p14:cNvPr>
                <p14:cNvContentPartPr/>
                <p14:nvPr/>
              </p14:nvContentPartPr>
              <p14:xfrm>
                <a:off x="869735" y="5713535"/>
                <a:ext cx="337680" cy="5292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96458F42-60E2-7D4F-F475-EB5FA911A6A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62175" y="5705975"/>
                  <a:ext cx="35280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705" name="Input penna 704">
                  <a:extLst>
                    <a:ext uri="{FF2B5EF4-FFF2-40B4-BE49-F238E27FC236}">
                      <a16:creationId xmlns:a16="http://schemas.microsoft.com/office/drawing/2014/main" id="{74AA65EF-682F-FD37-88A0-B126B5901899}"/>
                    </a:ext>
                  </a:extLst>
                </p14:cNvPr>
                <p14:cNvContentPartPr/>
                <p14:nvPr/>
              </p14:nvContentPartPr>
              <p14:xfrm>
                <a:off x="465455" y="5320775"/>
                <a:ext cx="978840" cy="858240"/>
              </p14:xfrm>
            </p:contentPart>
          </mc:Choice>
          <mc:Fallback>
            <p:pic>
              <p:nvPicPr>
                <p:cNvPr id="705" name="Input penna 704">
                  <a:extLst>
                    <a:ext uri="{FF2B5EF4-FFF2-40B4-BE49-F238E27FC236}">
                      <a16:creationId xmlns:a16="http://schemas.microsoft.com/office/drawing/2014/main" id="{74AA65EF-682F-FD37-88A0-B126B5901899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57895" y="5313215"/>
                  <a:ext cx="993960" cy="87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706" name="Input penna 705">
                  <a:extLst>
                    <a:ext uri="{FF2B5EF4-FFF2-40B4-BE49-F238E27FC236}">
                      <a16:creationId xmlns:a16="http://schemas.microsoft.com/office/drawing/2014/main" id="{7FF48D72-1DC9-7D97-2EC9-2CFBCB6334CE}"/>
                    </a:ext>
                  </a:extLst>
                </p14:cNvPr>
                <p14:cNvContentPartPr/>
                <p14:nvPr/>
              </p14:nvContentPartPr>
              <p14:xfrm>
                <a:off x="1336655" y="5296295"/>
                <a:ext cx="356040" cy="357840"/>
              </p14:xfrm>
            </p:contentPart>
          </mc:Choice>
          <mc:Fallback>
            <p:pic>
              <p:nvPicPr>
                <p:cNvPr id="706" name="Input penna 705">
                  <a:extLst>
                    <a:ext uri="{FF2B5EF4-FFF2-40B4-BE49-F238E27FC236}">
                      <a16:creationId xmlns:a16="http://schemas.microsoft.com/office/drawing/2014/main" id="{7FF48D72-1DC9-7D97-2EC9-2CFBCB6334CE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329095" y="5288735"/>
                  <a:ext cx="371160" cy="372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718" name="Input penna 717">
                <a:extLst>
                  <a:ext uri="{FF2B5EF4-FFF2-40B4-BE49-F238E27FC236}">
                    <a16:creationId xmlns:a16="http://schemas.microsoft.com/office/drawing/2014/main" id="{8BC4036D-A708-D6F3-8B1E-2A1D4FB6076B}"/>
                  </a:ext>
                </a:extLst>
              </p14:cNvPr>
              <p14:cNvContentPartPr/>
              <p14:nvPr/>
            </p14:nvContentPartPr>
            <p14:xfrm>
              <a:off x="1636175" y="1412615"/>
              <a:ext cx="768960" cy="680400"/>
            </p14:xfrm>
          </p:contentPart>
        </mc:Choice>
        <mc:Fallback>
          <p:pic>
            <p:nvPicPr>
              <p:cNvPr id="718" name="Input penna 717">
                <a:extLst>
                  <a:ext uri="{FF2B5EF4-FFF2-40B4-BE49-F238E27FC236}">
                    <a16:creationId xmlns:a16="http://schemas.microsoft.com/office/drawing/2014/main" id="{8BC4036D-A708-D6F3-8B1E-2A1D4FB6076B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1628615" y="1405055"/>
                <a:ext cx="784080" cy="695520"/>
              </a:xfrm>
              <a:prstGeom prst="rect">
                <a:avLst/>
              </a:prstGeom>
            </p:spPr>
          </p:pic>
        </mc:Fallback>
      </mc:AlternateContent>
      <p:grpSp>
        <p:nvGrpSpPr>
          <p:cNvPr id="722" name="Gruppo 721">
            <a:extLst>
              <a:ext uri="{FF2B5EF4-FFF2-40B4-BE49-F238E27FC236}">
                <a16:creationId xmlns:a16="http://schemas.microsoft.com/office/drawing/2014/main" id="{BDC0E742-1724-692B-09E9-029FD7D9204F}"/>
              </a:ext>
            </a:extLst>
          </p:cNvPr>
          <p:cNvGrpSpPr/>
          <p:nvPr/>
        </p:nvGrpSpPr>
        <p:grpSpPr>
          <a:xfrm>
            <a:off x="3914615" y="4683935"/>
            <a:ext cx="2346480" cy="1302840"/>
            <a:chOff x="3914615" y="4683935"/>
            <a:chExt cx="2346480" cy="130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7CD5E530-B7BA-8C8D-9DF9-D3D971B91C3B}"/>
                    </a:ext>
                  </a:extLst>
                </p14:cNvPr>
                <p14:cNvContentPartPr/>
                <p14:nvPr/>
              </p14:nvContentPartPr>
              <p14:xfrm>
                <a:off x="3914615" y="5127095"/>
                <a:ext cx="402480" cy="40788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7CD5E530-B7BA-8C8D-9DF9-D3D971B91C3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907055" y="5119535"/>
                  <a:ext cx="417600" cy="42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87A45159-9205-60E0-8455-BCB49C6A823C}"/>
                    </a:ext>
                  </a:extLst>
                </p14:cNvPr>
                <p14:cNvContentPartPr/>
                <p14:nvPr/>
              </p14:nvContentPartPr>
              <p14:xfrm>
                <a:off x="4345535" y="5124935"/>
                <a:ext cx="240480" cy="38448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87A45159-9205-60E0-8455-BCB49C6A823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337975" y="5117375"/>
                  <a:ext cx="255600" cy="39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241E8670-6686-1A0B-3E9A-4293A46D7F8D}"/>
                    </a:ext>
                  </a:extLst>
                </p14:cNvPr>
                <p14:cNvContentPartPr/>
                <p14:nvPr/>
              </p14:nvContentPartPr>
              <p14:xfrm>
                <a:off x="4379375" y="5340215"/>
                <a:ext cx="214200" cy="6552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241E8670-6686-1A0B-3E9A-4293A46D7F8D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371815" y="5332655"/>
                  <a:ext cx="2293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A6486459-6EFF-A1DF-B14C-B1F8A75D423C}"/>
                    </a:ext>
                  </a:extLst>
                </p14:cNvPr>
                <p14:cNvContentPartPr/>
                <p14:nvPr/>
              </p14:nvContentPartPr>
              <p14:xfrm>
                <a:off x="4667375" y="5150495"/>
                <a:ext cx="378360" cy="3240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A6486459-6EFF-A1DF-B14C-B1F8A75D423C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659815" y="5143295"/>
                  <a:ext cx="39348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EDFB4190-D9CD-223D-E695-0554DC39CA9E}"/>
                    </a:ext>
                  </a:extLst>
                </p14:cNvPr>
                <p14:cNvContentPartPr/>
                <p14:nvPr/>
              </p14:nvContentPartPr>
              <p14:xfrm>
                <a:off x="4819295" y="5169935"/>
                <a:ext cx="59040" cy="3330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EDFB4190-D9CD-223D-E695-0554DC39CA9E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811735" y="5162375"/>
                  <a:ext cx="74160" cy="34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2D691BAD-4FB9-2E1F-9ACD-205F1D8937B2}"/>
                    </a:ext>
                  </a:extLst>
                </p14:cNvPr>
                <p14:cNvContentPartPr/>
                <p14:nvPr/>
              </p14:nvContentPartPr>
              <p14:xfrm>
                <a:off x="5055815" y="5162375"/>
                <a:ext cx="103680" cy="3600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2D691BAD-4FB9-2E1F-9ACD-205F1D8937B2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048615" y="5154815"/>
                  <a:ext cx="118800" cy="37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19" name="Input penna 718">
                  <a:extLst>
                    <a:ext uri="{FF2B5EF4-FFF2-40B4-BE49-F238E27FC236}">
                      <a16:creationId xmlns:a16="http://schemas.microsoft.com/office/drawing/2014/main" id="{775C9DD8-51C4-3095-FC3F-F114E3112085}"/>
                    </a:ext>
                  </a:extLst>
                </p14:cNvPr>
                <p14:cNvContentPartPr/>
                <p14:nvPr/>
              </p14:nvContentPartPr>
              <p14:xfrm>
                <a:off x="5370455" y="4978415"/>
                <a:ext cx="659160" cy="1000800"/>
              </p14:xfrm>
            </p:contentPart>
          </mc:Choice>
          <mc:Fallback>
            <p:pic>
              <p:nvPicPr>
                <p:cNvPr id="719" name="Input penna 718">
                  <a:extLst>
                    <a:ext uri="{FF2B5EF4-FFF2-40B4-BE49-F238E27FC236}">
                      <a16:creationId xmlns:a16="http://schemas.microsoft.com/office/drawing/2014/main" id="{775C9DD8-51C4-3095-FC3F-F114E3112085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363255" y="4970855"/>
                  <a:ext cx="673920" cy="10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20" name="Input penna 719">
                  <a:extLst>
                    <a:ext uri="{FF2B5EF4-FFF2-40B4-BE49-F238E27FC236}">
                      <a16:creationId xmlns:a16="http://schemas.microsoft.com/office/drawing/2014/main" id="{82985AA6-A762-12DC-DF01-4E1C5FBAF995}"/>
                    </a:ext>
                  </a:extLst>
                </p14:cNvPr>
                <p14:cNvContentPartPr/>
                <p14:nvPr/>
              </p14:nvContentPartPr>
              <p14:xfrm>
                <a:off x="5236895" y="4683935"/>
                <a:ext cx="1024200" cy="1302840"/>
              </p14:xfrm>
            </p:contentPart>
          </mc:Choice>
          <mc:Fallback>
            <p:pic>
              <p:nvPicPr>
                <p:cNvPr id="720" name="Input penna 719">
                  <a:extLst>
                    <a:ext uri="{FF2B5EF4-FFF2-40B4-BE49-F238E27FC236}">
                      <a16:creationId xmlns:a16="http://schemas.microsoft.com/office/drawing/2014/main" id="{82985AA6-A762-12DC-DF01-4E1C5FBAF995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229335" y="4676375"/>
                  <a:ext cx="1039320" cy="131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8" name="Gruppo 797">
            <a:extLst>
              <a:ext uri="{FF2B5EF4-FFF2-40B4-BE49-F238E27FC236}">
                <a16:creationId xmlns:a16="http://schemas.microsoft.com/office/drawing/2014/main" id="{35504275-21BE-01DB-12F4-539B2D53CE66}"/>
              </a:ext>
            </a:extLst>
          </p:cNvPr>
          <p:cNvGrpSpPr/>
          <p:nvPr/>
        </p:nvGrpSpPr>
        <p:grpSpPr>
          <a:xfrm>
            <a:off x="6810095" y="5110175"/>
            <a:ext cx="395280" cy="261000"/>
            <a:chOff x="6810095" y="5110175"/>
            <a:chExt cx="395280" cy="26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723" name="Input penna 722">
                  <a:extLst>
                    <a:ext uri="{FF2B5EF4-FFF2-40B4-BE49-F238E27FC236}">
                      <a16:creationId xmlns:a16="http://schemas.microsoft.com/office/drawing/2014/main" id="{DE5F06F3-B7D8-E754-AEB8-CE7FA7AFE8DE}"/>
                    </a:ext>
                  </a:extLst>
                </p14:cNvPr>
                <p14:cNvContentPartPr/>
                <p14:nvPr/>
              </p14:nvContentPartPr>
              <p14:xfrm>
                <a:off x="6810095" y="5206295"/>
                <a:ext cx="287280" cy="47520"/>
              </p14:xfrm>
            </p:contentPart>
          </mc:Choice>
          <mc:Fallback>
            <p:pic>
              <p:nvPicPr>
                <p:cNvPr id="723" name="Input penna 722">
                  <a:extLst>
                    <a:ext uri="{FF2B5EF4-FFF2-40B4-BE49-F238E27FC236}">
                      <a16:creationId xmlns:a16="http://schemas.microsoft.com/office/drawing/2014/main" id="{DE5F06F3-B7D8-E754-AEB8-CE7FA7AFE8DE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802535" y="5198735"/>
                  <a:ext cx="30240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724" name="Input penna 723">
                  <a:extLst>
                    <a:ext uri="{FF2B5EF4-FFF2-40B4-BE49-F238E27FC236}">
                      <a16:creationId xmlns:a16="http://schemas.microsoft.com/office/drawing/2014/main" id="{3D8643BA-4220-F7E9-1087-FA26036C4FDB}"/>
                    </a:ext>
                  </a:extLst>
                </p14:cNvPr>
                <p14:cNvContentPartPr/>
                <p14:nvPr/>
              </p14:nvContentPartPr>
              <p14:xfrm>
                <a:off x="7063175" y="5110175"/>
                <a:ext cx="142200" cy="261000"/>
              </p14:xfrm>
            </p:contentPart>
          </mc:Choice>
          <mc:Fallback>
            <p:pic>
              <p:nvPicPr>
                <p:cNvPr id="724" name="Input penna 723">
                  <a:extLst>
                    <a:ext uri="{FF2B5EF4-FFF2-40B4-BE49-F238E27FC236}">
                      <a16:creationId xmlns:a16="http://schemas.microsoft.com/office/drawing/2014/main" id="{3D8643BA-4220-F7E9-1087-FA26036C4FDB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055615" y="5102615"/>
                  <a:ext cx="157320" cy="27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6" name="Gruppo 795">
            <a:extLst>
              <a:ext uri="{FF2B5EF4-FFF2-40B4-BE49-F238E27FC236}">
                <a16:creationId xmlns:a16="http://schemas.microsoft.com/office/drawing/2014/main" id="{852C9B8A-DB0E-D34B-DED5-FC1BB13C5877}"/>
              </a:ext>
            </a:extLst>
          </p:cNvPr>
          <p:cNvGrpSpPr/>
          <p:nvPr/>
        </p:nvGrpSpPr>
        <p:grpSpPr>
          <a:xfrm>
            <a:off x="7607135" y="4939895"/>
            <a:ext cx="1188000" cy="480600"/>
            <a:chOff x="7607135" y="4939895"/>
            <a:chExt cx="1188000" cy="48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725" name="Input penna 724">
                  <a:extLst>
                    <a:ext uri="{FF2B5EF4-FFF2-40B4-BE49-F238E27FC236}">
                      <a16:creationId xmlns:a16="http://schemas.microsoft.com/office/drawing/2014/main" id="{D29C6875-4742-8C0B-1B96-41AD6F9AD525}"/>
                    </a:ext>
                  </a:extLst>
                </p14:cNvPr>
                <p14:cNvContentPartPr/>
                <p14:nvPr/>
              </p14:nvContentPartPr>
              <p14:xfrm>
                <a:off x="7607135" y="4939895"/>
                <a:ext cx="247680" cy="470160"/>
              </p14:xfrm>
            </p:contentPart>
          </mc:Choice>
          <mc:Fallback>
            <p:pic>
              <p:nvPicPr>
                <p:cNvPr id="725" name="Input penna 724">
                  <a:extLst>
                    <a:ext uri="{FF2B5EF4-FFF2-40B4-BE49-F238E27FC236}">
                      <a16:creationId xmlns:a16="http://schemas.microsoft.com/office/drawing/2014/main" id="{D29C6875-4742-8C0B-1B96-41AD6F9AD525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599575" y="4932335"/>
                  <a:ext cx="262800" cy="48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726" name="Input penna 725">
                  <a:extLst>
                    <a:ext uri="{FF2B5EF4-FFF2-40B4-BE49-F238E27FC236}">
                      <a16:creationId xmlns:a16="http://schemas.microsoft.com/office/drawing/2014/main" id="{64054390-BE12-E238-79A4-C4CB2B4E6831}"/>
                    </a:ext>
                  </a:extLst>
                </p14:cNvPr>
                <p14:cNvContentPartPr/>
                <p14:nvPr/>
              </p14:nvContentPartPr>
              <p14:xfrm>
                <a:off x="7918535" y="5040335"/>
                <a:ext cx="84600" cy="380160"/>
              </p14:xfrm>
            </p:contentPart>
          </mc:Choice>
          <mc:Fallback>
            <p:pic>
              <p:nvPicPr>
                <p:cNvPr id="726" name="Input penna 725">
                  <a:extLst>
                    <a:ext uri="{FF2B5EF4-FFF2-40B4-BE49-F238E27FC236}">
                      <a16:creationId xmlns:a16="http://schemas.microsoft.com/office/drawing/2014/main" id="{64054390-BE12-E238-79A4-C4CB2B4E6831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911335" y="5032775"/>
                  <a:ext cx="99720" cy="39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727" name="Input penna 726">
                  <a:extLst>
                    <a:ext uri="{FF2B5EF4-FFF2-40B4-BE49-F238E27FC236}">
                      <a16:creationId xmlns:a16="http://schemas.microsoft.com/office/drawing/2014/main" id="{20402EC8-81AB-0BF2-9F1A-44B4CEF34D00}"/>
                    </a:ext>
                  </a:extLst>
                </p14:cNvPr>
                <p14:cNvContentPartPr/>
                <p14:nvPr/>
              </p14:nvContentPartPr>
              <p14:xfrm>
                <a:off x="7940135" y="5174255"/>
                <a:ext cx="266760" cy="86040"/>
              </p14:xfrm>
            </p:contentPart>
          </mc:Choice>
          <mc:Fallback>
            <p:pic>
              <p:nvPicPr>
                <p:cNvPr id="727" name="Input penna 726">
                  <a:extLst>
                    <a:ext uri="{FF2B5EF4-FFF2-40B4-BE49-F238E27FC236}">
                      <a16:creationId xmlns:a16="http://schemas.microsoft.com/office/drawing/2014/main" id="{20402EC8-81AB-0BF2-9F1A-44B4CEF34D00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932575" y="5166695"/>
                  <a:ext cx="28188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728" name="Input penna 727">
                  <a:extLst>
                    <a:ext uri="{FF2B5EF4-FFF2-40B4-BE49-F238E27FC236}">
                      <a16:creationId xmlns:a16="http://schemas.microsoft.com/office/drawing/2014/main" id="{C758251A-727B-9F6F-52E5-F556C228C3C4}"/>
                    </a:ext>
                  </a:extLst>
                </p14:cNvPr>
                <p14:cNvContentPartPr/>
                <p14:nvPr/>
              </p14:nvContentPartPr>
              <p14:xfrm>
                <a:off x="8477975" y="4943135"/>
                <a:ext cx="8640" cy="183240"/>
              </p14:xfrm>
            </p:contentPart>
          </mc:Choice>
          <mc:Fallback>
            <p:pic>
              <p:nvPicPr>
                <p:cNvPr id="728" name="Input penna 727">
                  <a:extLst>
                    <a:ext uri="{FF2B5EF4-FFF2-40B4-BE49-F238E27FC236}">
                      <a16:creationId xmlns:a16="http://schemas.microsoft.com/office/drawing/2014/main" id="{C758251A-727B-9F6F-52E5-F556C228C3C4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470415" y="4935575"/>
                  <a:ext cx="2376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791" name="Input penna 790">
                  <a:extLst>
                    <a:ext uri="{FF2B5EF4-FFF2-40B4-BE49-F238E27FC236}">
                      <a16:creationId xmlns:a16="http://schemas.microsoft.com/office/drawing/2014/main" id="{D7698CF2-27AA-3CF9-2A01-1631F37CF1EB}"/>
                    </a:ext>
                  </a:extLst>
                </p14:cNvPr>
                <p14:cNvContentPartPr/>
                <p14:nvPr/>
              </p14:nvContentPartPr>
              <p14:xfrm>
                <a:off x="8261975" y="5081015"/>
                <a:ext cx="326880" cy="38880"/>
              </p14:xfrm>
            </p:contentPart>
          </mc:Choice>
          <mc:Fallback>
            <p:pic>
              <p:nvPicPr>
                <p:cNvPr id="791" name="Input penna 790">
                  <a:extLst>
                    <a:ext uri="{FF2B5EF4-FFF2-40B4-BE49-F238E27FC236}">
                      <a16:creationId xmlns:a16="http://schemas.microsoft.com/office/drawing/2014/main" id="{D7698CF2-27AA-3CF9-2A01-1631F37CF1EB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254775" y="5073455"/>
                  <a:ext cx="34200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792" name="Input penna 791">
                  <a:extLst>
                    <a:ext uri="{FF2B5EF4-FFF2-40B4-BE49-F238E27FC236}">
                      <a16:creationId xmlns:a16="http://schemas.microsoft.com/office/drawing/2014/main" id="{83A75589-CE71-FDE3-476F-CA687606D0BD}"/>
                    </a:ext>
                  </a:extLst>
                </p14:cNvPr>
                <p14:cNvContentPartPr/>
                <p14:nvPr/>
              </p14:nvContentPartPr>
              <p14:xfrm>
                <a:off x="8319575" y="5087495"/>
                <a:ext cx="151560" cy="223920"/>
              </p14:xfrm>
            </p:contentPart>
          </mc:Choice>
          <mc:Fallback>
            <p:pic>
              <p:nvPicPr>
                <p:cNvPr id="792" name="Input penna 791">
                  <a:extLst>
                    <a:ext uri="{FF2B5EF4-FFF2-40B4-BE49-F238E27FC236}">
                      <a16:creationId xmlns:a16="http://schemas.microsoft.com/office/drawing/2014/main" id="{83A75589-CE71-FDE3-476F-CA687606D0BD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312015" y="5079935"/>
                  <a:ext cx="16668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793" name="Input penna 792">
                  <a:extLst>
                    <a:ext uri="{FF2B5EF4-FFF2-40B4-BE49-F238E27FC236}">
                      <a16:creationId xmlns:a16="http://schemas.microsoft.com/office/drawing/2014/main" id="{B2C67026-AC19-CDF2-596A-FEDA595100FE}"/>
                    </a:ext>
                  </a:extLst>
                </p14:cNvPr>
                <p14:cNvContentPartPr/>
                <p14:nvPr/>
              </p14:nvContentPartPr>
              <p14:xfrm>
                <a:off x="8470775" y="5130335"/>
                <a:ext cx="105120" cy="188640"/>
              </p14:xfrm>
            </p:contentPart>
          </mc:Choice>
          <mc:Fallback>
            <p:pic>
              <p:nvPicPr>
                <p:cNvPr id="793" name="Input penna 792">
                  <a:extLst>
                    <a:ext uri="{FF2B5EF4-FFF2-40B4-BE49-F238E27FC236}">
                      <a16:creationId xmlns:a16="http://schemas.microsoft.com/office/drawing/2014/main" id="{B2C67026-AC19-CDF2-596A-FEDA595100FE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463215" y="5122775"/>
                  <a:ext cx="12024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794" name="Input penna 793">
                  <a:extLst>
                    <a:ext uri="{FF2B5EF4-FFF2-40B4-BE49-F238E27FC236}">
                      <a16:creationId xmlns:a16="http://schemas.microsoft.com/office/drawing/2014/main" id="{67AC0145-2D4F-7328-640B-5EF6CDF6D086}"/>
                    </a:ext>
                  </a:extLst>
                </p14:cNvPr>
                <p14:cNvContentPartPr/>
                <p14:nvPr/>
              </p14:nvContentPartPr>
              <p14:xfrm>
                <a:off x="8758775" y="5147615"/>
                <a:ext cx="36360" cy="205920"/>
              </p14:xfrm>
            </p:contentPart>
          </mc:Choice>
          <mc:Fallback>
            <p:pic>
              <p:nvPicPr>
                <p:cNvPr id="794" name="Input penna 793">
                  <a:extLst>
                    <a:ext uri="{FF2B5EF4-FFF2-40B4-BE49-F238E27FC236}">
                      <a16:creationId xmlns:a16="http://schemas.microsoft.com/office/drawing/2014/main" id="{67AC0145-2D4F-7328-640B-5EF6CDF6D086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751215" y="5140055"/>
                  <a:ext cx="51480" cy="220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9">
            <p14:nvContentPartPr>
              <p14:cNvPr id="799" name="Input penna 798">
                <a:extLst>
                  <a:ext uri="{FF2B5EF4-FFF2-40B4-BE49-F238E27FC236}">
                    <a16:creationId xmlns:a16="http://schemas.microsoft.com/office/drawing/2014/main" id="{127C5B54-8F96-E237-5EE8-EA894CCEA412}"/>
                  </a:ext>
                </a:extLst>
              </p14:cNvPr>
              <p14:cNvContentPartPr/>
              <p14:nvPr/>
            </p14:nvContentPartPr>
            <p14:xfrm>
              <a:off x="2451215" y="3502775"/>
              <a:ext cx="1250640" cy="56160"/>
            </p14:xfrm>
          </p:contentPart>
        </mc:Choice>
        <mc:Fallback>
          <p:pic>
            <p:nvPicPr>
              <p:cNvPr id="799" name="Input penna 798">
                <a:extLst>
                  <a:ext uri="{FF2B5EF4-FFF2-40B4-BE49-F238E27FC236}">
                    <a16:creationId xmlns:a16="http://schemas.microsoft.com/office/drawing/2014/main" id="{127C5B54-8F96-E237-5EE8-EA894CCEA412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2443655" y="3495215"/>
                <a:ext cx="1265760" cy="7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1">
            <p14:nvContentPartPr>
              <p14:cNvPr id="803" name="Input penna 802">
                <a:extLst>
                  <a:ext uri="{FF2B5EF4-FFF2-40B4-BE49-F238E27FC236}">
                    <a16:creationId xmlns:a16="http://schemas.microsoft.com/office/drawing/2014/main" id="{742964BA-48FD-E972-CE34-2F479F712855}"/>
                  </a:ext>
                </a:extLst>
              </p14:cNvPr>
              <p14:cNvContentPartPr/>
              <p14:nvPr/>
            </p14:nvContentPartPr>
            <p14:xfrm>
              <a:off x="2621855" y="2478215"/>
              <a:ext cx="879480" cy="33120"/>
            </p14:xfrm>
          </p:contentPart>
        </mc:Choice>
        <mc:Fallback>
          <p:pic>
            <p:nvPicPr>
              <p:cNvPr id="803" name="Input penna 802">
                <a:extLst>
                  <a:ext uri="{FF2B5EF4-FFF2-40B4-BE49-F238E27FC236}">
                    <a16:creationId xmlns:a16="http://schemas.microsoft.com/office/drawing/2014/main" id="{742964BA-48FD-E972-CE34-2F479F712855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2568215" y="2370575"/>
                <a:ext cx="987120" cy="24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3">
            <p14:nvContentPartPr>
              <p14:cNvPr id="804" name="Input penna 803">
                <a:extLst>
                  <a:ext uri="{FF2B5EF4-FFF2-40B4-BE49-F238E27FC236}">
                    <a16:creationId xmlns:a16="http://schemas.microsoft.com/office/drawing/2014/main" id="{A77D457F-1BAA-8944-0DE3-606D2DBD3AEE}"/>
                  </a:ext>
                </a:extLst>
              </p14:cNvPr>
              <p14:cNvContentPartPr/>
              <p14:nvPr/>
            </p14:nvContentPartPr>
            <p14:xfrm>
              <a:off x="3690335" y="2455535"/>
              <a:ext cx="326520" cy="94680"/>
            </p14:xfrm>
          </p:contentPart>
        </mc:Choice>
        <mc:Fallback>
          <p:pic>
            <p:nvPicPr>
              <p:cNvPr id="804" name="Input penna 803">
                <a:extLst>
                  <a:ext uri="{FF2B5EF4-FFF2-40B4-BE49-F238E27FC236}">
                    <a16:creationId xmlns:a16="http://schemas.microsoft.com/office/drawing/2014/main" id="{A77D457F-1BAA-8944-0DE3-606D2DBD3AEE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3636335" y="2347535"/>
                <a:ext cx="434160" cy="310320"/>
              </a:xfrm>
              <a:prstGeom prst="rect">
                <a:avLst/>
              </a:prstGeom>
            </p:spPr>
          </p:pic>
        </mc:Fallback>
      </mc:AlternateContent>
      <p:grpSp>
        <p:nvGrpSpPr>
          <p:cNvPr id="813" name="Gruppo 812">
            <a:extLst>
              <a:ext uri="{FF2B5EF4-FFF2-40B4-BE49-F238E27FC236}">
                <a16:creationId xmlns:a16="http://schemas.microsoft.com/office/drawing/2014/main" id="{82C633AC-FCDB-9EF4-7CB1-71997768B4A0}"/>
              </a:ext>
            </a:extLst>
          </p:cNvPr>
          <p:cNvGrpSpPr/>
          <p:nvPr/>
        </p:nvGrpSpPr>
        <p:grpSpPr>
          <a:xfrm>
            <a:off x="9359255" y="3190655"/>
            <a:ext cx="195480" cy="131040"/>
            <a:chOff x="9359255" y="3190655"/>
            <a:chExt cx="195480" cy="131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805" name="Input penna 804">
                  <a:extLst>
                    <a:ext uri="{FF2B5EF4-FFF2-40B4-BE49-F238E27FC236}">
                      <a16:creationId xmlns:a16="http://schemas.microsoft.com/office/drawing/2014/main" id="{CC6BAD40-9602-550B-2901-76C0599A61C8}"/>
                    </a:ext>
                  </a:extLst>
                </p14:cNvPr>
                <p14:cNvContentPartPr/>
                <p14:nvPr/>
              </p14:nvContentPartPr>
              <p14:xfrm>
                <a:off x="9359255" y="3237455"/>
                <a:ext cx="111600" cy="25920"/>
              </p14:xfrm>
            </p:contentPart>
          </mc:Choice>
          <mc:Fallback>
            <p:pic>
              <p:nvPicPr>
                <p:cNvPr id="805" name="Input penna 804">
                  <a:extLst>
                    <a:ext uri="{FF2B5EF4-FFF2-40B4-BE49-F238E27FC236}">
                      <a16:creationId xmlns:a16="http://schemas.microsoft.com/office/drawing/2014/main" id="{CC6BAD40-9602-550B-2901-76C0599A61C8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9351695" y="3229895"/>
                  <a:ext cx="12636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806" name="Input penna 805">
                  <a:extLst>
                    <a:ext uri="{FF2B5EF4-FFF2-40B4-BE49-F238E27FC236}">
                      <a16:creationId xmlns:a16="http://schemas.microsoft.com/office/drawing/2014/main" id="{FD987303-BD4F-6F90-3518-5AD11F2E3E41}"/>
                    </a:ext>
                  </a:extLst>
                </p14:cNvPr>
                <p14:cNvContentPartPr/>
                <p14:nvPr/>
              </p14:nvContentPartPr>
              <p14:xfrm>
                <a:off x="9500015" y="3190655"/>
                <a:ext cx="54720" cy="131040"/>
              </p14:xfrm>
            </p:contentPart>
          </mc:Choice>
          <mc:Fallback>
            <p:pic>
              <p:nvPicPr>
                <p:cNvPr id="806" name="Input penna 805">
                  <a:extLst>
                    <a:ext uri="{FF2B5EF4-FFF2-40B4-BE49-F238E27FC236}">
                      <a16:creationId xmlns:a16="http://schemas.microsoft.com/office/drawing/2014/main" id="{FD987303-BD4F-6F90-3518-5AD11F2E3E41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9492815" y="3183095"/>
                  <a:ext cx="69840" cy="14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1" name="Gruppo 810">
            <a:extLst>
              <a:ext uri="{FF2B5EF4-FFF2-40B4-BE49-F238E27FC236}">
                <a16:creationId xmlns:a16="http://schemas.microsoft.com/office/drawing/2014/main" id="{91D0F596-37B3-1C10-8C8E-26876B24CEBA}"/>
              </a:ext>
            </a:extLst>
          </p:cNvPr>
          <p:cNvGrpSpPr/>
          <p:nvPr/>
        </p:nvGrpSpPr>
        <p:grpSpPr>
          <a:xfrm>
            <a:off x="9831215" y="3070775"/>
            <a:ext cx="501120" cy="337320"/>
            <a:chOff x="9831215" y="3070775"/>
            <a:chExt cx="501120" cy="33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807" name="Input penna 806">
                  <a:extLst>
                    <a:ext uri="{FF2B5EF4-FFF2-40B4-BE49-F238E27FC236}">
                      <a16:creationId xmlns:a16="http://schemas.microsoft.com/office/drawing/2014/main" id="{2B57F400-B079-E939-EAAF-75C5E7187A91}"/>
                    </a:ext>
                  </a:extLst>
                </p14:cNvPr>
                <p14:cNvContentPartPr/>
                <p14:nvPr/>
              </p14:nvContentPartPr>
              <p14:xfrm>
                <a:off x="9831215" y="3070775"/>
                <a:ext cx="261720" cy="337320"/>
              </p14:xfrm>
            </p:contentPart>
          </mc:Choice>
          <mc:Fallback>
            <p:pic>
              <p:nvPicPr>
                <p:cNvPr id="807" name="Input penna 806">
                  <a:extLst>
                    <a:ext uri="{FF2B5EF4-FFF2-40B4-BE49-F238E27FC236}">
                      <a16:creationId xmlns:a16="http://schemas.microsoft.com/office/drawing/2014/main" id="{2B57F400-B079-E939-EAAF-75C5E7187A91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9823655" y="3063215"/>
                  <a:ext cx="276480" cy="35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808" name="Input penna 807">
                  <a:extLst>
                    <a:ext uri="{FF2B5EF4-FFF2-40B4-BE49-F238E27FC236}">
                      <a16:creationId xmlns:a16="http://schemas.microsoft.com/office/drawing/2014/main" id="{0A29149C-35C7-BDFA-9B45-F25555F63645}"/>
                    </a:ext>
                  </a:extLst>
                </p14:cNvPr>
                <p14:cNvContentPartPr/>
                <p14:nvPr/>
              </p14:nvContentPartPr>
              <p14:xfrm>
                <a:off x="10049735" y="3079415"/>
                <a:ext cx="187200" cy="325440"/>
              </p14:xfrm>
            </p:contentPart>
          </mc:Choice>
          <mc:Fallback>
            <p:pic>
              <p:nvPicPr>
                <p:cNvPr id="808" name="Input penna 807">
                  <a:extLst>
                    <a:ext uri="{FF2B5EF4-FFF2-40B4-BE49-F238E27FC236}">
                      <a16:creationId xmlns:a16="http://schemas.microsoft.com/office/drawing/2014/main" id="{0A29149C-35C7-BDFA-9B45-F25555F63645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0042175" y="3072215"/>
                  <a:ext cx="201960" cy="34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809" name="Input penna 808">
                  <a:extLst>
                    <a:ext uri="{FF2B5EF4-FFF2-40B4-BE49-F238E27FC236}">
                      <a16:creationId xmlns:a16="http://schemas.microsoft.com/office/drawing/2014/main" id="{97719CED-27DA-44B6-1439-E2A98D2D11FE}"/>
                    </a:ext>
                  </a:extLst>
                </p14:cNvPr>
                <p14:cNvContentPartPr/>
                <p14:nvPr/>
              </p14:nvContentPartPr>
              <p14:xfrm>
                <a:off x="10125335" y="3283535"/>
                <a:ext cx="207000" cy="43200"/>
              </p14:xfrm>
            </p:contentPart>
          </mc:Choice>
          <mc:Fallback>
            <p:pic>
              <p:nvPicPr>
                <p:cNvPr id="809" name="Input penna 808">
                  <a:extLst>
                    <a:ext uri="{FF2B5EF4-FFF2-40B4-BE49-F238E27FC236}">
                      <a16:creationId xmlns:a16="http://schemas.microsoft.com/office/drawing/2014/main" id="{97719CED-27DA-44B6-1439-E2A98D2D11FE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0117775" y="3275975"/>
                  <a:ext cx="222120" cy="5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7" name="Gruppo 816">
            <a:extLst>
              <a:ext uri="{FF2B5EF4-FFF2-40B4-BE49-F238E27FC236}">
                <a16:creationId xmlns:a16="http://schemas.microsoft.com/office/drawing/2014/main" id="{173CBD20-4DB1-4E2A-633B-A8D4280B9F10}"/>
              </a:ext>
            </a:extLst>
          </p:cNvPr>
          <p:cNvGrpSpPr/>
          <p:nvPr/>
        </p:nvGrpSpPr>
        <p:grpSpPr>
          <a:xfrm>
            <a:off x="10610615" y="3020375"/>
            <a:ext cx="468360" cy="429480"/>
            <a:chOff x="10610615" y="3020375"/>
            <a:chExt cx="468360" cy="42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814" name="Input penna 813">
                  <a:extLst>
                    <a:ext uri="{FF2B5EF4-FFF2-40B4-BE49-F238E27FC236}">
                      <a16:creationId xmlns:a16="http://schemas.microsoft.com/office/drawing/2014/main" id="{9886324C-A423-2427-F18C-E1DE11513539}"/>
                    </a:ext>
                  </a:extLst>
                </p14:cNvPr>
                <p14:cNvContentPartPr/>
                <p14:nvPr/>
              </p14:nvContentPartPr>
              <p14:xfrm>
                <a:off x="10610615" y="3020375"/>
                <a:ext cx="307800" cy="324720"/>
              </p14:xfrm>
            </p:contentPart>
          </mc:Choice>
          <mc:Fallback>
            <p:pic>
              <p:nvPicPr>
                <p:cNvPr id="814" name="Input penna 813">
                  <a:extLst>
                    <a:ext uri="{FF2B5EF4-FFF2-40B4-BE49-F238E27FC236}">
                      <a16:creationId xmlns:a16="http://schemas.microsoft.com/office/drawing/2014/main" id="{9886324C-A423-2427-F18C-E1DE11513539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0603055" y="3012815"/>
                  <a:ext cx="32292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815" name="Input penna 814">
                  <a:extLst>
                    <a:ext uri="{FF2B5EF4-FFF2-40B4-BE49-F238E27FC236}">
                      <a16:creationId xmlns:a16="http://schemas.microsoft.com/office/drawing/2014/main" id="{BCA11F32-A8FE-C899-5BD5-FA4FE69F62EA}"/>
                    </a:ext>
                  </a:extLst>
                </p14:cNvPr>
                <p14:cNvContentPartPr/>
                <p14:nvPr/>
              </p14:nvContentPartPr>
              <p14:xfrm>
                <a:off x="11019935" y="3098495"/>
                <a:ext cx="59040" cy="351360"/>
              </p14:xfrm>
            </p:contentPart>
          </mc:Choice>
          <mc:Fallback>
            <p:pic>
              <p:nvPicPr>
                <p:cNvPr id="815" name="Input penna 814">
                  <a:extLst>
                    <a:ext uri="{FF2B5EF4-FFF2-40B4-BE49-F238E27FC236}">
                      <a16:creationId xmlns:a16="http://schemas.microsoft.com/office/drawing/2014/main" id="{BCA11F32-A8FE-C899-5BD5-FA4FE69F62EA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1012375" y="3090935"/>
                  <a:ext cx="74160" cy="366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0" name="Gruppo 819">
            <a:extLst>
              <a:ext uri="{FF2B5EF4-FFF2-40B4-BE49-F238E27FC236}">
                <a16:creationId xmlns:a16="http://schemas.microsoft.com/office/drawing/2014/main" id="{72D6DE78-3B66-F739-62D9-0BAE8D0DB5BD}"/>
              </a:ext>
            </a:extLst>
          </p:cNvPr>
          <p:cNvGrpSpPr/>
          <p:nvPr/>
        </p:nvGrpSpPr>
        <p:grpSpPr>
          <a:xfrm>
            <a:off x="1168895" y="236135"/>
            <a:ext cx="3439440" cy="579240"/>
            <a:chOff x="1168895" y="236135"/>
            <a:chExt cx="3439440" cy="579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3B0FF866-9FCF-312A-7706-75B5BF2ACFBC}"/>
                    </a:ext>
                  </a:extLst>
                </p14:cNvPr>
                <p14:cNvContentPartPr/>
                <p14:nvPr/>
              </p14:nvContentPartPr>
              <p14:xfrm>
                <a:off x="1183295" y="244775"/>
                <a:ext cx="141840" cy="33732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3B0FF866-9FCF-312A-7706-75B5BF2ACFBC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175735" y="237215"/>
                  <a:ext cx="156960" cy="35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5BA3CA72-1B58-0348-127A-980E7F676B12}"/>
                    </a:ext>
                  </a:extLst>
                </p14:cNvPr>
                <p14:cNvContentPartPr/>
                <p14:nvPr/>
              </p14:nvContentPartPr>
              <p14:xfrm>
                <a:off x="1362215" y="398855"/>
                <a:ext cx="148320" cy="1674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5BA3CA72-1B58-0348-127A-980E7F676B12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354655" y="391295"/>
                  <a:ext cx="16344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E17E721A-70B5-CE6C-BB75-EEF993FBE819}"/>
                    </a:ext>
                  </a:extLst>
                </p14:cNvPr>
                <p14:cNvContentPartPr/>
                <p14:nvPr/>
              </p14:nvContentPartPr>
              <p14:xfrm>
                <a:off x="1535015" y="446015"/>
                <a:ext cx="103320" cy="914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E17E721A-70B5-CE6C-BB75-EEF993FBE819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527455" y="438455"/>
                  <a:ext cx="11808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774E4CF5-CCAD-DCB6-03A9-C54896529629}"/>
                    </a:ext>
                  </a:extLst>
                </p14:cNvPr>
                <p14:cNvContentPartPr/>
                <p14:nvPr/>
              </p14:nvContentPartPr>
              <p14:xfrm>
                <a:off x="1722215" y="393455"/>
                <a:ext cx="103320" cy="1886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774E4CF5-CCAD-DCB6-03A9-C54896529629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714655" y="385895"/>
                  <a:ext cx="11844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F2B6E02E-1F48-9864-95FC-48DEA576E552}"/>
                    </a:ext>
                  </a:extLst>
                </p14:cNvPr>
                <p14:cNvContentPartPr/>
                <p14:nvPr/>
              </p14:nvContentPartPr>
              <p14:xfrm>
                <a:off x="2412335" y="381935"/>
                <a:ext cx="85680" cy="1706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F2B6E02E-1F48-9864-95FC-48DEA576E552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2404775" y="374375"/>
                  <a:ext cx="10080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7E0D9933-3FE7-2495-6D03-97C1459AC0CC}"/>
                    </a:ext>
                  </a:extLst>
                </p14:cNvPr>
                <p14:cNvContentPartPr/>
                <p14:nvPr/>
              </p14:nvContentPartPr>
              <p14:xfrm>
                <a:off x="2572535" y="429815"/>
                <a:ext cx="139320" cy="748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7E0D9933-3FE7-2495-6D03-97C1459AC0CC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2564975" y="422615"/>
                  <a:ext cx="15444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9A9AE544-577C-C9B7-9542-34D3B5045A0D}"/>
                    </a:ext>
                  </a:extLst>
                </p14:cNvPr>
                <p14:cNvContentPartPr/>
                <p14:nvPr/>
              </p14:nvContentPartPr>
              <p14:xfrm>
                <a:off x="2764775" y="408575"/>
                <a:ext cx="100080" cy="1623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9A9AE544-577C-C9B7-9542-34D3B5045A0D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757575" y="401015"/>
                  <a:ext cx="11520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A09E4E35-0D13-714B-DEB9-A4585DE7AFCA}"/>
                    </a:ext>
                  </a:extLst>
                </p14:cNvPr>
                <p14:cNvContentPartPr/>
                <p14:nvPr/>
              </p14:nvContentPartPr>
              <p14:xfrm>
                <a:off x="2877095" y="421535"/>
                <a:ext cx="73080" cy="1155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A09E4E35-0D13-714B-DEB9-A4585DE7AFCA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2869535" y="413975"/>
                  <a:ext cx="8820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BB1B0F30-5B5A-B6F5-0B58-5A91C85A4D24}"/>
                    </a:ext>
                  </a:extLst>
                </p14:cNvPr>
                <p14:cNvContentPartPr/>
                <p14:nvPr/>
              </p14:nvContentPartPr>
              <p14:xfrm>
                <a:off x="2994095" y="416135"/>
                <a:ext cx="63000" cy="1245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BB1B0F30-5B5A-B6F5-0B58-5A91C85A4D24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2986895" y="408575"/>
                  <a:ext cx="7812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159B2E93-2521-B196-E37B-E843312F1FD4}"/>
                    </a:ext>
                  </a:extLst>
                </p14:cNvPr>
                <p14:cNvContentPartPr/>
                <p14:nvPr/>
              </p14:nvContentPartPr>
              <p14:xfrm>
                <a:off x="3105335" y="405335"/>
                <a:ext cx="117720" cy="1393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159B2E93-2521-B196-E37B-E843312F1FD4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3097775" y="397775"/>
                  <a:ext cx="13248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9C1651A5-9E36-4660-F35E-960F03B4EFE4}"/>
                    </a:ext>
                  </a:extLst>
                </p14:cNvPr>
                <p14:cNvContentPartPr/>
                <p14:nvPr/>
              </p14:nvContentPartPr>
              <p14:xfrm>
                <a:off x="3644255" y="370055"/>
                <a:ext cx="6480" cy="3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9C1651A5-9E36-4660-F35E-960F03B4EFE4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3636695" y="362495"/>
                  <a:ext cx="2160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B5A60605-5C0C-82EE-C5BF-ABD0007F2D71}"/>
                    </a:ext>
                  </a:extLst>
                </p14:cNvPr>
                <p14:cNvContentPartPr/>
                <p14:nvPr/>
              </p14:nvContentPartPr>
              <p14:xfrm>
                <a:off x="3787175" y="363575"/>
                <a:ext cx="7560" cy="36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B5A60605-5C0C-82EE-C5BF-ABD0007F2D71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779615" y="356015"/>
                  <a:ext cx="2268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28616532-D690-5F52-6BE7-67C8898E3A67}"/>
                    </a:ext>
                  </a:extLst>
                </p14:cNvPr>
                <p14:cNvContentPartPr/>
                <p14:nvPr/>
              </p14:nvContentPartPr>
              <p14:xfrm>
                <a:off x="3653255" y="450335"/>
                <a:ext cx="171000" cy="997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28616532-D690-5F52-6BE7-67C8898E3A67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3645695" y="442775"/>
                  <a:ext cx="1861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D6165D0A-6236-0243-5AF4-14ACBE47EC96}"/>
                    </a:ext>
                  </a:extLst>
                </p14:cNvPr>
                <p14:cNvContentPartPr/>
                <p14:nvPr/>
              </p14:nvContentPartPr>
              <p14:xfrm>
                <a:off x="3551375" y="236135"/>
                <a:ext cx="430920" cy="33552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D6165D0A-6236-0243-5AF4-14ACBE47EC96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3543815" y="228575"/>
                  <a:ext cx="446040" cy="35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818" name="Input penna 817">
                  <a:extLst>
                    <a:ext uri="{FF2B5EF4-FFF2-40B4-BE49-F238E27FC236}">
                      <a16:creationId xmlns:a16="http://schemas.microsoft.com/office/drawing/2014/main" id="{6972A52F-79DF-BEB6-4A06-75DF691C1B39}"/>
                    </a:ext>
                  </a:extLst>
                </p14:cNvPr>
                <p14:cNvContentPartPr/>
                <p14:nvPr/>
              </p14:nvContentPartPr>
              <p14:xfrm>
                <a:off x="1168895" y="667415"/>
                <a:ext cx="3439440" cy="147960"/>
              </p14:xfrm>
            </p:contentPart>
          </mc:Choice>
          <mc:Fallback>
            <p:pic>
              <p:nvPicPr>
                <p:cNvPr id="818" name="Input penna 817">
                  <a:extLst>
                    <a:ext uri="{FF2B5EF4-FFF2-40B4-BE49-F238E27FC236}">
                      <a16:creationId xmlns:a16="http://schemas.microsoft.com/office/drawing/2014/main" id="{6972A52F-79DF-BEB6-4A06-75DF691C1B39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161695" y="659855"/>
                  <a:ext cx="3454560" cy="16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3" name="Gruppo 822">
            <a:extLst>
              <a:ext uri="{FF2B5EF4-FFF2-40B4-BE49-F238E27FC236}">
                <a16:creationId xmlns:a16="http://schemas.microsoft.com/office/drawing/2014/main" id="{6D621354-C893-E46C-39D0-551FA6EC1268}"/>
              </a:ext>
            </a:extLst>
          </p:cNvPr>
          <p:cNvGrpSpPr/>
          <p:nvPr/>
        </p:nvGrpSpPr>
        <p:grpSpPr>
          <a:xfrm>
            <a:off x="2383785" y="2826660"/>
            <a:ext cx="1305360" cy="665640"/>
            <a:chOff x="2383785" y="2826660"/>
            <a:chExt cx="1305360" cy="66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709" name="Input penna 708">
                  <a:extLst>
                    <a:ext uri="{FF2B5EF4-FFF2-40B4-BE49-F238E27FC236}">
                      <a16:creationId xmlns:a16="http://schemas.microsoft.com/office/drawing/2014/main" id="{73D8E718-ED21-6621-A498-92B155F68983}"/>
                    </a:ext>
                  </a:extLst>
                </p14:cNvPr>
                <p14:cNvContentPartPr/>
                <p14:nvPr/>
              </p14:nvContentPartPr>
              <p14:xfrm>
                <a:off x="2559215" y="3174455"/>
                <a:ext cx="12600" cy="172440"/>
              </p14:xfrm>
            </p:contentPart>
          </mc:Choice>
          <mc:Fallback>
            <p:pic>
              <p:nvPicPr>
                <p:cNvPr id="709" name="Input penna 708">
                  <a:extLst>
                    <a:ext uri="{FF2B5EF4-FFF2-40B4-BE49-F238E27FC236}">
                      <a16:creationId xmlns:a16="http://schemas.microsoft.com/office/drawing/2014/main" id="{73D8E718-ED21-6621-A498-92B155F68983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551655" y="3166895"/>
                  <a:ext cx="2772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710" name="Input penna 709">
                  <a:extLst>
                    <a:ext uri="{FF2B5EF4-FFF2-40B4-BE49-F238E27FC236}">
                      <a16:creationId xmlns:a16="http://schemas.microsoft.com/office/drawing/2014/main" id="{1FF7C7DB-6F69-691C-EB5B-B1F1CACC7E12}"/>
                    </a:ext>
                  </a:extLst>
                </p14:cNvPr>
                <p14:cNvContentPartPr/>
                <p14:nvPr/>
              </p14:nvContentPartPr>
              <p14:xfrm>
                <a:off x="2638415" y="3192815"/>
                <a:ext cx="132120" cy="144720"/>
              </p14:xfrm>
            </p:contentPart>
          </mc:Choice>
          <mc:Fallback>
            <p:pic>
              <p:nvPicPr>
                <p:cNvPr id="710" name="Input penna 709">
                  <a:extLst>
                    <a:ext uri="{FF2B5EF4-FFF2-40B4-BE49-F238E27FC236}">
                      <a16:creationId xmlns:a16="http://schemas.microsoft.com/office/drawing/2014/main" id="{1FF7C7DB-6F69-691C-EB5B-B1F1CACC7E12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630855" y="3185255"/>
                  <a:ext cx="14688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711" name="Input penna 710">
                  <a:extLst>
                    <a:ext uri="{FF2B5EF4-FFF2-40B4-BE49-F238E27FC236}">
                      <a16:creationId xmlns:a16="http://schemas.microsoft.com/office/drawing/2014/main" id="{02DD0641-1C91-6388-A89C-19268C364C3B}"/>
                    </a:ext>
                  </a:extLst>
                </p14:cNvPr>
                <p14:cNvContentPartPr/>
                <p14:nvPr/>
              </p14:nvContentPartPr>
              <p14:xfrm>
                <a:off x="2807975" y="3153215"/>
                <a:ext cx="141120" cy="257040"/>
              </p14:xfrm>
            </p:contentPart>
          </mc:Choice>
          <mc:Fallback>
            <p:pic>
              <p:nvPicPr>
                <p:cNvPr id="711" name="Input penna 710">
                  <a:extLst>
                    <a:ext uri="{FF2B5EF4-FFF2-40B4-BE49-F238E27FC236}">
                      <a16:creationId xmlns:a16="http://schemas.microsoft.com/office/drawing/2014/main" id="{02DD0641-1C91-6388-A89C-19268C364C3B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2800775" y="3145655"/>
                  <a:ext cx="15624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712" name="Input penna 711">
                  <a:extLst>
                    <a:ext uri="{FF2B5EF4-FFF2-40B4-BE49-F238E27FC236}">
                      <a16:creationId xmlns:a16="http://schemas.microsoft.com/office/drawing/2014/main" id="{C74E4ABC-623B-9DF5-25BB-18E23AD769AF}"/>
                    </a:ext>
                  </a:extLst>
                </p14:cNvPr>
                <p14:cNvContentPartPr/>
                <p14:nvPr/>
              </p14:nvContentPartPr>
              <p14:xfrm>
                <a:off x="2985095" y="3175535"/>
                <a:ext cx="41400" cy="158760"/>
              </p14:xfrm>
            </p:contentPart>
          </mc:Choice>
          <mc:Fallback>
            <p:pic>
              <p:nvPicPr>
                <p:cNvPr id="712" name="Input penna 711">
                  <a:extLst>
                    <a:ext uri="{FF2B5EF4-FFF2-40B4-BE49-F238E27FC236}">
                      <a16:creationId xmlns:a16="http://schemas.microsoft.com/office/drawing/2014/main" id="{C74E4ABC-623B-9DF5-25BB-18E23AD769AF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2977535" y="3167975"/>
                  <a:ext cx="5652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713" name="Input penna 712">
                  <a:extLst>
                    <a:ext uri="{FF2B5EF4-FFF2-40B4-BE49-F238E27FC236}">
                      <a16:creationId xmlns:a16="http://schemas.microsoft.com/office/drawing/2014/main" id="{09087DB2-EF8C-9241-303A-FB9FCE186B74}"/>
                    </a:ext>
                  </a:extLst>
                </p14:cNvPr>
                <p14:cNvContentPartPr/>
                <p14:nvPr/>
              </p14:nvContentPartPr>
              <p14:xfrm>
                <a:off x="3066095" y="3175535"/>
                <a:ext cx="119520" cy="208080"/>
              </p14:xfrm>
            </p:contentPart>
          </mc:Choice>
          <mc:Fallback>
            <p:pic>
              <p:nvPicPr>
                <p:cNvPr id="713" name="Input penna 712">
                  <a:extLst>
                    <a:ext uri="{FF2B5EF4-FFF2-40B4-BE49-F238E27FC236}">
                      <a16:creationId xmlns:a16="http://schemas.microsoft.com/office/drawing/2014/main" id="{09087DB2-EF8C-9241-303A-FB9FCE186B74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3058535" y="3167975"/>
                  <a:ext cx="13464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714" name="Input penna 713">
                  <a:extLst>
                    <a:ext uri="{FF2B5EF4-FFF2-40B4-BE49-F238E27FC236}">
                      <a16:creationId xmlns:a16="http://schemas.microsoft.com/office/drawing/2014/main" id="{E468E19A-1DDB-490E-D053-A1BC9DA11369}"/>
                    </a:ext>
                  </a:extLst>
                </p14:cNvPr>
                <p14:cNvContentPartPr/>
                <p14:nvPr/>
              </p14:nvContentPartPr>
              <p14:xfrm>
                <a:off x="3227735" y="3209735"/>
                <a:ext cx="163800" cy="153360"/>
              </p14:xfrm>
            </p:contentPart>
          </mc:Choice>
          <mc:Fallback>
            <p:pic>
              <p:nvPicPr>
                <p:cNvPr id="714" name="Input penna 713">
                  <a:extLst>
                    <a:ext uri="{FF2B5EF4-FFF2-40B4-BE49-F238E27FC236}">
                      <a16:creationId xmlns:a16="http://schemas.microsoft.com/office/drawing/2014/main" id="{E468E19A-1DDB-490E-D053-A1BC9DA11369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3220175" y="3202175"/>
                  <a:ext cx="17892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715" name="Input penna 714">
                  <a:extLst>
                    <a:ext uri="{FF2B5EF4-FFF2-40B4-BE49-F238E27FC236}">
                      <a16:creationId xmlns:a16="http://schemas.microsoft.com/office/drawing/2014/main" id="{12B114C5-481F-40CE-5E4F-0721FB69CBAE}"/>
                    </a:ext>
                  </a:extLst>
                </p14:cNvPr>
                <p14:cNvContentPartPr/>
                <p14:nvPr/>
              </p14:nvContentPartPr>
              <p14:xfrm>
                <a:off x="3395135" y="3165815"/>
                <a:ext cx="115560" cy="221760"/>
              </p14:xfrm>
            </p:contentPart>
          </mc:Choice>
          <mc:Fallback>
            <p:pic>
              <p:nvPicPr>
                <p:cNvPr id="715" name="Input penna 714">
                  <a:extLst>
                    <a:ext uri="{FF2B5EF4-FFF2-40B4-BE49-F238E27FC236}">
                      <a16:creationId xmlns:a16="http://schemas.microsoft.com/office/drawing/2014/main" id="{12B114C5-481F-40CE-5E4F-0721FB69CBAE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3387935" y="3158255"/>
                  <a:ext cx="13068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821" name="Input penna 820">
                  <a:extLst>
                    <a:ext uri="{FF2B5EF4-FFF2-40B4-BE49-F238E27FC236}">
                      <a16:creationId xmlns:a16="http://schemas.microsoft.com/office/drawing/2014/main" id="{B84E561D-F1CA-285B-61A7-75B3A1D9F51F}"/>
                    </a:ext>
                  </a:extLst>
                </p14:cNvPr>
                <p14:cNvContentPartPr/>
                <p14:nvPr/>
              </p14:nvContentPartPr>
              <p14:xfrm>
                <a:off x="2383785" y="2826660"/>
                <a:ext cx="1305360" cy="665640"/>
              </p14:xfrm>
            </p:contentPart>
          </mc:Choice>
          <mc:Fallback>
            <p:pic>
              <p:nvPicPr>
                <p:cNvPr id="821" name="Input penna 820">
                  <a:extLst>
                    <a:ext uri="{FF2B5EF4-FFF2-40B4-BE49-F238E27FC236}">
                      <a16:creationId xmlns:a16="http://schemas.microsoft.com/office/drawing/2014/main" id="{B84E561D-F1CA-285B-61A7-75B3A1D9F51F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2376225" y="2819100"/>
                  <a:ext cx="1320480" cy="680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5">
            <p14:nvContentPartPr>
              <p14:cNvPr id="824" name="Input penna 823">
                <a:extLst>
                  <a:ext uri="{FF2B5EF4-FFF2-40B4-BE49-F238E27FC236}">
                    <a16:creationId xmlns:a16="http://schemas.microsoft.com/office/drawing/2014/main" id="{CDC0B180-3A6C-F265-E73A-5C39ECFB75CB}"/>
                  </a:ext>
                </a:extLst>
              </p14:cNvPr>
              <p14:cNvContentPartPr/>
              <p14:nvPr/>
            </p14:nvContentPartPr>
            <p14:xfrm>
              <a:off x="9639225" y="3575100"/>
              <a:ext cx="1734120" cy="169920"/>
            </p14:xfrm>
          </p:contentPart>
        </mc:Choice>
        <mc:Fallback>
          <p:pic>
            <p:nvPicPr>
              <p:cNvPr id="824" name="Input penna 823">
                <a:extLst>
                  <a:ext uri="{FF2B5EF4-FFF2-40B4-BE49-F238E27FC236}">
                    <a16:creationId xmlns:a16="http://schemas.microsoft.com/office/drawing/2014/main" id="{CDC0B180-3A6C-F265-E73A-5C39ECFB75CB}"/>
                  </a:ext>
                </a:extLst>
              </p:cNvPr>
              <p:cNvPicPr/>
              <p:nvPr/>
            </p:nvPicPr>
            <p:blipFill>
              <a:blip r:embed="rId156"/>
              <a:stretch>
                <a:fillRect/>
              </a:stretch>
            </p:blipFill>
            <p:spPr>
              <a:xfrm>
                <a:off x="9631665" y="3567540"/>
                <a:ext cx="1748880" cy="185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79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80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79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0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82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0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2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82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3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82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5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3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53" name="Screenshot 2024-10-22 alle 11.14.04.png" descr="Screenshot 2024-10-22 alle 11.14.0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425" y="996513"/>
            <a:ext cx="9365785" cy="4181714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21ABE341-DA63-58AB-EE97-4353704DFFDE}"/>
                  </a:ext>
                </a:extLst>
              </p14:cNvPr>
              <p14:cNvContentPartPr/>
              <p14:nvPr/>
            </p14:nvContentPartPr>
            <p14:xfrm>
              <a:off x="1392095" y="1103735"/>
              <a:ext cx="716400" cy="85968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21ABE341-DA63-58AB-EE97-4353704DFFD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84535" y="1096175"/>
                <a:ext cx="731160" cy="87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60145CF4-F7BB-6083-1E15-D84E060ABE47}"/>
                  </a:ext>
                </a:extLst>
              </p14:cNvPr>
              <p14:cNvContentPartPr/>
              <p14:nvPr/>
            </p14:nvContentPartPr>
            <p14:xfrm>
              <a:off x="3902375" y="1226101"/>
              <a:ext cx="600840" cy="66816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60145CF4-F7BB-6083-1E15-D84E060ABE4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94815" y="1218541"/>
                <a:ext cx="615960" cy="683280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Gruppo 8">
            <a:extLst>
              <a:ext uri="{FF2B5EF4-FFF2-40B4-BE49-F238E27FC236}">
                <a16:creationId xmlns:a16="http://schemas.microsoft.com/office/drawing/2014/main" id="{6268A90B-217A-7803-1724-451E685A1AA2}"/>
              </a:ext>
            </a:extLst>
          </p:cNvPr>
          <p:cNvGrpSpPr/>
          <p:nvPr/>
        </p:nvGrpSpPr>
        <p:grpSpPr>
          <a:xfrm>
            <a:off x="5300615" y="2078941"/>
            <a:ext cx="560880" cy="402840"/>
            <a:chOff x="5300615" y="2078941"/>
            <a:chExt cx="560880" cy="40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976C154A-517D-CC67-5056-036E5E168864}"/>
                    </a:ext>
                  </a:extLst>
                </p14:cNvPr>
                <p14:cNvContentPartPr/>
                <p14:nvPr/>
              </p14:nvContentPartPr>
              <p14:xfrm>
                <a:off x="5300615" y="2143021"/>
                <a:ext cx="305640" cy="3387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976C154A-517D-CC67-5056-036E5E16886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293055" y="2135461"/>
                  <a:ext cx="320760" cy="35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90C9D73E-D55C-50E3-C2F9-6D636B12948C}"/>
                    </a:ext>
                  </a:extLst>
                </p14:cNvPr>
                <p14:cNvContentPartPr/>
                <p14:nvPr/>
              </p14:nvContentPartPr>
              <p14:xfrm>
                <a:off x="5671055" y="2220061"/>
                <a:ext cx="118440" cy="198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90C9D73E-D55C-50E3-C2F9-6D636B12948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663495" y="2212501"/>
                  <a:ext cx="13356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D15D301B-28FA-4F22-39C4-42549B07ABC9}"/>
                    </a:ext>
                  </a:extLst>
                </p14:cNvPr>
                <p14:cNvContentPartPr/>
                <p14:nvPr/>
              </p14:nvContentPartPr>
              <p14:xfrm>
                <a:off x="5621375" y="2357221"/>
                <a:ext cx="169920" cy="100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D15D301B-28FA-4F22-39C4-42549B07ABC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613815" y="2349661"/>
                  <a:ext cx="1850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0FE69BB0-58EB-47B2-EA47-B7A3827DB918}"/>
                    </a:ext>
                  </a:extLst>
                </p14:cNvPr>
                <p14:cNvContentPartPr/>
                <p14:nvPr/>
              </p14:nvContentPartPr>
              <p14:xfrm>
                <a:off x="5835215" y="2078941"/>
                <a:ext cx="26280" cy="3492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0FE69BB0-58EB-47B2-EA47-B7A3827DB91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828015" y="2071381"/>
                  <a:ext cx="41040" cy="364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8982186D-4D7B-53A7-AAA9-E05408E44511}"/>
                  </a:ext>
                </a:extLst>
              </p14:cNvPr>
              <p14:cNvContentPartPr/>
              <p14:nvPr/>
            </p14:nvContentPartPr>
            <p14:xfrm>
              <a:off x="5449655" y="2620381"/>
              <a:ext cx="398160" cy="34272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8982186D-4D7B-53A7-AAA9-E05408E4451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442095" y="2612821"/>
                <a:ext cx="413280" cy="35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F9BE7A21-906A-188D-3F1E-DE3F5E08B5C6}"/>
                  </a:ext>
                </a:extLst>
              </p14:cNvPr>
              <p14:cNvContentPartPr/>
              <p14:nvPr/>
            </p14:nvContentPartPr>
            <p14:xfrm>
              <a:off x="6374135" y="2138701"/>
              <a:ext cx="304920" cy="33192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F9BE7A21-906A-188D-3F1E-DE3F5E08B5C6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366575" y="2131141"/>
                <a:ext cx="319680" cy="347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uppo 15">
            <a:extLst>
              <a:ext uri="{FF2B5EF4-FFF2-40B4-BE49-F238E27FC236}">
                <a16:creationId xmlns:a16="http://schemas.microsoft.com/office/drawing/2014/main" id="{06B2A875-13E2-CD53-9707-A3944FC22A9A}"/>
              </a:ext>
            </a:extLst>
          </p:cNvPr>
          <p:cNvGrpSpPr/>
          <p:nvPr/>
        </p:nvGrpSpPr>
        <p:grpSpPr>
          <a:xfrm>
            <a:off x="6834935" y="2084341"/>
            <a:ext cx="155520" cy="368280"/>
            <a:chOff x="6834935" y="2084341"/>
            <a:chExt cx="155520" cy="368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ED1CA968-ECFB-95E9-9774-FFC6E379A700}"/>
                    </a:ext>
                  </a:extLst>
                </p14:cNvPr>
                <p14:cNvContentPartPr/>
                <p14:nvPr/>
              </p14:nvContentPartPr>
              <p14:xfrm>
                <a:off x="6834935" y="2084341"/>
                <a:ext cx="39600" cy="3682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ED1CA968-ECFB-95E9-9774-FFC6E379A70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827375" y="2076781"/>
                  <a:ext cx="54360" cy="38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72523D68-3A27-7881-9971-B81185BB2CDE}"/>
                    </a:ext>
                  </a:extLst>
                </p14:cNvPr>
                <p14:cNvContentPartPr/>
                <p14:nvPr/>
              </p14:nvContentPartPr>
              <p14:xfrm>
                <a:off x="6877055" y="2308981"/>
                <a:ext cx="113400" cy="399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72523D68-3A27-7881-9971-B81185BB2CD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869495" y="2301421"/>
                  <a:ext cx="128520" cy="55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470B020B-C1C1-7E75-1401-C71F46A6FA32}"/>
                  </a:ext>
                </a:extLst>
              </p14:cNvPr>
              <p14:cNvContentPartPr/>
              <p14:nvPr/>
            </p14:nvContentPartPr>
            <p14:xfrm>
              <a:off x="6589055" y="2607421"/>
              <a:ext cx="248760" cy="330840"/>
            </p14:xfrm>
          </p:contentPart>
        </mc:Choice>
        <mc:Fallback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470B020B-C1C1-7E75-1401-C71F46A6FA32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581495" y="2599861"/>
                <a:ext cx="263880" cy="345960"/>
              </a:xfrm>
              <a:prstGeom prst="rect">
                <a:avLst/>
              </a:prstGeom>
            </p:spPr>
          </p:pic>
        </mc:Fallback>
      </mc:AlternateContent>
      <p:grpSp>
        <p:nvGrpSpPr>
          <p:cNvPr id="21" name="Gruppo 20">
            <a:extLst>
              <a:ext uri="{FF2B5EF4-FFF2-40B4-BE49-F238E27FC236}">
                <a16:creationId xmlns:a16="http://schemas.microsoft.com/office/drawing/2014/main" id="{B8C300E3-3017-F24D-6AF6-A0FE6E4BD2B4}"/>
              </a:ext>
            </a:extLst>
          </p:cNvPr>
          <p:cNvGrpSpPr/>
          <p:nvPr/>
        </p:nvGrpSpPr>
        <p:grpSpPr>
          <a:xfrm>
            <a:off x="4487015" y="2659981"/>
            <a:ext cx="756720" cy="246600"/>
            <a:chOff x="4487015" y="2659981"/>
            <a:chExt cx="756720" cy="24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9494C905-F83C-AAA0-11CA-A7FF9E0A0FAE}"/>
                    </a:ext>
                  </a:extLst>
                </p14:cNvPr>
                <p14:cNvContentPartPr/>
                <p14:nvPr/>
              </p14:nvContentPartPr>
              <p14:xfrm>
                <a:off x="4487015" y="2776621"/>
                <a:ext cx="726840" cy="518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9494C905-F83C-AAA0-11CA-A7FF9E0A0FA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479455" y="2769061"/>
                  <a:ext cx="7416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8A5DF527-8B4C-01EB-F907-EA7FE2995075}"/>
                    </a:ext>
                  </a:extLst>
                </p14:cNvPr>
                <p14:cNvContentPartPr/>
                <p14:nvPr/>
              </p14:nvContentPartPr>
              <p14:xfrm>
                <a:off x="5183615" y="2659981"/>
                <a:ext cx="60120" cy="24660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8A5DF527-8B4C-01EB-F907-EA7FE299507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176055" y="2652421"/>
                  <a:ext cx="75240" cy="26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ADA87286-CEAE-B836-8EA8-351A875A65D1}"/>
              </a:ext>
            </a:extLst>
          </p:cNvPr>
          <p:cNvGrpSpPr/>
          <p:nvPr/>
        </p:nvGrpSpPr>
        <p:grpSpPr>
          <a:xfrm>
            <a:off x="1124975" y="5487781"/>
            <a:ext cx="852480" cy="383400"/>
            <a:chOff x="1124975" y="5487781"/>
            <a:chExt cx="852480" cy="38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F1FA8EA6-FE53-61D9-7B0E-990BC6B23555}"/>
                    </a:ext>
                  </a:extLst>
                </p14:cNvPr>
                <p14:cNvContentPartPr/>
                <p14:nvPr/>
              </p14:nvContentPartPr>
              <p14:xfrm>
                <a:off x="1124975" y="5487781"/>
                <a:ext cx="25920" cy="38340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F1FA8EA6-FE53-61D9-7B0E-990BC6B2355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117415" y="5480221"/>
                  <a:ext cx="41040" cy="39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9A909D81-AFB9-8DBF-46E3-7707A0357842}"/>
                    </a:ext>
                  </a:extLst>
                </p14:cNvPr>
                <p14:cNvContentPartPr/>
                <p14:nvPr/>
              </p14:nvContentPartPr>
              <p14:xfrm>
                <a:off x="1162775" y="5515501"/>
                <a:ext cx="233640" cy="27612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9A909D81-AFB9-8DBF-46E3-7707A035784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155215" y="5507941"/>
                  <a:ext cx="248760" cy="29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4E3CD486-5EB0-5ACD-378A-A13FD6696471}"/>
                    </a:ext>
                  </a:extLst>
                </p14:cNvPr>
                <p14:cNvContentPartPr/>
                <p14:nvPr/>
              </p14:nvContentPartPr>
              <p14:xfrm>
                <a:off x="1676135" y="5678221"/>
                <a:ext cx="2520" cy="36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4E3CD486-5EB0-5ACD-378A-A13FD669647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668575" y="5670661"/>
                  <a:ext cx="1764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3AD5B825-CF80-6D83-CDE6-6FC6040D5A6C}"/>
                    </a:ext>
                  </a:extLst>
                </p14:cNvPr>
                <p14:cNvContentPartPr/>
                <p14:nvPr/>
              </p14:nvContentPartPr>
              <p14:xfrm>
                <a:off x="1676135" y="5678221"/>
                <a:ext cx="360" cy="3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3AD5B825-CF80-6D83-CDE6-6FC6040D5A6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668575" y="567066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C59C3B76-A785-BCA3-2CC9-80264573D6F8}"/>
                    </a:ext>
                  </a:extLst>
                </p14:cNvPr>
                <p14:cNvContentPartPr/>
                <p14:nvPr/>
              </p14:nvContentPartPr>
              <p14:xfrm>
                <a:off x="1676135" y="5678221"/>
                <a:ext cx="360" cy="36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C59C3B76-A785-BCA3-2CC9-80264573D6F8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668575" y="567066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B538C4E1-66FA-5F10-71DB-72D7B9AC7A2B}"/>
                    </a:ext>
                  </a:extLst>
                </p14:cNvPr>
                <p14:cNvContentPartPr/>
                <p14:nvPr/>
              </p14:nvContentPartPr>
              <p14:xfrm>
                <a:off x="1929935" y="5559421"/>
                <a:ext cx="47520" cy="1875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B538C4E1-66FA-5F10-71DB-72D7B9AC7A2B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922375" y="5551861"/>
                  <a:ext cx="6264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BC222C5A-2145-0E3F-DF92-F42A82456545}"/>
                    </a:ext>
                  </a:extLst>
                </p14:cNvPr>
                <p14:cNvContentPartPr/>
                <p14:nvPr/>
              </p14:nvContentPartPr>
              <p14:xfrm>
                <a:off x="1676855" y="5629981"/>
                <a:ext cx="281160" cy="410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BC222C5A-2145-0E3F-DF92-F42A8245654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669655" y="5622421"/>
                  <a:ext cx="296280" cy="56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731DA1F7-EB67-40CD-7215-AD83F7D29280}"/>
                  </a:ext>
                </a:extLst>
              </p14:cNvPr>
              <p14:cNvContentPartPr/>
              <p14:nvPr/>
            </p14:nvContentPartPr>
            <p14:xfrm>
              <a:off x="2340335" y="5510101"/>
              <a:ext cx="258480" cy="28728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731DA1F7-EB67-40CD-7215-AD83F7D29280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2332775" y="5502901"/>
                <a:ext cx="273600" cy="302040"/>
              </a:xfrm>
              <a:prstGeom prst="rect">
                <a:avLst/>
              </a:prstGeom>
            </p:spPr>
          </p:pic>
        </mc:Fallback>
      </mc:AlternateContent>
      <p:grpSp>
        <p:nvGrpSpPr>
          <p:cNvPr id="39" name="Gruppo 38">
            <a:extLst>
              <a:ext uri="{FF2B5EF4-FFF2-40B4-BE49-F238E27FC236}">
                <a16:creationId xmlns:a16="http://schemas.microsoft.com/office/drawing/2014/main" id="{AB9261D7-86BD-C530-0B7E-FC678AB9C13D}"/>
              </a:ext>
            </a:extLst>
          </p:cNvPr>
          <p:cNvGrpSpPr/>
          <p:nvPr/>
        </p:nvGrpSpPr>
        <p:grpSpPr>
          <a:xfrm>
            <a:off x="2857655" y="5446021"/>
            <a:ext cx="444600" cy="539640"/>
            <a:chOff x="2857655" y="5446021"/>
            <a:chExt cx="444600" cy="53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501F34DF-759A-314C-9193-7EE867324BE1}"/>
                    </a:ext>
                  </a:extLst>
                </p14:cNvPr>
                <p14:cNvContentPartPr/>
                <p14:nvPr/>
              </p14:nvContentPartPr>
              <p14:xfrm>
                <a:off x="2953055" y="5497501"/>
                <a:ext cx="209520" cy="4881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501F34DF-759A-314C-9193-7EE867324BE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945495" y="5489941"/>
                  <a:ext cx="224640" cy="50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2A31A6E-1BF5-FAB9-1257-5EE2711EA679}"/>
                    </a:ext>
                  </a:extLst>
                </p14:cNvPr>
                <p14:cNvContentPartPr/>
                <p14:nvPr/>
              </p14:nvContentPartPr>
              <p14:xfrm>
                <a:off x="2857655" y="5446021"/>
                <a:ext cx="444600" cy="4903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2A31A6E-1BF5-FAB9-1257-5EE2711EA679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850095" y="5438461"/>
                  <a:ext cx="459720" cy="50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CC77468A-AFBC-A39C-F516-7D3EFE0555FF}"/>
              </a:ext>
            </a:extLst>
          </p:cNvPr>
          <p:cNvGrpSpPr/>
          <p:nvPr/>
        </p:nvGrpSpPr>
        <p:grpSpPr>
          <a:xfrm>
            <a:off x="3908495" y="5233261"/>
            <a:ext cx="1212120" cy="1088640"/>
            <a:chOff x="3908495" y="5233261"/>
            <a:chExt cx="1212120" cy="108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B2C0FFEA-CABD-120F-17CF-68A24E70E02A}"/>
                    </a:ext>
                  </a:extLst>
                </p14:cNvPr>
                <p14:cNvContentPartPr/>
                <p14:nvPr/>
              </p14:nvContentPartPr>
              <p14:xfrm>
                <a:off x="4290815" y="5534941"/>
                <a:ext cx="207000" cy="3650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B2C0FFEA-CABD-120F-17CF-68A24E70E02A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283255" y="5527381"/>
                  <a:ext cx="22212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2701521E-D031-24C2-7077-1B9058C46737}"/>
                    </a:ext>
                  </a:extLst>
                </p14:cNvPr>
                <p14:cNvContentPartPr/>
                <p14:nvPr/>
              </p14:nvContentPartPr>
              <p14:xfrm>
                <a:off x="4500695" y="5607661"/>
                <a:ext cx="211320" cy="3931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2701521E-D031-24C2-7077-1B9058C4673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493135" y="5600101"/>
                  <a:ext cx="226080" cy="40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2DF775B3-1C2F-99F6-B716-42E711E683BB}"/>
                    </a:ext>
                  </a:extLst>
                </p14:cNvPr>
                <p14:cNvContentPartPr/>
                <p14:nvPr/>
              </p14:nvContentPartPr>
              <p14:xfrm>
                <a:off x="3908495" y="5233261"/>
                <a:ext cx="1212120" cy="10886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2DF775B3-1C2F-99F6-B716-42E711E683B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900935" y="5225701"/>
                  <a:ext cx="1227240" cy="110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uppo 56">
            <a:extLst>
              <a:ext uri="{FF2B5EF4-FFF2-40B4-BE49-F238E27FC236}">
                <a16:creationId xmlns:a16="http://schemas.microsoft.com/office/drawing/2014/main" id="{8B56DF36-FAB3-5C69-BFAC-E694026260B2}"/>
              </a:ext>
            </a:extLst>
          </p:cNvPr>
          <p:cNvGrpSpPr/>
          <p:nvPr/>
        </p:nvGrpSpPr>
        <p:grpSpPr>
          <a:xfrm>
            <a:off x="2012375" y="2908741"/>
            <a:ext cx="1097280" cy="408600"/>
            <a:chOff x="2012375" y="2908741"/>
            <a:chExt cx="1097280" cy="408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6E8B3CC2-4FD1-86CC-702A-BCA8AE3F2B87}"/>
                    </a:ext>
                  </a:extLst>
                </p14:cNvPr>
                <p14:cNvContentPartPr/>
                <p14:nvPr/>
              </p14:nvContentPartPr>
              <p14:xfrm>
                <a:off x="2012375" y="3033301"/>
                <a:ext cx="233640" cy="28404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6E8B3CC2-4FD1-86CC-702A-BCA8AE3F2B87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004815" y="3025741"/>
                  <a:ext cx="24876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3140B25E-D565-B275-9053-861D18A073A1}"/>
                    </a:ext>
                  </a:extLst>
                </p14:cNvPr>
                <p14:cNvContentPartPr/>
                <p14:nvPr/>
              </p14:nvContentPartPr>
              <p14:xfrm>
                <a:off x="2180135" y="3108181"/>
                <a:ext cx="227160" cy="18144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3140B25E-D565-B275-9053-861D18A073A1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172575" y="3100621"/>
                  <a:ext cx="24228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A712C378-6660-9709-8AE7-C7AB662DA727}"/>
                    </a:ext>
                  </a:extLst>
                </p14:cNvPr>
                <p14:cNvContentPartPr/>
                <p14:nvPr/>
              </p14:nvContentPartPr>
              <p14:xfrm>
                <a:off x="2435735" y="3106021"/>
                <a:ext cx="135720" cy="19080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A712C378-6660-9709-8AE7-C7AB662DA727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428175" y="3098461"/>
                  <a:ext cx="15084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9B906F20-838B-A0A7-2EB2-EEA66F8FAD3D}"/>
                    </a:ext>
                  </a:extLst>
                </p14:cNvPr>
                <p14:cNvContentPartPr/>
                <p14:nvPr/>
              </p14:nvContentPartPr>
              <p14:xfrm>
                <a:off x="2615735" y="2920981"/>
                <a:ext cx="28080" cy="32868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9B906F20-838B-A0A7-2EB2-EEA66F8FAD3D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608175" y="2913421"/>
                  <a:ext cx="4320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84A99EAE-9E98-A179-126A-94DE72542126}"/>
                    </a:ext>
                  </a:extLst>
                </p14:cNvPr>
                <p14:cNvContentPartPr/>
                <p14:nvPr/>
              </p14:nvContentPartPr>
              <p14:xfrm>
                <a:off x="2606735" y="3151021"/>
                <a:ext cx="82800" cy="4212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84A99EAE-9E98-A179-126A-94DE72542126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599175" y="3143461"/>
                  <a:ext cx="9756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6B1A8945-5969-8CA9-CDB5-77459EB8863F}"/>
                    </a:ext>
                  </a:extLst>
                </p14:cNvPr>
                <p14:cNvContentPartPr/>
                <p14:nvPr/>
              </p14:nvContentPartPr>
              <p14:xfrm>
                <a:off x="2656055" y="3122221"/>
                <a:ext cx="113400" cy="16560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6B1A8945-5969-8CA9-CDB5-77459EB8863F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648495" y="3114661"/>
                  <a:ext cx="12852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A85A36E2-7224-77C7-68FF-F87C6260D454}"/>
                    </a:ext>
                  </a:extLst>
                </p14:cNvPr>
                <p14:cNvContentPartPr/>
                <p14:nvPr/>
              </p14:nvContentPartPr>
              <p14:xfrm>
                <a:off x="2829575" y="2965981"/>
                <a:ext cx="20880" cy="27432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A85A36E2-7224-77C7-68FF-F87C6260D454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822375" y="2958421"/>
                  <a:ext cx="3600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1CA4CCF4-D257-7AA1-E32C-3358A93BB0FC}"/>
                    </a:ext>
                  </a:extLst>
                </p14:cNvPr>
                <p14:cNvContentPartPr/>
                <p14:nvPr/>
              </p14:nvContentPartPr>
              <p14:xfrm>
                <a:off x="2821655" y="3123301"/>
                <a:ext cx="60840" cy="4320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1CA4CCF4-D257-7AA1-E32C-3358A93BB0FC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814095" y="3115741"/>
                  <a:ext cx="759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9C515D23-8F78-FD13-9760-79A5A040BC10}"/>
                    </a:ext>
                  </a:extLst>
                </p14:cNvPr>
                <p14:cNvContentPartPr/>
                <p14:nvPr/>
              </p14:nvContentPartPr>
              <p14:xfrm>
                <a:off x="2897615" y="2908741"/>
                <a:ext cx="74520" cy="36576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9C515D23-8F78-FD13-9760-79A5A040BC10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890055" y="2901181"/>
                  <a:ext cx="89280" cy="38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1B4BFFAE-7975-EFA3-69BB-3C6D9F053A1F}"/>
                    </a:ext>
                  </a:extLst>
                </p14:cNvPr>
                <p14:cNvContentPartPr/>
                <p14:nvPr/>
              </p14:nvContentPartPr>
              <p14:xfrm>
                <a:off x="2891495" y="3126541"/>
                <a:ext cx="57960" cy="3132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1B4BFFAE-7975-EFA3-69BB-3C6D9F053A1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883935" y="3118981"/>
                  <a:ext cx="7308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C250AA55-4E6C-E372-CFF0-1E482220F7F9}"/>
                    </a:ext>
                  </a:extLst>
                </p14:cNvPr>
                <p14:cNvContentPartPr/>
                <p14:nvPr/>
              </p14:nvContentPartPr>
              <p14:xfrm>
                <a:off x="2971775" y="3090901"/>
                <a:ext cx="137880" cy="20808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C250AA55-4E6C-E372-CFF0-1E482220F7F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964215" y="3083701"/>
                  <a:ext cx="152640" cy="222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58" name="Input penna 57">
                <a:extLst>
                  <a:ext uri="{FF2B5EF4-FFF2-40B4-BE49-F238E27FC236}">
                    <a16:creationId xmlns:a16="http://schemas.microsoft.com/office/drawing/2014/main" id="{F11B5AF7-FE8E-5F0E-F87B-7C5152B91704}"/>
                  </a:ext>
                </a:extLst>
              </p14:cNvPr>
              <p14:cNvContentPartPr/>
              <p14:nvPr/>
            </p14:nvContentPartPr>
            <p14:xfrm>
              <a:off x="8340095" y="2236261"/>
              <a:ext cx="251280" cy="385560"/>
            </p14:xfrm>
          </p:contentPart>
        </mc:Choice>
        <mc:Fallback>
          <p:pic>
            <p:nvPicPr>
              <p:cNvPr id="58" name="Input penna 57">
                <a:extLst>
                  <a:ext uri="{FF2B5EF4-FFF2-40B4-BE49-F238E27FC236}">
                    <a16:creationId xmlns:a16="http://schemas.microsoft.com/office/drawing/2014/main" id="{F11B5AF7-FE8E-5F0E-F87B-7C5152B91704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8332895" y="2228701"/>
                <a:ext cx="266400" cy="40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59" name="Input penna 58">
                <a:extLst>
                  <a:ext uri="{FF2B5EF4-FFF2-40B4-BE49-F238E27FC236}">
                    <a16:creationId xmlns:a16="http://schemas.microsoft.com/office/drawing/2014/main" id="{5DBF61B7-B401-AF2F-4B3C-5BF7A15112F6}"/>
                  </a:ext>
                </a:extLst>
              </p14:cNvPr>
              <p14:cNvContentPartPr/>
              <p14:nvPr/>
            </p14:nvContentPartPr>
            <p14:xfrm>
              <a:off x="9007535" y="2304661"/>
              <a:ext cx="181440" cy="9000"/>
            </p14:xfrm>
          </p:contentPart>
        </mc:Choice>
        <mc:Fallback>
          <p:pic>
            <p:nvPicPr>
              <p:cNvPr id="59" name="Input penna 58">
                <a:extLst>
                  <a:ext uri="{FF2B5EF4-FFF2-40B4-BE49-F238E27FC236}">
                    <a16:creationId xmlns:a16="http://schemas.microsoft.com/office/drawing/2014/main" id="{5DBF61B7-B401-AF2F-4B3C-5BF7A15112F6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8999975" y="2297101"/>
                <a:ext cx="19656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60" name="Input penna 59">
                <a:extLst>
                  <a:ext uri="{FF2B5EF4-FFF2-40B4-BE49-F238E27FC236}">
                    <a16:creationId xmlns:a16="http://schemas.microsoft.com/office/drawing/2014/main" id="{0F635CD1-D038-6039-A894-B601AC1CA2C0}"/>
                  </a:ext>
                </a:extLst>
              </p14:cNvPr>
              <p14:cNvContentPartPr/>
              <p14:nvPr/>
            </p14:nvContentPartPr>
            <p14:xfrm>
              <a:off x="8895575" y="2496181"/>
              <a:ext cx="290160" cy="22680"/>
            </p14:xfrm>
          </p:contentPart>
        </mc:Choice>
        <mc:Fallback>
          <p:pic>
            <p:nvPicPr>
              <p:cNvPr id="60" name="Input penna 59">
                <a:extLst>
                  <a:ext uri="{FF2B5EF4-FFF2-40B4-BE49-F238E27FC236}">
                    <a16:creationId xmlns:a16="http://schemas.microsoft.com/office/drawing/2014/main" id="{0F635CD1-D038-6039-A894-B601AC1CA2C0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8888015" y="2488621"/>
                <a:ext cx="305280" cy="3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A7903428-9DD6-4CC4-6469-830B1290D65B}"/>
                  </a:ext>
                </a:extLst>
              </p14:cNvPr>
              <p14:cNvContentPartPr/>
              <p14:nvPr/>
            </p14:nvContentPartPr>
            <p14:xfrm>
              <a:off x="9480575" y="2257501"/>
              <a:ext cx="347760" cy="368280"/>
            </p14:xfrm>
          </p:contentPart>
        </mc:Choice>
        <mc:Fallback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A7903428-9DD6-4CC4-6469-830B1290D65B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9473015" y="2249941"/>
                <a:ext cx="362880" cy="38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6">
            <p14:nvContentPartPr>
              <p14:cNvPr id="62" name="Input penna 61">
                <a:extLst>
                  <a:ext uri="{FF2B5EF4-FFF2-40B4-BE49-F238E27FC236}">
                    <a16:creationId xmlns:a16="http://schemas.microsoft.com/office/drawing/2014/main" id="{CDBA1912-56C5-EDBB-EE19-8F013B1848A9}"/>
                  </a:ext>
                </a:extLst>
              </p14:cNvPr>
              <p14:cNvContentPartPr/>
              <p14:nvPr/>
            </p14:nvContentPartPr>
            <p14:xfrm>
              <a:off x="4351655" y="3191701"/>
              <a:ext cx="1182600" cy="902520"/>
            </p14:xfrm>
          </p:contentPart>
        </mc:Choice>
        <mc:Fallback>
          <p:pic>
            <p:nvPicPr>
              <p:cNvPr id="62" name="Input penna 61">
                <a:extLst>
                  <a:ext uri="{FF2B5EF4-FFF2-40B4-BE49-F238E27FC236}">
                    <a16:creationId xmlns:a16="http://schemas.microsoft.com/office/drawing/2014/main" id="{CDBA1912-56C5-EDBB-EE19-8F013B1848A9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4344095" y="3184141"/>
                <a:ext cx="1197720" cy="917640"/>
              </a:xfrm>
              <a:prstGeom prst="rect">
                <a:avLst/>
              </a:prstGeom>
            </p:spPr>
          </p:pic>
        </mc:Fallback>
      </mc:AlternateContent>
      <p:grpSp>
        <p:nvGrpSpPr>
          <p:cNvPr id="774" name="Gruppo 773">
            <a:extLst>
              <a:ext uri="{FF2B5EF4-FFF2-40B4-BE49-F238E27FC236}">
                <a16:creationId xmlns:a16="http://schemas.microsoft.com/office/drawing/2014/main" id="{66EE80E6-A2DC-DCE5-EBD8-564FD1052ADD}"/>
              </a:ext>
            </a:extLst>
          </p:cNvPr>
          <p:cNvGrpSpPr/>
          <p:nvPr/>
        </p:nvGrpSpPr>
        <p:grpSpPr>
          <a:xfrm>
            <a:off x="3318095" y="2001901"/>
            <a:ext cx="1321560" cy="1023120"/>
            <a:chOff x="3318095" y="2001901"/>
            <a:chExt cx="1321560" cy="102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C8A20719-FAE8-0B3D-4F24-FB2460026BDF}"/>
                    </a:ext>
                  </a:extLst>
                </p14:cNvPr>
                <p14:cNvContentPartPr/>
                <p14:nvPr/>
              </p14:nvContentPartPr>
              <p14:xfrm>
                <a:off x="3327455" y="2529301"/>
                <a:ext cx="1137600" cy="5292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C8A20719-FAE8-0B3D-4F24-FB2460026BDF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319895" y="2521741"/>
                  <a:ext cx="115272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9B9FF90A-ADFB-797E-0D93-9338D026D234}"/>
                    </a:ext>
                  </a:extLst>
                </p14:cNvPr>
                <p14:cNvContentPartPr/>
                <p14:nvPr/>
              </p14:nvContentPartPr>
              <p14:xfrm>
                <a:off x="3318095" y="2001901"/>
                <a:ext cx="1090440" cy="65196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9B9FF90A-ADFB-797E-0D93-9338D026D234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310535" y="1994341"/>
                  <a:ext cx="1105560" cy="66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AA039B22-C0D7-67E2-F628-6F9493B84510}"/>
                    </a:ext>
                  </a:extLst>
                </p14:cNvPr>
                <p14:cNvContentPartPr/>
                <p14:nvPr/>
              </p14:nvContentPartPr>
              <p14:xfrm>
                <a:off x="3814895" y="2781301"/>
                <a:ext cx="240840" cy="2437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AA039B22-C0D7-67E2-F628-6F9493B84510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807335" y="2773741"/>
                  <a:ext cx="25596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768" name="Input penna 767">
                  <a:extLst>
                    <a:ext uri="{FF2B5EF4-FFF2-40B4-BE49-F238E27FC236}">
                      <a16:creationId xmlns:a16="http://schemas.microsoft.com/office/drawing/2014/main" id="{09432190-20AD-77BF-3B49-8686AB36E22E}"/>
                    </a:ext>
                  </a:extLst>
                </p14:cNvPr>
                <p14:cNvContentPartPr/>
                <p14:nvPr/>
              </p14:nvContentPartPr>
              <p14:xfrm>
                <a:off x="4035935" y="2848261"/>
                <a:ext cx="95040" cy="142560"/>
              </p14:xfrm>
            </p:contentPart>
          </mc:Choice>
          <mc:Fallback>
            <p:pic>
              <p:nvPicPr>
                <p:cNvPr id="768" name="Input penna 767">
                  <a:extLst>
                    <a:ext uri="{FF2B5EF4-FFF2-40B4-BE49-F238E27FC236}">
                      <a16:creationId xmlns:a16="http://schemas.microsoft.com/office/drawing/2014/main" id="{09432190-20AD-77BF-3B49-8686AB36E22E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028375" y="2840701"/>
                  <a:ext cx="11016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769" name="Input penna 768">
                  <a:extLst>
                    <a:ext uri="{FF2B5EF4-FFF2-40B4-BE49-F238E27FC236}">
                      <a16:creationId xmlns:a16="http://schemas.microsoft.com/office/drawing/2014/main" id="{9ED93AFD-7894-22E3-9846-614006F3AFEC}"/>
                    </a:ext>
                  </a:extLst>
                </p14:cNvPr>
                <p14:cNvContentPartPr/>
                <p14:nvPr/>
              </p14:nvContentPartPr>
              <p14:xfrm>
                <a:off x="4217735" y="2866261"/>
                <a:ext cx="67320" cy="86040"/>
              </p14:xfrm>
            </p:contentPart>
          </mc:Choice>
          <mc:Fallback>
            <p:pic>
              <p:nvPicPr>
                <p:cNvPr id="769" name="Input penna 768">
                  <a:extLst>
                    <a:ext uri="{FF2B5EF4-FFF2-40B4-BE49-F238E27FC236}">
                      <a16:creationId xmlns:a16="http://schemas.microsoft.com/office/drawing/2014/main" id="{9ED93AFD-7894-22E3-9846-614006F3AFEC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210535" y="2858701"/>
                  <a:ext cx="8208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770" name="Input penna 769">
                  <a:extLst>
                    <a:ext uri="{FF2B5EF4-FFF2-40B4-BE49-F238E27FC236}">
                      <a16:creationId xmlns:a16="http://schemas.microsoft.com/office/drawing/2014/main" id="{C8B21B77-0CA3-2A87-4AC3-AA34D53BDA73}"/>
                    </a:ext>
                  </a:extLst>
                </p14:cNvPr>
                <p14:cNvContentPartPr/>
                <p14:nvPr/>
              </p14:nvContentPartPr>
              <p14:xfrm>
                <a:off x="4336175" y="2713261"/>
                <a:ext cx="88920" cy="237960"/>
              </p14:xfrm>
            </p:contentPart>
          </mc:Choice>
          <mc:Fallback>
            <p:pic>
              <p:nvPicPr>
                <p:cNvPr id="770" name="Input penna 769">
                  <a:extLst>
                    <a:ext uri="{FF2B5EF4-FFF2-40B4-BE49-F238E27FC236}">
                      <a16:creationId xmlns:a16="http://schemas.microsoft.com/office/drawing/2014/main" id="{C8B21B77-0CA3-2A87-4AC3-AA34D53BDA73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4328615" y="2705701"/>
                  <a:ext cx="10368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771" name="Input penna 770">
                  <a:extLst>
                    <a:ext uri="{FF2B5EF4-FFF2-40B4-BE49-F238E27FC236}">
                      <a16:creationId xmlns:a16="http://schemas.microsoft.com/office/drawing/2014/main" id="{19A7511C-7811-1E61-6D3E-C70839BDA725}"/>
                    </a:ext>
                  </a:extLst>
                </p14:cNvPr>
                <p14:cNvContentPartPr/>
                <p14:nvPr/>
              </p14:nvContentPartPr>
              <p14:xfrm>
                <a:off x="4489535" y="2832061"/>
                <a:ext cx="30240" cy="129960"/>
              </p14:xfrm>
            </p:contentPart>
          </mc:Choice>
          <mc:Fallback>
            <p:pic>
              <p:nvPicPr>
                <p:cNvPr id="771" name="Input penna 770">
                  <a:extLst>
                    <a:ext uri="{FF2B5EF4-FFF2-40B4-BE49-F238E27FC236}">
                      <a16:creationId xmlns:a16="http://schemas.microsoft.com/office/drawing/2014/main" id="{19A7511C-7811-1E61-6D3E-C70839BDA725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481975" y="2824501"/>
                  <a:ext cx="4536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772" name="Input penna 771">
                  <a:extLst>
                    <a:ext uri="{FF2B5EF4-FFF2-40B4-BE49-F238E27FC236}">
                      <a16:creationId xmlns:a16="http://schemas.microsoft.com/office/drawing/2014/main" id="{485568F9-2BC2-A565-C745-FFFE0835B016}"/>
                    </a:ext>
                  </a:extLst>
                </p14:cNvPr>
                <p14:cNvContentPartPr/>
                <p14:nvPr/>
              </p14:nvContentPartPr>
              <p14:xfrm>
                <a:off x="4540655" y="2868421"/>
                <a:ext cx="99000" cy="114840"/>
              </p14:xfrm>
            </p:contentPart>
          </mc:Choice>
          <mc:Fallback>
            <p:pic>
              <p:nvPicPr>
                <p:cNvPr id="772" name="Input penna 771">
                  <a:extLst>
                    <a:ext uri="{FF2B5EF4-FFF2-40B4-BE49-F238E27FC236}">
                      <a16:creationId xmlns:a16="http://schemas.microsoft.com/office/drawing/2014/main" id="{485568F9-2BC2-A565-C745-FFFE0835B016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533095" y="2860861"/>
                  <a:ext cx="114120" cy="129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0" name="Gruppo 859">
            <a:extLst>
              <a:ext uri="{FF2B5EF4-FFF2-40B4-BE49-F238E27FC236}">
                <a16:creationId xmlns:a16="http://schemas.microsoft.com/office/drawing/2014/main" id="{A289B0D2-9B3B-8CD2-784F-F821329A3B87}"/>
              </a:ext>
            </a:extLst>
          </p:cNvPr>
          <p:cNvGrpSpPr/>
          <p:nvPr/>
        </p:nvGrpSpPr>
        <p:grpSpPr>
          <a:xfrm>
            <a:off x="8147135" y="5036341"/>
            <a:ext cx="2936160" cy="1562040"/>
            <a:chOff x="8147135" y="5036341"/>
            <a:chExt cx="2936160" cy="1562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775" name="Input penna 774">
                  <a:extLst>
                    <a:ext uri="{FF2B5EF4-FFF2-40B4-BE49-F238E27FC236}">
                      <a16:creationId xmlns:a16="http://schemas.microsoft.com/office/drawing/2014/main" id="{091DE4CC-A24C-50A6-BD05-3DABA0329DC7}"/>
                    </a:ext>
                  </a:extLst>
                </p14:cNvPr>
                <p14:cNvContentPartPr/>
                <p14:nvPr/>
              </p14:nvContentPartPr>
              <p14:xfrm>
                <a:off x="8464655" y="5358181"/>
                <a:ext cx="21960" cy="241920"/>
              </p14:xfrm>
            </p:contentPart>
          </mc:Choice>
          <mc:Fallback>
            <p:pic>
              <p:nvPicPr>
                <p:cNvPr id="775" name="Input penna 774">
                  <a:extLst>
                    <a:ext uri="{FF2B5EF4-FFF2-40B4-BE49-F238E27FC236}">
                      <a16:creationId xmlns:a16="http://schemas.microsoft.com/office/drawing/2014/main" id="{091DE4CC-A24C-50A6-BD05-3DABA0329DC7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8457095" y="5350981"/>
                  <a:ext cx="3708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776" name="Input penna 775">
                  <a:extLst>
                    <a:ext uri="{FF2B5EF4-FFF2-40B4-BE49-F238E27FC236}">
                      <a16:creationId xmlns:a16="http://schemas.microsoft.com/office/drawing/2014/main" id="{EFF2BDA5-51EA-3771-E7EB-C25324642CC2}"/>
                    </a:ext>
                  </a:extLst>
                </p14:cNvPr>
                <p14:cNvContentPartPr/>
                <p14:nvPr/>
              </p14:nvContentPartPr>
              <p14:xfrm>
                <a:off x="8506775" y="5377621"/>
                <a:ext cx="248040" cy="201600"/>
              </p14:xfrm>
            </p:contentPart>
          </mc:Choice>
          <mc:Fallback>
            <p:pic>
              <p:nvPicPr>
                <p:cNvPr id="776" name="Input penna 775">
                  <a:extLst>
                    <a:ext uri="{FF2B5EF4-FFF2-40B4-BE49-F238E27FC236}">
                      <a16:creationId xmlns:a16="http://schemas.microsoft.com/office/drawing/2014/main" id="{EFF2BDA5-51EA-3771-E7EB-C25324642CC2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499215" y="5370061"/>
                  <a:ext cx="26316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777" name="Input penna 776">
                  <a:extLst>
                    <a:ext uri="{FF2B5EF4-FFF2-40B4-BE49-F238E27FC236}">
                      <a16:creationId xmlns:a16="http://schemas.microsoft.com/office/drawing/2014/main" id="{10F83790-DE47-E328-E288-DF4CD4038BE5}"/>
                    </a:ext>
                  </a:extLst>
                </p14:cNvPr>
                <p14:cNvContentPartPr/>
                <p14:nvPr/>
              </p14:nvContentPartPr>
              <p14:xfrm>
                <a:off x="8915015" y="5483461"/>
                <a:ext cx="240120" cy="17640"/>
              </p14:xfrm>
            </p:contentPart>
          </mc:Choice>
          <mc:Fallback>
            <p:pic>
              <p:nvPicPr>
                <p:cNvPr id="777" name="Input penna 776">
                  <a:extLst>
                    <a:ext uri="{FF2B5EF4-FFF2-40B4-BE49-F238E27FC236}">
                      <a16:creationId xmlns:a16="http://schemas.microsoft.com/office/drawing/2014/main" id="{10F83790-DE47-E328-E288-DF4CD4038BE5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8907455" y="5475901"/>
                  <a:ext cx="2548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778" name="Input penna 777">
                  <a:extLst>
                    <a:ext uri="{FF2B5EF4-FFF2-40B4-BE49-F238E27FC236}">
                      <a16:creationId xmlns:a16="http://schemas.microsoft.com/office/drawing/2014/main" id="{7110B0C1-3B26-FA25-E08B-01E60520311D}"/>
                    </a:ext>
                  </a:extLst>
                </p14:cNvPr>
                <p14:cNvContentPartPr/>
                <p14:nvPr/>
              </p14:nvContentPartPr>
              <p14:xfrm>
                <a:off x="9242975" y="5389501"/>
                <a:ext cx="67320" cy="166680"/>
              </p14:xfrm>
            </p:contentPart>
          </mc:Choice>
          <mc:Fallback>
            <p:pic>
              <p:nvPicPr>
                <p:cNvPr id="778" name="Input penna 777">
                  <a:extLst>
                    <a:ext uri="{FF2B5EF4-FFF2-40B4-BE49-F238E27FC236}">
                      <a16:creationId xmlns:a16="http://schemas.microsoft.com/office/drawing/2014/main" id="{7110B0C1-3B26-FA25-E08B-01E60520311D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9235415" y="5381941"/>
                  <a:ext cx="8208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779" name="Input penna 778">
                  <a:extLst>
                    <a:ext uri="{FF2B5EF4-FFF2-40B4-BE49-F238E27FC236}">
                      <a16:creationId xmlns:a16="http://schemas.microsoft.com/office/drawing/2014/main" id="{3FF42A20-85CB-8544-87EE-2A7DA95E5AD1}"/>
                    </a:ext>
                  </a:extLst>
                </p14:cNvPr>
                <p14:cNvContentPartPr/>
                <p14:nvPr/>
              </p14:nvContentPartPr>
              <p14:xfrm>
                <a:off x="9516575" y="5387341"/>
                <a:ext cx="268920" cy="236880"/>
              </p14:xfrm>
            </p:contentPart>
          </mc:Choice>
          <mc:Fallback>
            <p:pic>
              <p:nvPicPr>
                <p:cNvPr id="779" name="Input penna 778">
                  <a:extLst>
                    <a:ext uri="{FF2B5EF4-FFF2-40B4-BE49-F238E27FC236}">
                      <a16:creationId xmlns:a16="http://schemas.microsoft.com/office/drawing/2014/main" id="{3FF42A20-85CB-8544-87EE-2A7DA95E5AD1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9509015" y="5379781"/>
                  <a:ext cx="28368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780" name="Input penna 779">
                  <a:extLst>
                    <a:ext uri="{FF2B5EF4-FFF2-40B4-BE49-F238E27FC236}">
                      <a16:creationId xmlns:a16="http://schemas.microsoft.com/office/drawing/2014/main" id="{AD38125C-1DDC-EE3B-9193-A02263E54B3E}"/>
                    </a:ext>
                  </a:extLst>
                </p14:cNvPr>
                <p14:cNvContentPartPr/>
                <p14:nvPr/>
              </p14:nvContentPartPr>
              <p14:xfrm>
                <a:off x="10553015" y="5331541"/>
                <a:ext cx="29160" cy="29160"/>
              </p14:xfrm>
            </p:contentPart>
          </mc:Choice>
          <mc:Fallback>
            <p:pic>
              <p:nvPicPr>
                <p:cNvPr id="780" name="Input penna 779">
                  <a:extLst>
                    <a:ext uri="{FF2B5EF4-FFF2-40B4-BE49-F238E27FC236}">
                      <a16:creationId xmlns:a16="http://schemas.microsoft.com/office/drawing/2014/main" id="{AD38125C-1DDC-EE3B-9193-A02263E54B3E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0545455" y="5323981"/>
                  <a:ext cx="4428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781" name="Input penna 780">
                  <a:extLst>
                    <a:ext uri="{FF2B5EF4-FFF2-40B4-BE49-F238E27FC236}">
                      <a16:creationId xmlns:a16="http://schemas.microsoft.com/office/drawing/2014/main" id="{1E25C806-9EE3-B589-E833-2E0DE5E1E80F}"/>
                    </a:ext>
                  </a:extLst>
                </p14:cNvPr>
                <p14:cNvContentPartPr/>
                <p14:nvPr/>
              </p14:nvContentPartPr>
              <p14:xfrm>
                <a:off x="10730855" y="5357101"/>
                <a:ext cx="33120" cy="19800"/>
              </p14:xfrm>
            </p:contentPart>
          </mc:Choice>
          <mc:Fallback>
            <p:pic>
              <p:nvPicPr>
                <p:cNvPr id="781" name="Input penna 780">
                  <a:extLst>
                    <a:ext uri="{FF2B5EF4-FFF2-40B4-BE49-F238E27FC236}">
                      <a16:creationId xmlns:a16="http://schemas.microsoft.com/office/drawing/2014/main" id="{1E25C806-9EE3-B589-E833-2E0DE5E1E80F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0723655" y="5349901"/>
                  <a:ext cx="4824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782" name="Input penna 781">
                  <a:extLst>
                    <a:ext uri="{FF2B5EF4-FFF2-40B4-BE49-F238E27FC236}">
                      <a16:creationId xmlns:a16="http://schemas.microsoft.com/office/drawing/2014/main" id="{5A58542F-4CD3-5104-68AE-F04F36DACE88}"/>
                    </a:ext>
                  </a:extLst>
                </p14:cNvPr>
                <p14:cNvContentPartPr/>
                <p14:nvPr/>
              </p14:nvContentPartPr>
              <p14:xfrm>
                <a:off x="10558415" y="5416501"/>
                <a:ext cx="212040" cy="182880"/>
              </p14:xfrm>
            </p:contentPart>
          </mc:Choice>
          <mc:Fallback>
            <p:pic>
              <p:nvPicPr>
                <p:cNvPr id="782" name="Input penna 781">
                  <a:extLst>
                    <a:ext uri="{FF2B5EF4-FFF2-40B4-BE49-F238E27FC236}">
                      <a16:creationId xmlns:a16="http://schemas.microsoft.com/office/drawing/2014/main" id="{5A58542F-4CD3-5104-68AE-F04F36DACE88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0550855" y="5408941"/>
                  <a:ext cx="22716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783" name="Input penna 782">
                  <a:extLst>
                    <a:ext uri="{FF2B5EF4-FFF2-40B4-BE49-F238E27FC236}">
                      <a16:creationId xmlns:a16="http://schemas.microsoft.com/office/drawing/2014/main" id="{F04E5064-C5C0-D219-6F93-8CED8DE21808}"/>
                    </a:ext>
                  </a:extLst>
                </p14:cNvPr>
                <p14:cNvContentPartPr/>
                <p14:nvPr/>
              </p14:nvContentPartPr>
              <p14:xfrm>
                <a:off x="10225415" y="5036341"/>
                <a:ext cx="857880" cy="630000"/>
              </p14:xfrm>
            </p:contentPart>
          </mc:Choice>
          <mc:Fallback>
            <p:pic>
              <p:nvPicPr>
                <p:cNvPr id="783" name="Input penna 782">
                  <a:extLst>
                    <a:ext uri="{FF2B5EF4-FFF2-40B4-BE49-F238E27FC236}">
                      <a16:creationId xmlns:a16="http://schemas.microsoft.com/office/drawing/2014/main" id="{F04E5064-C5C0-D219-6F93-8CED8DE21808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0217855" y="5029141"/>
                  <a:ext cx="873000" cy="64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788" name="Input penna 787">
                  <a:extLst>
                    <a:ext uri="{FF2B5EF4-FFF2-40B4-BE49-F238E27FC236}">
                      <a16:creationId xmlns:a16="http://schemas.microsoft.com/office/drawing/2014/main" id="{CF549F73-8EFF-705F-4654-271070B9FC2C}"/>
                    </a:ext>
                  </a:extLst>
                </p14:cNvPr>
                <p14:cNvContentPartPr/>
                <p14:nvPr/>
              </p14:nvContentPartPr>
              <p14:xfrm>
                <a:off x="9124895" y="5704861"/>
                <a:ext cx="41400" cy="151200"/>
              </p14:xfrm>
            </p:contentPart>
          </mc:Choice>
          <mc:Fallback>
            <p:pic>
              <p:nvPicPr>
                <p:cNvPr id="788" name="Input penna 787">
                  <a:extLst>
                    <a:ext uri="{FF2B5EF4-FFF2-40B4-BE49-F238E27FC236}">
                      <a16:creationId xmlns:a16="http://schemas.microsoft.com/office/drawing/2014/main" id="{CF549F73-8EFF-705F-4654-271070B9FC2C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9117335" y="5697661"/>
                  <a:ext cx="5652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789" name="Input penna 788">
                  <a:extLst>
                    <a:ext uri="{FF2B5EF4-FFF2-40B4-BE49-F238E27FC236}">
                      <a16:creationId xmlns:a16="http://schemas.microsoft.com/office/drawing/2014/main" id="{2752AA5A-51DF-D353-433F-2D84C542798E}"/>
                    </a:ext>
                  </a:extLst>
                </p14:cNvPr>
                <p14:cNvContentPartPr/>
                <p14:nvPr/>
              </p14:nvContentPartPr>
              <p14:xfrm>
                <a:off x="9023015" y="5801341"/>
                <a:ext cx="285120" cy="105480"/>
              </p14:xfrm>
            </p:contentPart>
          </mc:Choice>
          <mc:Fallback>
            <p:pic>
              <p:nvPicPr>
                <p:cNvPr id="789" name="Input penna 788">
                  <a:extLst>
                    <a:ext uri="{FF2B5EF4-FFF2-40B4-BE49-F238E27FC236}">
                      <a16:creationId xmlns:a16="http://schemas.microsoft.com/office/drawing/2014/main" id="{2752AA5A-51DF-D353-433F-2D84C542798E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9015455" y="5793781"/>
                  <a:ext cx="30024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790" name="Input penna 789">
                  <a:extLst>
                    <a:ext uri="{FF2B5EF4-FFF2-40B4-BE49-F238E27FC236}">
                      <a16:creationId xmlns:a16="http://schemas.microsoft.com/office/drawing/2014/main" id="{B55F258F-E90A-373C-BE2D-9D0FB494D18A}"/>
                    </a:ext>
                  </a:extLst>
                </p14:cNvPr>
                <p14:cNvContentPartPr/>
                <p14:nvPr/>
              </p14:nvContentPartPr>
              <p14:xfrm>
                <a:off x="8472935" y="6120661"/>
                <a:ext cx="234720" cy="300600"/>
              </p14:xfrm>
            </p:contentPart>
          </mc:Choice>
          <mc:Fallback>
            <p:pic>
              <p:nvPicPr>
                <p:cNvPr id="790" name="Input penna 789">
                  <a:extLst>
                    <a:ext uri="{FF2B5EF4-FFF2-40B4-BE49-F238E27FC236}">
                      <a16:creationId xmlns:a16="http://schemas.microsoft.com/office/drawing/2014/main" id="{B55F258F-E90A-373C-BE2D-9D0FB494D18A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8465375" y="6113101"/>
                  <a:ext cx="24984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791" name="Input penna 790">
                  <a:extLst>
                    <a:ext uri="{FF2B5EF4-FFF2-40B4-BE49-F238E27FC236}">
                      <a16:creationId xmlns:a16="http://schemas.microsoft.com/office/drawing/2014/main" id="{D756D265-ED86-80C2-7CA5-FE5F90BFD950}"/>
                    </a:ext>
                  </a:extLst>
                </p14:cNvPr>
                <p14:cNvContentPartPr/>
                <p14:nvPr/>
              </p14:nvContentPartPr>
              <p14:xfrm>
                <a:off x="8771015" y="6126421"/>
                <a:ext cx="234720" cy="285120"/>
              </p14:xfrm>
            </p:contentPart>
          </mc:Choice>
          <mc:Fallback>
            <p:pic>
              <p:nvPicPr>
                <p:cNvPr id="791" name="Input penna 790">
                  <a:extLst>
                    <a:ext uri="{FF2B5EF4-FFF2-40B4-BE49-F238E27FC236}">
                      <a16:creationId xmlns:a16="http://schemas.microsoft.com/office/drawing/2014/main" id="{D756D265-ED86-80C2-7CA5-FE5F90BFD950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8763455" y="6119221"/>
                  <a:ext cx="24984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854" name="Input penna 853">
                  <a:extLst>
                    <a:ext uri="{FF2B5EF4-FFF2-40B4-BE49-F238E27FC236}">
                      <a16:creationId xmlns:a16="http://schemas.microsoft.com/office/drawing/2014/main" id="{D9202A4F-A49B-81BE-8004-FAB467E4C038}"/>
                    </a:ext>
                  </a:extLst>
                </p14:cNvPr>
                <p14:cNvContentPartPr/>
                <p14:nvPr/>
              </p14:nvContentPartPr>
              <p14:xfrm>
                <a:off x="8147135" y="5791261"/>
                <a:ext cx="1176840" cy="807120"/>
              </p14:xfrm>
            </p:contentPart>
          </mc:Choice>
          <mc:Fallback>
            <p:pic>
              <p:nvPicPr>
                <p:cNvPr id="854" name="Input penna 853">
                  <a:extLst>
                    <a:ext uri="{FF2B5EF4-FFF2-40B4-BE49-F238E27FC236}">
                      <a16:creationId xmlns:a16="http://schemas.microsoft.com/office/drawing/2014/main" id="{D9202A4F-A49B-81BE-8004-FAB467E4C038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8139935" y="5783701"/>
                  <a:ext cx="1191960" cy="82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855" name="Input penna 854">
                  <a:extLst>
                    <a:ext uri="{FF2B5EF4-FFF2-40B4-BE49-F238E27FC236}">
                      <a16:creationId xmlns:a16="http://schemas.microsoft.com/office/drawing/2014/main" id="{347A8396-FB80-D231-A0ED-3E7939169872}"/>
                    </a:ext>
                  </a:extLst>
                </p14:cNvPr>
                <p14:cNvContentPartPr/>
                <p14:nvPr/>
              </p14:nvContentPartPr>
              <p14:xfrm>
                <a:off x="9731495" y="6094741"/>
                <a:ext cx="34200" cy="27720"/>
              </p14:xfrm>
            </p:contentPart>
          </mc:Choice>
          <mc:Fallback>
            <p:pic>
              <p:nvPicPr>
                <p:cNvPr id="855" name="Input penna 854">
                  <a:extLst>
                    <a:ext uri="{FF2B5EF4-FFF2-40B4-BE49-F238E27FC236}">
                      <a16:creationId xmlns:a16="http://schemas.microsoft.com/office/drawing/2014/main" id="{347A8396-FB80-D231-A0ED-3E7939169872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9723935" y="6087181"/>
                  <a:ext cx="4932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856" name="Input penna 855">
                  <a:extLst>
                    <a:ext uri="{FF2B5EF4-FFF2-40B4-BE49-F238E27FC236}">
                      <a16:creationId xmlns:a16="http://schemas.microsoft.com/office/drawing/2014/main" id="{848B06DB-7FCB-2A1F-B551-483D1D1EB7BF}"/>
                    </a:ext>
                  </a:extLst>
                </p14:cNvPr>
                <p14:cNvContentPartPr/>
                <p14:nvPr/>
              </p14:nvContentPartPr>
              <p14:xfrm>
                <a:off x="9933095" y="6073501"/>
                <a:ext cx="47520" cy="26640"/>
              </p14:xfrm>
            </p:contentPart>
          </mc:Choice>
          <mc:Fallback>
            <p:pic>
              <p:nvPicPr>
                <p:cNvPr id="856" name="Input penna 855">
                  <a:extLst>
                    <a:ext uri="{FF2B5EF4-FFF2-40B4-BE49-F238E27FC236}">
                      <a16:creationId xmlns:a16="http://schemas.microsoft.com/office/drawing/2014/main" id="{848B06DB-7FCB-2A1F-B551-483D1D1EB7BF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9925535" y="6065941"/>
                  <a:ext cx="6264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857" name="Input penna 856">
                  <a:extLst>
                    <a:ext uri="{FF2B5EF4-FFF2-40B4-BE49-F238E27FC236}">
                      <a16:creationId xmlns:a16="http://schemas.microsoft.com/office/drawing/2014/main" id="{A1D84CAC-3DAF-DB4B-06EA-0851D0603E9A}"/>
                    </a:ext>
                  </a:extLst>
                </p14:cNvPr>
                <p14:cNvContentPartPr/>
                <p14:nvPr/>
              </p14:nvContentPartPr>
              <p14:xfrm>
                <a:off x="9756695" y="6226141"/>
                <a:ext cx="281160" cy="165240"/>
              </p14:xfrm>
            </p:contentPart>
          </mc:Choice>
          <mc:Fallback>
            <p:pic>
              <p:nvPicPr>
                <p:cNvPr id="857" name="Input penna 856">
                  <a:extLst>
                    <a:ext uri="{FF2B5EF4-FFF2-40B4-BE49-F238E27FC236}">
                      <a16:creationId xmlns:a16="http://schemas.microsoft.com/office/drawing/2014/main" id="{A1D84CAC-3DAF-DB4B-06EA-0851D0603E9A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9749135" y="6218581"/>
                  <a:ext cx="29628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858" name="Input penna 857">
                  <a:extLst>
                    <a:ext uri="{FF2B5EF4-FFF2-40B4-BE49-F238E27FC236}">
                      <a16:creationId xmlns:a16="http://schemas.microsoft.com/office/drawing/2014/main" id="{6CC56E44-AC99-B6AE-A63E-0006D6185660}"/>
                    </a:ext>
                  </a:extLst>
                </p14:cNvPr>
                <p14:cNvContentPartPr/>
                <p14:nvPr/>
              </p14:nvContentPartPr>
              <p14:xfrm>
                <a:off x="9498935" y="5880541"/>
                <a:ext cx="775440" cy="585720"/>
              </p14:xfrm>
            </p:contentPart>
          </mc:Choice>
          <mc:Fallback>
            <p:pic>
              <p:nvPicPr>
                <p:cNvPr id="858" name="Input penna 857">
                  <a:extLst>
                    <a:ext uri="{FF2B5EF4-FFF2-40B4-BE49-F238E27FC236}">
                      <a16:creationId xmlns:a16="http://schemas.microsoft.com/office/drawing/2014/main" id="{6CC56E44-AC99-B6AE-A63E-0006D6185660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9491375" y="5872981"/>
                  <a:ext cx="790560" cy="6004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856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870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857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8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9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0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1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2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3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4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5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6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7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8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9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71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885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72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3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4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5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6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7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8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9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0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1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2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3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4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86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887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01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888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9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0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1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2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3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4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5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6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7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8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9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0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15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02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3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4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5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6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7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8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9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0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1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2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3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4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16" name="Screenshot 2024-10-22 alle 11.15.48.png" descr="Screenshot 2024-10-22 alle 11.15.4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7484" y="1186797"/>
            <a:ext cx="8945667" cy="3801146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400330F4-4B90-3F4B-D6F6-81EE15BF8368}"/>
                  </a:ext>
                </a:extLst>
              </p14:cNvPr>
              <p14:cNvContentPartPr/>
              <p14:nvPr/>
            </p14:nvContentPartPr>
            <p14:xfrm>
              <a:off x="1570655" y="1086781"/>
              <a:ext cx="711000" cy="9223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400330F4-4B90-3F4B-D6F6-81EE15BF836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63095" y="1079221"/>
                <a:ext cx="726120" cy="93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06E50F2F-B7D1-2467-43A9-87DDA7AFC7F8}"/>
                  </a:ext>
                </a:extLst>
              </p14:cNvPr>
              <p14:cNvContentPartPr/>
              <p14:nvPr/>
            </p14:nvContentPartPr>
            <p14:xfrm>
              <a:off x="1126775" y="589261"/>
              <a:ext cx="291240" cy="46476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06E50F2F-B7D1-2467-43A9-87DDA7AFC7F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19215" y="581701"/>
                <a:ext cx="306360" cy="47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1AFB72B9-8BCB-CC53-5BA9-4A17139295BB}"/>
                  </a:ext>
                </a:extLst>
              </p14:cNvPr>
              <p14:cNvContentPartPr/>
              <p14:nvPr/>
            </p14:nvContentPartPr>
            <p14:xfrm>
              <a:off x="2051255" y="366781"/>
              <a:ext cx="25920" cy="22176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1AFB72B9-8BCB-CC53-5BA9-4A17139295B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043695" y="359221"/>
                <a:ext cx="41040" cy="23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9E627E88-494C-F3F8-B766-302BDB93528C}"/>
                  </a:ext>
                </a:extLst>
              </p14:cNvPr>
              <p14:cNvContentPartPr/>
              <p14:nvPr/>
            </p14:nvContentPartPr>
            <p14:xfrm>
              <a:off x="2068895" y="812101"/>
              <a:ext cx="39600" cy="4860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9E627E88-494C-F3F8-B766-302BDB93528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061335" y="804541"/>
                <a:ext cx="54360" cy="63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uppo 15">
            <a:extLst>
              <a:ext uri="{FF2B5EF4-FFF2-40B4-BE49-F238E27FC236}">
                <a16:creationId xmlns:a16="http://schemas.microsoft.com/office/drawing/2014/main" id="{19BF9479-7FC0-BA30-75FE-AFCF0AC49092}"/>
              </a:ext>
            </a:extLst>
          </p:cNvPr>
          <p:cNvGrpSpPr/>
          <p:nvPr/>
        </p:nvGrpSpPr>
        <p:grpSpPr>
          <a:xfrm>
            <a:off x="5610765" y="2752860"/>
            <a:ext cx="396000" cy="368280"/>
            <a:chOff x="5610765" y="2752860"/>
            <a:chExt cx="396000" cy="368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F1397186-F73B-7573-9247-DD9BD34D49E8}"/>
                    </a:ext>
                  </a:extLst>
                </p14:cNvPr>
                <p14:cNvContentPartPr/>
                <p14:nvPr/>
              </p14:nvContentPartPr>
              <p14:xfrm>
                <a:off x="5628405" y="2752860"/>
                <a:ext cx="291600" cy="36828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F1397186-F73B-7573-9247-DD9BD34D49E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620845" y="2745300"/>
                  <a:ext cx="306360" cy="38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12FFBD62-BA7C-DFCB-8658-C89910AAC638}"/>
                    </a:ext>
                  </a:extLst>
                </p14:cNvPr>
                <p14:cNvContentPartPr/>
                <p14:nvPr/>
              </p14:nvContentPartPr>
              <p14:xfrm>
                <a:off x="5610765" y="2944380"/>
                <a:ext cx="396000" cy="522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12FFBD62-BA7C-DFCB-8658-C89910AAC63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603205" y="2936820"/>
                  <a:ext cx="411120" cy="67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881542AF-92E6-DAA1-B799-DD9FB1D868C1}"/>
                  </a:ext>
                </a:extLst>
              </p14:cNvPr>
              <p14:cNvContentPartPr/>
              <p14:nvPr/>
            </p14:nvContentPartPr>
            <p14:xfrm>
              <a:off x="6487725" y="2228700"/>
              <a:ext cx="315360" cy="437400"/>
            </p14:xfrm>
          </p:contentPart>
        </mc:Choice>
        <mc:Fallback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881542AF-92E6-DAA1-B799-DD9FB1D868C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480165" y="2221140"/>
                <a:ext cx="330480" cy="452520"/>
              </a:xfrm>
              <a:prstGeom prst="rect">
                <a:avLst/>
              </a:prstGeom>
            </p:spPr>
          </p:pic>
        </mc:Fallback>
      </mc:AlternateContent>
      <p:grpSp>
        <p:nvGrpSpPr>
          <p:cNvPr id="24" name="Gruppo 23">
            <a:extLst>
              <a:ext uri="{FF2B5EF4-FFF2-40B4-BE49-F238E27FC236}">
                <a16:creationId xmlns:a16="http://schemas.microsoft.com/office/drawing/2014/main" id="{848131F6-BA75-3A92-D56E-8E6E3B47FE24}"/>
              </a:ext>
            </a:extLst>
          </p:cNvPr>
          <p:cNvGrpSpPr/>
          <p:nvPr/>
        </p:nvGrpSpPr>
        <p:grpSpPr>
          <a:xfrm>
            <a:off x="6910725" y="2245620"/>
            <a:ext cx="941760" cy="503640"/>
            <a:chOff x="6910725" y="2245620"/>
            <a:chExt cx="941760" cy="50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6F3DC0CB-A3F2-5320-8EC8-4B6722DA893B}"/>
                    </a:ext>
                  </a:extLst>
                </p14:cNvPr>
                <p14:cNvContentPartPr/>
                <p14:nvPr/>
              </p14:nvContentPartPr>
              <p14:xfrm>
                <a:off x="6910725" y="2245620"/>
                <a:ext cx="33480" cy="5036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6F3DC0CB-A3F2-5320-8EC8-4B6722DA893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903165" y="2238420"/>
                  <a:ext cx="48600" cy="51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3A713205-1928-5358-711D-A391B0F7AC93}"/>
                    </a:ext>
                  </a:extLst>
                </p14:cNvPr>
                <p14:cNvContentPartPr/>
                <p14:nvPr/>
              </p14:nvContentPartPr>
              <p14:xfrm>
                <a:off x="7197285" y="2259300"/>
                <a:ext cx="262800" cy="5112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3A713205-1928-5358-711D-A391B0F7AC9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189725" y="2251740"/>
                  <a:ext cx="27792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F455AF81-6215-F098-CDF9-D78473D81F4C}"/>
                    </a:ext>
                  </a:extLst>
                </p14:cNvPr>
                <p14:cNvContentPartPr/>
                <p14:nvPr/>
              </p14:nvContentPartPr>
              <p14:xfrm>
                <a:off x="7240485" y="2305380"/>
                <a:ext cx="214200" cy="3358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F455AF81-6215-F098-CDF9-D78473D81F4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232925" y="2297820"/>
                  <a:ext cx="228960" cy="35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B969CA23-0133-3CE7-EE70-D266B9DFC43F}"/>
                    </a:ext>
                  </a:extLst>
                </p14:cNvPr>
                <p14:cNvContentPartPr/>
                <p14:nvPr/>
              </p14:nvContentPartPr>
              <p14:xfrm>
                <a:off x="7593285" y="2377020"/>
                <a:ext cx="3240" cy="23040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B969CA23-0133-3CE7-EE70-D266B9DFC43F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585725" y="2369460"/>
                  <a:ext cx="1836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2EF5A1F0-7C0E-0F66-0B20-8513A5EE53CD}"/>
                    </a:ext>
                  </a:extLst>
                </p14:cNvPr>
                <p14:cNvContentPartPr/>
                <p14:nvPr/>
              </p14:nvContentPartPr>
              <p14:xfrm>
                <a:off x="7644045" y="2502660"/>
                <a:ext cx="208440" cy="2448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2EF5A1F0-7C0E-0F66-0B20-8513A5EE53C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636485" y="2495100"/>
                  <a:ext cx="223560" cy="3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26B552C4-06F5-44F2-42E7-C62CEA158550}"/>
              </a:ext>
            </a:extLst>
          </p:cNvPr>
          <p:cNvGrpSpPr/>
          <p:nvPr/>
        </p:nvGrpSpPr>
        <p:grpSpPr>
          <a:xfrm>
            <a:off x="2215605" y="1919460"/>
            <a:ext cx="3872880" cy="1222200"/>
            <a:chOff x="2215605" y="1919460"/>
            <a:chExt cx="3872880" cy="1222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77793010-CFD2-F9EE-0CA2-32107C864669}"/>
                    </a:ext>
                  </a:extLst>
                </p14:cNvPr>
                <p14:cNvContentPartPr/>
                <p14:nvPr/>
              </p14:nvContentPartPr>
              <p14:xfrm>
                <a:off x="5413845" y="2197740"/>
                <a:ext cx="347760" cy="385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77793010-CFD2-F9EE-0CA2-32107C86466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406285" y="2190180"/>
                  <a:ext cx="36252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C6F0DA61-87E5-2841-68B6-08B7480BC4DC}"/>
                    </a:ext>
                  </a:extLst>
                </p14:cNvPr>
                <p14:cNvContentPartPr/>
                <p14:nvPr/>
              </p14:nvContentPartPr>
              <p14:xfrm>
                <a:off x="5458845" y="2298540"/>
                <a:ext cx="261000" cy="626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C6F0DA61-87E5-2841-68B6-08B7480BC4D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451285" y="2290980"/>
                  <a:ext cx="2761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4B0ECE0C-0A32-3979-42B3-C2C1903EB087}"/>
                    </a:ext>
                  </a:extLst>
                </p14:cNvPr>
                <p14:cNvContentPartPr/>
                <p14:nvPr/>
              </p14:nvContentPartPr>
              <p14:xfrm>
                <a:off x="5506725" y="2377020"/>
                <a:ext cx="213840" cy="2296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4B0ECE0C-0A32-3979-42B3-C2C1903EB087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499165" y="2369460"/>
                  <a:ext cx="22860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7DF3D1DF-0C1F-7818-C616-302E551243A6}"/>
                    </a:ext>
                  </a:extLst>
                </p14:cNvPr>
                <p14:cNvContentPartPr/>
                <p14:nvPr/>
              </p14:nvContentPartPr>
              <p14:xfrm>
                <a:off x="5866005" y="2191260"/>
                <a:ext cx="42840" cy="4251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7DF3D1DF-0C1F-7818-C616-302E551243A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858445" y="2183700"/>
                  <a:ext cx="57960" cy="43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2495D58-6AA8-C120-2447-37AC325800A0}"/>
                    </a:ext>
                  </a:extLst>
                </p14:cNvPr>
                <p14:cNvContentPartPr/>
                <p14:nvPr/>
              </p14:nvContentPartPr>
              <p14:xfrm>
                <a:off x="5904885" y="2427060"/>
                <a:ext cx="183600" cy="579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2495D58-6AA8-C120-2447-37AC325800A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897325" y="2419500"/>
                  <a:ext cx="19872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64E7F5D6-EAA7-DFB9-8BF5-D24199089FDE}"/>
                    </a:ext>
                  </a:extLst>
                </p14:cNvPr>
                <p14:cNvContentPartPr/>
                <p14:nvPr/>
              </p14:nvContentPartPr>
              <p14:xfrm>
                <a:off x="4732005" y="2951220"/>
                <a:ext cx="400320" cy="1692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64E7F5D6-EAA7-DFB9-8BF5-D24199089FD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724445" y="2943660"/>
                  <a:ext cx="4150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9DB2F29C-D852-A9E6-9018-190833351944}"/>
                    </a:ext>
                  </a:extLst>
                </p14:cNvPr>
                <p14:cNvContentPartPr/>
                <p14:nvPr/>
              </p14:nvContentPartPr>
              <p14:xfrm>
                <a:off x="5179845" y="2890740"/>
                <a:ext cx="41040" cy="25092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9DB2F29C-D852-A9E6-9018-19083335194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172285" y="2883180"/>
                  <a:ext cx="5616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8308141E-982E-9F3B-8991-5119BD959E26}"/>
                    </a:ext>
                  </a:extLst>
                </p14:cNvPr>
                <p14:cNvContentPartPr/>
                <p14:nvPr/>
              </p14:nvContentPartPr>
              <p14:xfrm>
                <a:off x="3709605" y="2821620"/>
                <a:ext cx="193680" cy="2901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8308141E-982E-9F3B-8991-5119BD959E26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702045" y="2814060"/>
                  <a:ext cx="208800" cy="30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F70A748E-1611-69EB-F98F-19BDD496AB2B}"/>
                    </a:ext>
                  </a:extLst>
                </p14:cNvPr>
                <p14:cNvContentPartPr/>
                <p14:nvPr/>
              </p14:nvContentPartPr>
              <p14:xfrm>
                <a:off x="3964845" y="2858340"/>
                <a:ext cx="155160" cy="15084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F70A748E-1611-69EB-F98F-19BDD496AB2B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957285" y="2850780"/>
                  <a:ext cx="17028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8B271193-11FE-24EA-81B8-D32196412EEA}"/>
                    </a:ext>
                  </a:extLst>
                </p14:cNvPr>
                <p14:cNvContentPartPr/>
                <p14:nvPr/>
              </p14:nvContentPartPr>
              <p14:xfrm>
                <a:off x="4130445" y="2861220"/>
                <a:ext cx="99000" cy="1382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8B271193-11FE-24EA-81B8-D32196412EE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122885" y="2853660"/>
                  <a:ext cx="11412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CE7B29A-3D6D-086D-0725-8DC1F21A68AF}"/>
                    </a:ext>
                  </a:extLst>
                </p14:cNvPr>
                <p14:cNvContentPartPr/>
                <p14:nvPr/>
              </p14:nvContentPartPr>
              <p14:xfrm>
                <a:off x="4256805" y="2711460"/>
                <a:ext cx="120240" cy="3477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CE7B29A-3D6D-086D-0725-8DC1F21A68AF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249245" y="2704260"/>
                  <a:ext cx="135000" cy="36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C36BDF08-8CF7-5F2B-609E-BB7183E74955}"/>
                    </a:ext>
                  </a:extLst>
                </p14:cNvPr>
                <p14:cNvContentPartPr/>
                <p14:nvPr/>
              </p14:nvContentPartPr>
              <p14:xfrm>
                <a:off x="4401525" y="2883180"/>
                <a:ext cx="38880" cy="1576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C36BDF08-8CF7-5F2B-609E-BB7183E7495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393965" y="2875620"/>
                  <a:ext cx="5400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EFFBF520-CFC1-0E14-219F-78D0ABA4F65C}"/>
                    </a:ext>
                  </a:extLst>
                </p14:cNvPr>
                <p14:cNvContentPartPr/>
                <p14:nvPr/>
              </p14:nvContentPartPr>
              <p14:xfrm>
                <a:off x="4468485" y="2940780"/>
                <a:ext cx="99720" cy="1605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EFFBF520-CFC1-0E14-219F-78D0ABA4F65C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460925" y="2933220"/>
                  <a:ext cx="11484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CE05168-94BB-BA85-934C-5772D98DD58D}"/>
                    </a:ext>
                  </a:extLst>
                </p14:cNvPr>
                <p14:cNvContentPartPr/>
                <p14:nvPr/>
              </p14:nvContentPartPr>
              <p14:xfrm>
                <a:off x="2215605" y="1919460"/>
                <a:ext cx="1740960" cy="8715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CE05168-94BB-BA85-934C-5772D98DD58D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208405" y="1911900"/>
                  <a:ext cx="1756080" cy="88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232D5044-B01C-95F6-0D93-F5627F218088}"/>
                    </a:ext>
                  </a:extLst>
                </p14:cNvPr>
                <p14:cNvContentPartPr/>
                <p14:nvPr/>
              </p14:nvContentPartPr>
              <p14:xfrm>
                <a:off x="2267805" y="2684820"/>
                <a:ext cx="1714680" cy="752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232D5044-B01C-95F6-0D93-F5627F218088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260605" y="2677260"/>
                  <a:ext cx="1729800" cy="90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A88DF403-D990-EE51-E232-F0E4624FE9C8}"/>
                  </a:ext>
                </a:extLst>
              </p14:cNvPr>
              <p14:cNvContentPartPr/>
              <p14:nvPr/>
            </p14:nvContentPartPr>
            <p14:xfrm>
              <a:off x="3100845" y="2356140"/>
              <a:ext cx="292320" cy="20520"/>
            </p14:xfrm>
          </p:contentPart>
        </mc:Choice>
        <mc:Fallback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A88DF403-D990-EE51-E232-F0E4624FE9C8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3046845" y="2248140"/>
                <a:ext cx="399960" cy="23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42" name="Input penna 41">
                <a:extLst>
                  <a:ext uri="{FF2B5EF4-FFF2-40B4-BE49-F238E27FC236}">
                    <a16:creationId xmlns:a16="http://schemas.microsoft.com/office/drawing/2014/main" id="{ED5B9161-6B48-D6AD-957D-E8D81C892135}"/>
                  </a:ext>
                </a:extLst>
              </p14:cNvPr>
              <p14:cNvContentPartPr/>
              <p14:nvPr/>
            </p14:nvContentPartPr>
            <p14:xfrm>
              <a:off x="7380525" y="4914300"/>
              <a:ext cx="1290960" cy="57960"/>
            </p14:xfrm>
          </p:contentPart>
        </mc:Choice>
        <mc:Fallback>
          <p:pic>
            <p:nvPicPr>
              <p:cNvPr id="42" name="Input penna 41">
                <a:extLst>
                  <a:ext uri="{FF2B5EF4-FFF2-40B4-BE49-F238E27FC236}">
                    <a16:creationId xmlns:a16="http://schemas.microsoft.com/office/drawing/2014/main" id="{ED5B9161-6B48-D6AD-957D-E8D81C892135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7372965" y="4906740"/>
                <a:ext cx="1306080" cy="73080"/>
              </a:xfrm>
              <a:prstGeom prst="rect">
                <a:avLst/>
              </a:prstGeom>
            </p:spPr>
          </p:pic>
        </mc:Fallback>
      </mc:AlternateContent>
      <p:grpSp>
        <p:nvGrpSpPr>
          <p:cNvPr id="48" name="Gruppo 47">
            <a:extLst>
              <a:ext uri="{FF2B5EF4-FFF2-40B4-BE49-F238E27FC236}">
                <a16:creationId xmlns:a16="http://schemas.microsoft.com/office/drawing/2014/main" id="{6571E6E7-AE29-C62B-6D04-C7B4683E67E3}"/>
              </a:ext>
            </a:extLst>
          </p:cNvPr>
          <p:cNvGrpSpPr/>
          <p:nvPr/>
        </p:nvGrpSpPr>
        <p:grpSpPr>
          <a:xfrm>
            <a:off x="7573125" y="3787140"/>
            <a:ext cx="694440" cy="772920"/>
            <a:chOff x="7573125" y="3787140"/>
            <a:chExt cx="694440" cy="772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D960BB38-40B0-DFF1-D253-78B7017C80C8}"/>
                    </a:ext>
                  </a:extLst>
                </p14:cNvPr>
                <p14:cNvContentPartPr/>
                <p14:nvPr/>
              </p14:nvContentPartPr>
              <p14:xfrm>
                <a:off x="7757085" y="4220220"/>
                <a:ext cx="14040" cy="118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D960BB38-40B0-DFF1-D253-78B7017C80C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749525" y="4212660"/>
                  <a:ext cx="2916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AA332E1F-78C0-01D5-F732-E15E862379FE}"/>
                    </a:ext>
                  </a:extLst>
                </p14:cNvPr>
                <p14:cNvContentPartPr/>
                <p14:nvPr/>
              </p14:nvContentPartPr>
              <p14:xfrm>
                <a:off x="7978125" y="4152180"/>
                <a:ext cx="8640" cy="252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AA332E1F-78C0-01D5-F732-E15E862379FE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970565" y="4144620"/>
                  <a:ext cx="2376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C01FD05A-F754-DB80-F433-DC248EDE394F}"/>
                    </a:ext>
                  </a:extLst>
                </p14:cNvPr>
                <p14:cNvContentPartPr/>
                <p14:nvPr/>
              </p14:nvContentPartPr>
              <p14:xfrm>
                <a:off x="7835565" y="4270260"/>
                <a:ext cx="172080" cy="24876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C01FD05A-F754-DB80-F433-DC248EDE394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828005" y="4262700"/>
                  <a:ext cx="18720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FAD938F1-159A-CDF3-78C6-9CEEAD91C4F4}"/>
                    </a:ext>
                  </a:extLst>
                </p14:cNvPr>
                <p14:cNvContentPartPr/>
                <p14:nvPr/>
              </p14:nvContentPartPr>
              <p14:xfrm>
                <a:off x="7573125" y="3787140"/>
                <a:ext cx="694440" cy="77292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FAD938F1-159A-CDF3-78C6-9CEEAD91C4F4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565565" y="3779580"/>
                  <a:ext cx="709560" cy="788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1">
            <p14:nvContentPartPr>
              <p14:cNvPr id="49" name="Input penna 48">
                <a:extLst>
                  <a:ext uri="{FF2B5EF4-FFF2-40B4-BE49-F238E27FC236}">
                    <a16:creationId xmlns:a16="http://schemas.microsoft.com/office/drawing/2014/main" id="{CB9E8E8B-C2B9-1F04-96B8-5A7ED646E8CD}"/>
                  </a:ext>
                </a:extLst>
              </p14:cNvPr>
              <p14:cNvContentPartPr/>
              <p14:nvPr/>
            </p14:nvContentPartPr>
            <p14:xfrm>
              <a:off x="4074285" y="5066580"/>
              <a:ext cx="1438920" cy="73440"/>
            </p14:xfrm>
          </p:contentPart>
        </mc:Choice>
        <mc:Fallback>
          <p:pic>
            <p:nvPicPr>
              <p:cNvPr id="49" name="Input penna 48">
                <a:extLst>
                  <a:ext uri="{FF2B5EF4-FFF2-40B4-BE49-F238E27FC236}">
                    <a16:creationId xmlns:a16="http://schemas.microsoft.com/office/drawing/2014/main" id="{CB9E8E8B-C2B9-1F04-96B8-5A7ED646E8CD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4066725" y="5059020"/>
                <a:ext cx="1454040" cy="88200"/>
              </a:xfrm>
              <a:prstGeom prst="rect">
                <a:avLst/>
              </a:prstGeom>
            </p:spPr>
          </p:pic>
        </mc:Fallback>
      </mc:AlternateContent>
      <p:grpSp>
        <p:nvGrpSpPr>
          <p:cNvPr id="55" name="Gruppo 54">
            <a:extLst>
              <a:ext uri="{FF2B5EF4-FFF2-40B4-BE49-F238E27FC236}">
                <a16:creationId xmlns:a16="http://schemas.microsoft.com/office/drawing/2014/main" id="{5302F544-90B7-06A6-C97D-8AB123D1445F}"/>
              </a:ext>
            </a:extLst>
          </p:cNvPr>
          <p:cNvGrpSpPr/>
          <p:nvPr/>
        </p:nvGrpSpPr>
        <p:grpSpPr>
          <a:xfrm>
            <a:off x="4621845" y="4161180"/>
            <a:ext cx="689040" cy="515160"/>
            <a:chOff x="4621845" y="4161180"/>
            <a:chExt cx="689040" cy="51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AE4B07EA-E7E7-3EC6-60E5-244AEA066086}"/>
                    </a:ext>
                  </a:extLst>
                </p14:cNvPr>
                <p14:cNvContentPartPr/>
                <p14:nvPr/>
              </p14:nvContentPartPr>
              <p14:xfrm>
                <a:off x="4815525" y="4387980"/>
                <a:ext cx="17280" cy="792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AE4B07EA-E7E7-3EC6-60E5-244AEA066086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807965" y="4380420"/>
                  <a:ext cx="320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76FF5A3D-3F8A-E9B4-0FCC-3366572B3AA7}"/>
                    </a:ext>
                  </a:extLst>
                </p14:cNvPr>
                <p14:cNvContentPartPr/>
                <p14:nvPr/>
              </p14:nvContentPartPr>
              <p14:xfrm>
                <a:off x="4970685" y="4331460"/>
                <a:ext cx="15120" cy="1296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76FF5A3D-3F8A-E9B4-0FCC-3366572B3AA7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963125" y="4323900"/>
                  <a:ext cx="302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AC0A642B-8663-4930-0D16-88493A855CD1}"/>
                    </a:ext>
                  </a:extLst>
                </p14:cNvPr>
                <p14:cNvContentPartPr/>
                <p14:nvPr/>
              </p14:nvContentPartPr>
              <p14:xfrm>
                <a:off x="4804005" y="4446660"/>
                <a:ext cx="188280" cy="15084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AC0A642B-8663-4930-0D16-88493A855CD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796445" y="4439100"/>
                  <a:ext cx="20340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57D2F2C4-1C46-5FA8-698C-E09E97740880}"/>
                    </a:ext>
                  </a:extLst>
                </p14:cNvPr>
                <p14:cNvContentPartPr/>
                <p14:nvPr/>
              </p14:nvContentPartPr>
              <p14:xfrm>
                <a:off x="4621845" y="4161180"/>
                <a:ext cx="689040" cy="51516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57D2F2C4-1C46-5FA8-698C-E09E97740880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614285" y="4153620"/>
                  <a:ext cx="703800" cy="53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33" name="Gruppo 932">
            <a:extLst>
              <a:ext uri="{FF2B5EF4-FFF2-40B4-BE49-F238E27FC236}">
                <a16:creationId xmlns:a16="http://schemas.microsoft.com/office/drawing/2014/main" id="{78F45704-D457-F751-8D01-E47323986313}"/>
              </a:ext>
            </a:extLst>
          </p:cNvPr>
          <p:cNvGrpSpPr/>
          <p:nvPr/>
        </p:nvGrpSpPr>
        <p:grpSpPr>
          <a:xfrm>
            <a:off x="8258205" y="2413380"/>
            <a:ext cx="358560" cy="186840"/>
            <a:chOff x="8258205" y="2413380"/>
            <a:chExt cx="358560" cy="18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D4AD370B-0A28-80B9-1F1F-7111DD75D039}"/>
                    </a:ext>
                  </a:extLst>
                </p14:cNvPr>
                <p14:cNvContentPartPr/>
                <p14:nvPr/>
              </p14:nvContentPartPr>
              <p14:xfrm>
                <a:off x="8258205" y="2503740"/>
                <a:ext cx="252000" cy="3672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D4AD370B-0A28-80B9-1F1F-7111DD75D039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250645" y="2496180"/>
                  <a:ext cx="26676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FB2E4F77-377C-DAAD-DFDE-77C9CB079631}"/>
                    </a:ext>
                  </a:extLst>
                </p14:cNvPr>
                <p14:cNvContentPartPr/>
                <p14:nvPr/>
              </p14:nvContentPartPr>
              <p14:xfrm>
                <a:off x="8540085" y="2413380"/>
                <a:ext cx="76680" cy="18684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FB2E4F77-377C-DAAD-DFDE-77C9CB079631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532525" y="2405820"/>
                  <a:ext cx="91800" cy="20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31" name="Gruppo 930">
            <a:extLst>
              <a:ext uri="{FF2B5EF4-FFF2-40B4-BE49-F238E27FC236}">
                <a16:creationId xmlns:a16="http://schemas.microsoft.com/office/drawing/2014/main" id="{5291E8D9-CDF5-BE50-E85C-AEABEBB309CF}"/>
              </a:ext>
            </a:extLst>
          </p:cNvPr>
          <p:cNvGrpSpPr/>
          <p:nvPr/>
        </p:nvGrpSpPr>
        <p:grpSpPr>
          <a:xfrm>
            <a:off x="9205365" y="2300700"/>
            <a:ext cx="892800" cy="575280"/>
            <a:chOff x="9205365" y="2300700"/>
            <a:chExt cx="892800" cy="57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449B2C77-CD93-C4EB-6DE1-E7E5164C0541}"/>
                    </a:ext>
                  </a:extLst>
                </p14:cNvPr>
                <p14:cNvContentPartPr/>
                <p14:nvPr/>
              </p14:nvContentPartPr>
              <p14:xfrm>
                <a:off x="9205365" y="2333820"/>
                <a:ext cx="9720" cy="47196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449B2C77-CD93-C4EB-6DE1-E7E5164C0541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9197805" y="2326260"/>
                  <a:ext cx="24840" cy="48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A63DD886-AB77-5049-C26B-923F855AB120}"/>
                    </a:ext>
                  </a:extLst>
                </p14:cNvPr>
                <p14:cNvContentPartPr/>
                <p14:nvPr/>
              </p14:nvContentPartPr>
              <p14:xfrm>
                <a:off x="9219045" y="2566020"/>
                <a:ext cx="129240" cy="158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A63DD886-AB77-5049-C26B-923F855AB120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9211485" y="2558460"/>
                  <a:ext cx="14436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C507FE22-ED2F-6EA2-E1A0-DAD6E345B14C}"/>
                    </a:ext>
                  </a:extLst>
                </p14:cNvPr>
                <p14:cNvContentPartPr/>
                <p14:nvPr/>
              </p14:nvContentPartPr>
              <p14:xfrm>
                <a:off x="9336045" y="2376300"/>
                <a:ext cx="72360" cy="3452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C507FE22-ED2F-6EA2-E1A0-DAD6E345B14C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9328485" y="2368740"/>
                  <a:ext cx="87480" cy="36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60C9CE39-AC0D-2A43-2384-1A86C8A105F4}"/>
                    </a:ext>
                  </a:extLst>
                </p14:cNvPr>
                <p14:cNvContentPartPr/>
                <p14:nvPr/>
              </p14:nvContentPartPr>
              <p14:xfrm>
                <a:off x="9458445" y="2300700"/>
                <a:ext cx="187200" cy="4881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60C9CE39-AC0D-2A43-2384-1A86C8A105F4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9450885" y="2293140"/>
                  <a:ext cx="202320" cy="50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9BDFDEF1-3C01-5E1E-CF35-63E3792608F4}"/>
                    </a:ext>
                  </a:extLst>
                </p14:cNvPr>
                <p14:cNvContentPartPr/>
                <p14:nvPr/>
              </p14:nvContentPartPr>
              <p14:xfrm>
                <a:off x="9474285" y="2560260"/>
                <a:ext cx="290520" cy="568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9BDFDEF1-3C01-5E1E-CF35-63E3792608F4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9466725" y="2552700"/>
                  <a:ext cx="30564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2AB23D2B-293D-CE19-122B-7CE37248E734}"/>
                    </a:ext>
                  </a:extLst>
                </p14:cNvPr>
                <p14:cNvContentPartPr/>
                <p14:nvPr/>
              </p14:nvContentPartPr>
              <p14:xfrm>
                <a:off x="9724845" y="2401140"/>
                <a:ext cx="71280" cy="2937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2AB23D2B-293D-CE19-122B-7CE37248E734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9717285" y="2393580"/>
                  <a:ext cx="86400" cy="30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917" name="Input penna 916">
                  <a:extLst>
                    <a:ext uri="{FF2B5EF4-FFF2-40B4-BE49-F238E27FC236}">
                      <a16:creationId xmlns:a16="http://schemas.microsoft.com/office/drawing/2014/main" id="{BACC633E-A4E9-582B-3B3F-0383787A2EBF}"/>
                    </a:ext>
                  </a:extLst>
                </p14:cNvPr>
                <p14:cNvContentPartPr/>
                <p14:nvPr/>
              </p14:nvContentPartPr>
              <p14:xfrm>
                <a:off x="9790005" y="2369460"/>
                <a:ext cx="148680" cy="366480"/>
              </p14:xfrm>
            </p:contentPart>
          </mc:Choice>
          <mc:Fallback>
            <p:pic>
              <p:nvPicPr>
                <p:cNvPr id="917" name="Input penna 916">
                  <a:extLst>
                    <a:ext uri="{FF2B5EF4-FFF2-40B4-BE49-F238E27FC236}">
                      <a16:creationId xmlns:a16="http://schemas.microsoft.com/office/drawing/2014/main" id="{BACC633E-A4E9-582B-3B3F-0383787A2EBF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9782805" y="2361900"/>
                  <a:ext cx="163800" cy="38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918" name="Input penna 917">
                  <a:extLst>
                    <a:ext uri="{FF2B5EF4-FFF2-40B4-BE49-F238E27FC236}">
                      <a16:creationId xmlns:a16="http://schemas.microsoft.com/office/drawing/2014/main" id="{A662A6F5-28D7-876B-B1FC-02D7FA082156}"/>
                    </a:ext>
                  </a:extLst>
                </p14:cNvPr>
                <p14:cNvContentPartPr/>
                <p14:nvPr/>
              </p14:nvContentPartPr>
              <p14:xfrm>
                <a:off x="9710805" y="2819100"/>
                <a:ext cx="387360" cy="56880"/>
              </p14:xfrm>
            </p:contentPart>
          </mc:Choice>
          <mc:Fallback>
            <p:pic>
              <p:nvPicPr>
                <p:cNvPr id="918" name="Input penna 917">
                  <a:extLst>
                    <a:ext uri="{FF2B5EF4-FFF2-40B4-BE49-F238E27FC236}">
                      <a16:creationId xmlns:a16="http://schemas.microsoft.com/office/drawing/2014/main" id="{A662A6F5-28D7-876B-B1FC-02D7FA082156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9703605" y="2811540"/>
                  <a:ext cx="402480" cy="7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9" name="Gruppo 928">
            <a:extLst>
              <a:ext uri="{FF2B5EF4-FFF2-40B4-BE49-F238E27FC236}">
                <a16:creationId xmlns:a16="http://schemas.microsoft.com/office/drawing/2014/main" id="{DD7F3A20-4A51-48B6-A1B4-B200D200BD6D}"/>
              </a:ext>
            </a:extLst>
          </p:cNvPr>
          <p:cNvGrpSpPr/>
          <p:nvPr/>
        </p:nvGrpSpPr>
        <p:grpSpPr>
          <a:xfrm>
            <a:off x="10560405" y="2323380"/>
            <a:ext cx="351360" cy="465120"/>
            <a:chOff x="10560405" y="2323380"/>
            <a:chExt cx="351360" cy="46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919" name="Input penna 918">
                  <a:extLst>
                    <a:ext uri="{FF2B5EF4-FFF2-40B4-BE49-F238E27FC236}">
                      <a16:creationId xmlns:a16="http://schemas.microsoft.com/office/drawing/2014/main" id="{2B5640D2-1824-3DA9-5358-6BCF405832D1}"/>
                    </a:ext>
                  </a:extLst>
                </p14:cNvPr>
                <p14:cNvContentPartPr/>
                <p14:nvPr/>
              </p14:nvContentPartPr>
              <p14:xfrm>
                <a:off x="10560405" y="2323380"/>
                <a:ext cx="66600" cy="431640"/>
              </p14:xfrm>
            </p:contentPart>
          </mc:Choice>
          <mc:Fallback>
            <p:pic>
              <p:nvPicPr>
                <p:cNvPr id="919" name="Input penna 918">
                  <a:extLst>
                    <a:ext uri="{FF2B5EF4-FFF2-40B4-BE49-F238E27FC236}">
                      <a16:creationId xmlns:a16="http://schemas.microsoft.com/office/drawing/2014/main" id="{2B5640D2-1824-3DA9-5358-6BCF405832D1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0552845" y="2315820"/>
                  <a:ext cx="81720" cy="44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920" name="Input penna 919">
                  <a:extLst>
                    <a:ext uri="{FF2B5EF4-FFF2-40B4-BE49-F238E27FC236}">
                      <a16:creationId xmlns:a16="http://schemas.microsoft.com/office/drawing/2014/main" id="{3ECE8D28-A2D4-9830-A808-C401C7872A4C}"/>
                    </a:ext>
                  </a:extLst>
                </p14:cNvPr>
                <p14:cNvContentPartPr/>
                <p14:nvPr/>
              </p14:nvContentPartPr>
              <p14:xfrm>
                <a:off x="10626645" y="2337780"/>
                <a:ext cx="196560" cy="380880"/>
              </p14:xfrm>
            </p:contentPart>
          </mc:Choice>
          <mc:Fallback>
            <p:pic>
              <p:nvPicPr>
                <p:cNvPr id="920" name="Input penna 919">
                  <a:extLst>
                    <a:ext uri="{FF2B5EF4-FFF2-40B4-BE49-F238E27FC236}">
                      <a16:creationId xmlns:a16="http://schemas.microsoft.com/office/drawing/2014/main" id="{3ECE8D28-A2D4-9830-A808-C401C7872A4C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0619085" y="2330220"/>
                  <a:ext cx="211680" cy="39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921" name="Input penna 920">
                  <a:extLst>
                    <a:ext uri="{FF2B5EF4-FFF2-40B4-BE49-F238E27FC236}">
                      <a16:creationId xmlns:a16="http://schemas.microsoft.com/office/drawing/2014/main" id="{04F108C9-340E-19A8-EF82-1D331C46606D}"/>
                    </a:ext>
                  </a:extLst>
                </p14:cNvPr>
                <p14:cNvContentPartPr/>
                <p14:nvPr/>
              </p14:nvContentPartPr>
              <p14:xfrm>
                <a:off x="10868925" y="2439300"/>
                <a:ext cx="42840" cy="349200"/>
              </p14:xfrm>
            </p:contentPart>
          </mc:Choice>
          <mc:Fallback>
            <p:pic>
              <p:nvPicPr>
                <p:cNvPr id="921" name="Input penna 920">
                  <a:extLst>
                    <a:ext uri="{FF2B5EF4-FFF2-40B4-BE49-F238E27FC236}">
                      <a16:creationId xmlns:a16="http://schemas.microsoft.com/office/drawing/2014/main" id="{04F108C9-340E-19A8-EF82-1D331C46606D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0861365" y="2431740"/>
                  <a:ext cx="57960" cy="364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7" name="Gruppo 926">
            <a:extLst>
              <a:ext uri="{FF2B5EF4-FFF2-40B4-BE49-F238E27FC236}">
                <a16:creationId xmlns:a16="http://schemas.microsoft.com/office/drawing/2014/main" id="{30C56BD1-A453-5A01-992A-C3DAB75191E8}"/>
              </a:ext>
            </a:extLst>
          </p:cNvPr>
          <p:cNvGrpSpPr/>
          <p:nvPr/>
        </p:nvGrpSpPr>
        <p:grpSpPr>
          <a:xfrm>
            <a:off x="11365365" y="2379540"/>
            <a:ext cx="567720" cy="507960"/>
            <a:chOff x="11365365" y="2379540"/>
            <a:chExt cx="567720" cy="50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922" name="Input penna 921">
                  <a:extLst>
                    <a:ext uri="{FF2B5EF4-FFF2-40B4-BE49-F238E27FC236}">
                      <a16:creationId xmlns:a16="http://schemas.microsoft.com/office/drawing/2014/main" id="{6E6E5794-27AB-08E0-0AF0-48A88468234E}"/>
                    </a:ext>
                  </a:extLst>
                </p14:cNvPr>
                <p14:cNvContentPartPr/>
                <p14:nvPr/>
              </p14:nvContentPartPr>
              <p14:xfrm>
                <a:off x="11365365" y="2413380"/>
                <a:ext cx="2160" cy="367560"/>
              </p14:xfrm>
            </p:contentPart>
          </mc:Choice>
          <mc:Fallback>
            <p:pic>
              <p:nvPicPr>
                <p:cNvPr id="922" name="Input penna 921">
                  <a:extLst>
                    <a:ext uri="{FF2B5EF4-FFF2-40B4-BE49-F238E27FC236}">
                      <a16:creationId xmlns:a16="http://schemas.microsoft.com/office/drawing/2014/main" id="{6E6E5794-27AB-08E0-0AF0-48A88468234E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1357805" y="2405820"/>
                  <a:ext cx="17280" cy="38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923" name="Input penna 922">
                  <a:extLst>
                    <a:ext uri="{FF2B5EF4-FFF2-40B4-BE49-F238E27FC236}">
                      <a16:creationId xmlns:a16="http://schemas.microsoft.com/office/drawing/2014/main" id="{99EB5A6D-21E0-2F14-E919-1923BC0627F8}"/>
                    </a:ext>
                  </a:extLst>
                </p14:cNvPr>
                <p14:cNvContentPartPr/>
                <p14:nvPr/>
              </p14:nvContentPartPr>
              <p14:xfrm>
                <a:off x="11410725" y="2379540"/>
                <a:ext cx="97560" cy="442440"/>
              </p14:xfrm>
            </p:contentPart>
          </mc:Choice>
          <mc:Fallback>
            <p:pic>
              <p:nvPicPr>
                <p:cNvPr id="923" name="Input penna 922">
                  <a:extLst>
                    <a:ext uri="{FF2B5EF4-FFF2-40B4-BE49-F238E27FC236}">
                      <a16:creationId xmlns:a16="http://schemas.microsoft.com/office/drawing/2014/main" id="{99EB5A6D-21E0-2F14-E919-1923BC0627F8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1403165" y="2371980"/>
                  <a:ext cx="112680" cy="45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924" name="Input penna 923">
                  <a:extLst>
                    <a:ext uri="{FF2B5EF4-FFF2-40B4-BE49-F238E27FC236}">
                      <a16:creationId xmlns:a16="http://schemas.microsoft.com/office/drawing/2014/main" id="{4144E6B3-783D-626B-C743-65E37766D7F8}"/>
                    </a:ext>
                  </a:extLst>
                </p14:cNvPr>
                <p14:cNvContentPartPr/>
                <p14:nvPr/>
              </p14:nvContentPartPr>
              <p14:xfrm>
                <a:off x="11546805" y="2408340"/>
                <a:ext cx="327600" cy="479160"/>
              </p14:xfrm>
            </p:contentPart>
          </mc:Choice>
          <mc:Fallback>
            <p:pic>
              <p:nvPicPr>
                <p:cNvPr id="924" name="Input penna 923">
                  <a:extLst>
                    <a:ext uri="{FF2B5EF4-FFF2-40B4-BE49-F238E27FC236}">
                      <a16:creationId xmlns:a16="http://schemas.microsoft.com/office/drawing/2014/main" id="{4144E6B3-783D-626B-C743-65E37766D7F8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1539245" y="2400780"/>
                  <a:ext cx="342720" cy="49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925" name="Input penna 924">
                  <a:extLst>
                    <a:ext uri="{FF2B5EF4-FFF2-40B4-BE49-F238E27FC236}">
                      <a16:creationId xmlns:a16="http://schemas.microsoft.com/office/drawing/2014/main" id="{E6BA14BA-175B-1614-7C80-1E5F74889474}"/>
                    </a:ext>
                  </a:extLst>
                </p14:cNvPr>
                <p14:cNvContentPartPr/>
                <p14:nvPr/>
              </p14:nvContentPartPr>
              <p14:xfrm>
                <a:off x="11581005" y="2713620"/>
                <a:ext cx="352080" cy="22320"/>
              </p14:xfrm>
            </p:contentPart>
          </mc:Choice>
          <mc:Fallback>
            <p:pic>
              <p:nvPicPr>
                <p:cNvPr id="925" name="Input penna 924">
                  <a:extLst>
                    <a:ext uri="{FF2B5EF4-FFF2-40B4-BE49-F238E27FC236}">
                      <a16:creationId xmlns:a16="http://schemas.microsoft.com/office/drawing/2014/main" id="{E6BA14BA-175B-1614-7C80-1E5F74889474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1573445" y="2706060"/>
                  <a:ext cx="367200" cy="3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5">
            <p14:nvContentPartPr>
              <p14:cNvPr id="934" name="Input penna 933">
                <a:extLst>
                  <a:ext uri="{FF2B5EF4-FFF2-40B4-BE49-F238E27FC236}">
                    <a16:creationId xmlns:a16="http://schemas.microsoft.com/office/drawing/2014/main" id="{79DD90AC-1A10-78E7-589C-B9DAAFFD1325}"/>
                  </a:ext>
                </a:extLst>
              </p14:cNvPr>
              <p14:cNvContentPartPr/>
              <p14:nvPr/>
            </p14:nvContentPartPr>
            <p14:xfrm>
              <a:off x="443460" y="5506875"/>
              <a:ext cx="214200" cy="525600"/>
            </p14:xfrm>
          </p:contentPart>
        </mc:Choice>
        <mc:Fallback>
          <p:pic>
            <p:nvPicPr>
              <p:cNvPr id="934" name="Input penna 933">
                <a:extLst>
                  <a:ext uri="{FF2B5EF4-FFF2-40B4-BE49-F238E27FC236}">
                    <a16:creationId xmlns:a16="http://schemas.microsoft.com/office/drawing/2014/main" id="{79DD90AC-1A10-78E7-589C-B9DAAFFD1325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435900" y="5499315"/>
                <a:ext cx="229320" cy="54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7">
            <p14:nvContentPartPr>
              <p14:cNvPr id="935" name="Input penna 934">
                <a:extLst>
                  <a:ext uri="{FF2B5EF4-FFF2-40B4-BE49-F238E27FC236}">
                    <a16:creationId xmlns:a16="http://schemas.microsoft.com/office/drawing/2014/main" id="{24A1C257-AEF2-C4C9-24BB-DF4A0AD91B2F}"/>
                  </a:ext>
                </a:extLst>
              </p14:cNvPr>
              <p14:cNvContentPartPr/>
              <p14:nvPr/>
            </p14:nvContentPartPr>
            <p14:xfrm>
              <a:off x="804540" y="5471595"/>
              <a:ext cx="290520" cy="473760"/>
            </p14:xfrm>
          </p:contentPart>
        </mc:Choice>
        <mc:Fallback>
          <p:pic>
            <p:nvPicPr>
              <p:cNvPr id="935" name="Input penna 934">
                <a:extLst>
                  <a:ext uri="{FF2B5EF4-FFF2-40B4-BE49-F238E27FC236}">
                    <a16:creationId xmlns:a16="http://schemas.microsoft.com/office/drawing/2014/main" id="{24A1C257-AEF2-C4C9-24BB-DF4A0AD91B2F}"/>
                  </a:ext>
                </a:extLst>
              </p:cNvPr>
              <p:cNvPicPr/>
              <p:nvPr/>
            </p:nvPicPr>
            <p:blipFill>
              <a:blip r:embed="rId118"/>
              <a:stretch>
                <a:fillRect/>
              </a:stretch>
            </p:blipFill>
            <p:spPr>
              <a:xfrm>
                <a:off x="796980" y="5464035"/>
                <a:ext cx="305640" cy="48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9">
            <p14:nvContentPartPr>
              <p14:cNvPr id="936" name="Input penna 935">
                <a:extLst>
                  <a:ext uri="{FF2B5EF4-FFF2-40B4-BE49-F238E27FC236}">
                    <a16:creationId xmlns:a16="http://schemas.microsoft.com/office/drawing/2014/main" id="{D285C10B-C391-A27B-4412-4A0C69102D3F}"/>
                  </a:ext>
                </a:extLst>
              </p14:cNvPr>
              <p14:cNvContentPartPr/>
              <p14:nvPr/>
            </p14:nvContentPartPr>
            <p14:xfrm>
              <a:off x="304500" y="5041035"/>
              <a:ext cx="1251000" cy="1263960"/>
            </p14:xfrm>
          </p:contentPart>
        </mc:Choice>
        <mc:Fallback>
          <p:pic>
            <p:nvPicPr>
              <p:cNvPr id="936" name="Input penna 935">
                <a:extLst>
                  <a:ext uri="{FF2B5EF4-FFF2-40B4-BE49-F238E27FC236}">
                    <a16:creationId xmlns:a16="http://schemas.microsoft.com/office/drawing/2014/main" id="{D285C10B-C391-A27B-4412-4A0C69102D3F}"/>
                  </a:ext>
                </a:extLst>
              </p:cNvPr>
              <p:cNvPicPr/>
              <p:nvPr/>
            </p:nvPicPr>
            <p:blipFill>
              <a:blip r:embed="rId120"/>
              <a:stretch>
                <a:fillRect/>
              </a:stretch>
            </p:blipFill>
            <p:spPr>
              <a:xfrm>
                <a:off x="296940" y="5033475"/>
                <a:ext cx="1266120" cy="127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1">
            <p14:nvContentPartPr>
              <p14:cNvPr id="937" name="Input penna 936">
                <a:extLst>
                  <a:ext uri="{FF2B5EF4-FFF2-40B4-BE49-F238E27FC236}">
                    <a16:creationId xmlns:a16="http://schemas.microsoft.com/office/drawing/2014/main" id="{FAE014A1-43EB-5553-2B93-18DE9B9E7B38}"/>
                  </a:ext>
                </a:extLst>
              </p14:cNvPr>
              <p14:cNvContentPartPr/>
              <p14:nvPr/>
            </p14:nvContentPartPr>
            <p14:xfrm>
              <a:off x="1037745" y="292260"/>
              <a:ext cx="779760" cy="998640"/>
            </p14:xfrm>
          </p:contentPart>
        </mc:Choice>
        <mc:Fallback>
          <p:pic>
            <p:nvPicPr>
              <p:cNvPr id="937" name="Input penna 936">
                <a:extLst>
                  <a:ext uri="{FF2B5EF4-FFF2-40B4-BE49-F238E27FC236}">
                    <a16:creationId xmlns:a16="http://schemas.microsoft.com/office/drawing/2014/main" id="{FAE014A1-43EB-5553-2B93-18DE9B9E7B38}"/>
                  </a:ext>
                </a:extLst>
              </p:cNvPr>
              <p:cNvPicPr/>
              <p:nvPr/>
            </p:nvPicPr>
            <p:blipFill>
              <a:blip r:embed="rId122"/>
              <a:stretch>
                <a:fillRect/>
              </a:stretch>
            </p:blipFill>
            <p:spPr>
              <a:xfrm>
                <a:off x="1030185" y="284700"/>
                <a:ext cx="794880" cy="10137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919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933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920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1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2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3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4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5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6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7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8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9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0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1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2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34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948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35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6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7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8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9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0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1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2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3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4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5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6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7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949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950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64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951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2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3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4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5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6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7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8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9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0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1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2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3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78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65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6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7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8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9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0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1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2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3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4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5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6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7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79" name="Screenshot 2024-10-22 alle 11.16.02.png" descr="Screenshot 2024-10-22 alle 11.16.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4849" y="1146325"/>
            <a:ext cx="8902302" cy="388209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5871A202-8ED9-9478-E674-384EC220785D}"/>
              </a:ext>
            </a:extLst>
          </p:cNvPr>
          <p:cNvGrpSpPr/>
          <p:nvPr/>
        </p:nvGrpSpPr>
        <p:grpSpPr>
          <a:xfrm>
            <a:off x="1006635" y="440190"/>
            <a:ext cx="1541520" cy="984240"/>
            <a:chOff x="1006635" y="440190"/>
            <a:chExt cx="1541520" cy="98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4B12E8B2-8EA0-8CD3-5C96-EC634F59A7A9}"/>
                    </a:ext>
                  </a:extLst>
                </p14:cNvPr>
                <p14:cNvContentPartPr/>
                <p14:nvPr/>
              </p14:nvContentPartPr>
              <p14:xfrm>
                <a:off x="1463475" y="936630"/>
                <a:ext cx="159840" cy="3690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4B12E8B2-8EA0-8CD3-5C96-EC634F59A7A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455915" y="929070"/>
                  <a:ext cx="174960" cy="38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BDA6B7B5-2E72-3904-3595-FC72DEFDE7F2}"/>
                    </a:ext>
                  </a:extLst>
                </p14:cNvPr>
                <p14:cNvContentPartPr/>
                <p14:nvPr/>
              </p14:nvContentPartPr>
              <p14:xfrm>
                <a:off x="1624395" y="1014030"/>
                <a:ext cx="169920" cy="21996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BDA6B7B5-2E72-3904-3595-FC72DEFDE7F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616835" y="1006470"/>
                  <a:ext cx="18504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34C61856-7848-F836-3C88-CE6BE187FA9D}"/>
                    </a:ext>
                  </a:extLst>
                </p14:cNvPr>
                <p14:cNvContentPartPr/>
                <p14:nvPr/>
              </p14:nvContentPartPr>
              <p14:xfrm>
                <a:off x="1835355" y="1022310"/>
                <a:ext cx="135720" cy="29484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34C61856-7848-F836-3C88-CE6BE187FA9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827795" y="1015110"/>
                  <a:ext cx="150840" cy="30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D79657A5-F22D-F302-AF80-F618843D7057}"/>
                    </a:ext>
                  </a:extLst>
                </p14:cNvPr>
                <p14:cNvContentPartPr/>
                <p14:nvPr/>
              </p14:nvContentPartPr>
              <p14:xfrm>
                <a:off x="1985475" y="1049310"/>
                <a:ext cx="222480" cy="2163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D79657A5-F22D-F302-AF80-F618843D705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978275" y="1041750"/>
                  <a:ext cx="23760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EA3E3D68-513B-3F70-FE4E-0C0FBFEC74DC}"/>
                    </a:ext>
                  </a:extLst>
                </p14:cNvPr>
                <p14:cNvContentPartPr/>
                <p14:nvPr/>
              </p14:nvContentPartPr>
              <p14:xfrm>
                <a:off x="1006635" y="440190"/>
                <a:ext cx="1541520" cy="9842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EA3E3D68-513B-3F70-FE4E-0C0FBFEC74D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99075" y="432630"/>
                  <a:ext cx="1556640" cy="999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E5AA9C41-5E2D-2CD9-9644-CAB59D67D135}"/>
              </a:ext>
            </a:extLst>
          </p:cNvPr>
          <p:cNvGrpSpPr/>
          <p:nvPr/>
        </p:nvGrpSpPr>
        <p:grpSpPr>
          <a:xfrm>
            <a:off x="7159035" y="2577150"/>
            <a:ext cx="581400" cy="402840"/>
            <a:chOff x="7159035" y="2577150"/>
            <a:chExt cx="581400" cy="40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043839DB-CC07-28F3-12B1-142F6FFB58E3}"/>
                    </a:ext>
                  </a:extLst>
                </p14:cNvPr>
                <p14:cNvContentPartPr/>
                <p14:nvPr/>
              </p14:nvContentPartPr>
              <p14:xfrm>
                <a:off x="7238955" y="2577150"/>
                <a:ext cx="297000" cy="1188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043839DB-CC07-28F3-12B1-142F6FFB58E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231395" y="2569590"/>
                  <a:ext cx="31212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7109B8C4-F032-DE48-2FF7-612FDFD5DB8C}"/>
                    </a:ext>
                  </a:extLst>
                </p14:cNvPr>
                <p14:cNvContentPartPr/>
                <p14:nvPr/>
              </p14:nvContentPartPr>
              <p14:xfrm>
                <a:off x="7249035" y="2611710"/>
                <a:ext cx="220680" cy="17676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7109B8C4-F032-DE48-2FF7-612FDFD5DB8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241835" y="2604150"/>
                  <a:ext cx="23544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8885DDF8-2536-94EF-90EB-269C1C0E390B}"/>
                    </a:ext>
                  </a:extLst>
                </p14:cNvPr>
                <p14:cNvContentPartPr/>
                <p14:nvPr/>
              </p14:nvContentPartPr>
              <p14:xfrm>
                <a:off x="7373595" y="2850390"/>
                <a:ext cx="10440" cy="846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8885DDF8-2536-94EF-90EB-269C1C0E390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366035" y="2842830"/>
                  <a:ext cx="2556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930F258B-1630-58C8-4545-95285FA98C6B}"/>
                    </a:ext>
                  </a:extLst>
                </p14:cNvPr>
                <p14:cNvContentPartPr/>
                <p14:nvPr/>
              </p14:nvContentPartPr>
              <p14:xfrm>
                <a:off x="7159035" y="2924190"/>
                <a:ext cx="581400" cy="558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930F258B-1630-58C8-4545-95285FA98C6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151475" y="2916630"/>
                  <a:ext cx="596520" cy="70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0A81D307-7B0C-269F-F7C7-BB2EA60FD6AC}"/>
                  </a:ext>
                </a:extLst>
              </p14:cNvPr>
              <p14:cNvContentPartPr/>
              <p14:nvPr/>
            </p14:nvContentPartPr>
            <p14:xfrm>
              <a:off x="7193955" y="3120750"/>
              <a:ext cx="459000" cy="33696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0A81D307-7B0C-269F-F7C7-BB2EA60FD6A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186395" y="3113190"/>
                <a:ext cx="474120" cy="35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296A2B13-C7C4-F8BC-F157-80C6E25DF88E}"/>
                  </a:ext>
                </a:extLst>
              </p14:cNvPr>
              <p14:cNvContentPartPr/>
              <p14:nvPr/>
            </p14:nvContentPartPr>
            <p14:xfrm>
              <a:off x="8668875" y="2558070"/>
              <a:ext cx="281160" cy="40788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296A2B13-C7C4-F8BC-F157-80C6E25DF88E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8661315" y="2550510"/>
                <a:ext cx="296280" cy="422640"/>
              </a:xfrm>
              <a:prstGeom prst="rect">
                <a:avLst/>
              </a:prstGeom>
            </p:spPr>
          </p:pic>
        </mc:Fallback>
      </mc:AlternateContent>
      <p:grpSp>
        <p:nvGrpSpPr>
          <p:cNvPr id="46" name="Gruppo 45">
            <a:extLst>
              <a:ext uri="{FF2B5EF4-FFF2-40B4-BE49-F238E27FC236}">
                <a16:creationId xmlns:a16="http://schemas.microsoft.com/office/drawing/2014/main" id="{9EE93B74-B5A5-498E-715F-A70B9AE3DB92}"/>
              </a:ext>
            </a:extLst>
          </p:cNvPr>
          <p:cNvGrpSpPr/>
          <p:nvPr/>
        </p:nvGrpSpPr>
        <p:grpSpPr>
          <a:xfrm>
            <a:off x="8917275" y="2499750"/>
            <a:ext cx="358560" cy="899280"/>
            <a:chOff x="8917275" y="2499750"/>
            <a:chExt cx="358560" cy="89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A2A1E799-F082-3166-1919-68A9F5A9089A}"/>
                    </a:ext>
                  </a:extLst>
                </p14:cNvPr>
                <p14:cNvContentPartPr/>
                <p14:nvPr/>
              </p14:nvContentPartPr>
              <p14:xfrm>
                <a:off x="9209595" y="2499750"/>
                <a:ext cx="18720" cy="4518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A2A1E799-F082-3166-1919-68A9F5A9089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202035" y="2492190"/>
                  <a:ext cx="33840" cy="46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85DC7BD5-C166-FBBF-7DD1-A0B1FB3469F0}"/>
                    </a:ext>
                  </a:extLst>
                </p14:cNvPr>
                <p14:cNvContentPartPr/>
                <p14:nvPr/>
              </p14:nvContentPartPr>
              <p14:xfrm>
                <a:off x="8917275" y="3064230"/>
                <a:ext cx="303480" cy="3348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85DC7BD5-C166-FBBF-7DD1-A0B1FB3469F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909715" y="3056670"/>
                  <a:ext cx="318600" cy="34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285D3569-0E91-14E8-AE28-AD1F1B3266BA}"/>
                    </a:ext>
                  </a:extLst>
                </p14:cNvPr>
                <p14:cNvContentPartPr/>
                <p14:nvPr/>
              </p14:nvContentPartPr>
              <p14:xfrm>
                <a:off x="8932035" y="3197430"/>
                <a:ext cx="343800" cy="770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285D3569-0E91-14E8-AE28-AD1F1B3266B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924475" y="3189870"/>
                  <a:ext cx="358920" cy="9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FD9AB77D-661A-4361-B2D4-8F03FC086EFA}"/>
              </a:ext>
            </a:extLst>
          </p:cNvPr>
          <p:cNvGrpSpPr/>
          <p:nvPr/>
        </p:nvGrpSpPr>
        <p:grpSpPr>
          <a:xfrm>
            <a:off x="6574035" y="3075750"/>
            <a:ext cx="316440" cy="228960"/>
            <a:chOff x="6574035" y="3075750"/>
            <a:chExt cx="316440" cy="22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BA7318F-2727-F1CA-B5A5-B263E71D575E}"/>
                    </a:ext>
                  </a:extLst>
                </p14:cNvPr>
                <p14:cNvContentPartPr/>
                <p14:nvPr/>
              </p14:nvContentPartPr>
              <p14:xfrm>
                <a:off x="6574035" y="3210750"/>
                <a:ext cx="222480" cy="406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BA7318F-2727-F1CA-B5A5-B263E71D575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566475" y="3203190"/>
                  <a:ext cx="23760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1821A677-8D8C-F59D-0E8D-B15704E4E754}"/>
                    </a:ext>
                  </a:extLst>
                </p14:cNvPr>
                <p14:cNvContentPartPr/>
                <p14:nvPr/>
              </p14:nvContentPartPr>
              <p14:xfrm>
                <a:off x="6831075" y="3075750"/>
                <a:ext cx="59400" cy="2289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1821A677-8D8C-F59D-0E8D-B15704E4E754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823515" y="3068190"/>
                  <a:ext cx="74520" cy="24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183BD4CC-03B6-6A44-189C-F6B3421AEE33}"/>
              </a:ext>
            </a:extLst>
          </p:cNvPr>
          <p:cNvGrpSpPr/>
          <p:nvPr/>
        </p:nvGrpSpPr>
        <p:grpSpPr>
          <a:xfrm>
            <a:off x="8645835" y="2118870"/>
            <a:ext cx="262080" cy="256320"/>
            <a:chOff x="8645835" y="2118870"/>
            <a:chExt cx="262080" cy="256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675CC235-7ACF-FFD1-CAC4-E446842FB825}"/>
                    </a:ext>
                  </a:extLst>
                </p14:cNvPr>
                <p14:cNvContentPartPr/>
                <p14:nvPr/>
              </p14:nvContentPartPr>
              <p14:xfrm>
                <a:off x="8745195" y="2118870"/>
                <a:ext cx="23400" cy="1972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675CC235-7ACF-FFD1-CAC4-E446842FB825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737635" y="2111310"/>
                  <a:ext cx="3852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F58FA902-7097-6D5F-4D5B-C104F187C344}"/>
                    </a:ext>
                  </a:extLst>
                </p14:cNvPr>
                <p14:cNvContentPartPr/>
                <p14:nvPr/>
              </p14:nvContentPartPr>
              <p14:xfrm>
                <a:off x="8645835" y="2254590"/>
                <a:ext cx="262080" cy="1206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F58FA902-7097-6D5F-4D5B-C104F187C34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638275" y="2247030"/>
                  <a:ext cx="277200" cy="135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47" name="Input penna 46">
                <a:extLst>
                  <a:ext uri="{FF2B5EF4-FFF2-40B4-BE49-F238E27FC236}">
                    <a16:creationId xmlns:a16="http://schemas.microsoft.com/office/drawing/2014/main" id="{73BA4086-8D31-E72D-F1CF-F440E0555471}"/>
                  </a:ext>
                </a:extLst>
              </p14:cNvPr>
              <p14:cNvContentPartPr/>
              <p14:nvPr/>
            </p14:nvContentPartPr>
            <p14:xfrm>
              <a:off x="4405395" y="2803590"/>
              <a:ext cx="155160" cy="13680"/>
            </p14:xfrm>
          </p:contentPart>
        </mc:Choice>
        <mc:Fallback>
          <p:pic>
            <p:nvPicPr>
              <p:cNvPr id="47" name="Input penna 46">
                <a:extLst>
                  <a:ext uri="{FF2B5EF4-FFF2-40B4-BE49-F238E27FC236}">
                    <a16:creationId xmlns:a16="http://schemas.microsoft.com/office/drawing/2014/main" id="{73BA4086-8D31-E72D-F1CF-F440E0555471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4397835" y="2796030"/>
                <a:ext cx="170280" cy="2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48" name="Input penna 47">
                <a:extLst>
                  <a:ext uri="{FF2B5EF4-FFF2-40B4-BE49-F238E27FC236}">
                    <a16:creationId xmlns:a16="http://schemas.microsoft.com/office/drawing/2014/main" id="{8F3D1697-EA8C-0F03-B7D2-5D4BD99FC084}"/>
                  </a:ext>
                </a:extLst>
              </p14:cNvPr>
              <p14:cNvContentPartPr/>
              <p14:nvPr/>
            </p14:nvContentPartPr>
            <p14:xfrm>
              <a:off x="4866915" y="2650950"/>
              <a:ext cx="195480" cy="40680"/>
            </p14:xfrm>
          </p:contentPart>
        </mc:Choice>
        <mc:Fallback>
          <p:pic>
            <p:nvPicPr>
              <p:cNvPr id="48" name="Input penna 47">
                <a:extLst>
                  <a:ext uri="{FF2B5EF4-FFF2-40B4-BE49-F238E27FC236}">
                    <a16:creationId xmlns:a16="http://schemas.microsoft.com/office/drawing/2014/main" id="{8F3D1697-EA8C-0F03-B7D2-5D4BD99FC084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4813275" y="2543310"/>
                <a:ext cx="303120" cy="256320"/>
              </a:xfrm>
              <a:prstGeom prst="rect">
                <a:avLst/>
              </a:prstGeom>
            </p:spPr>
          </p:pic>
        </mc:Fallback>
      </mc:AlternateContent>
      <p:grpSp>
        <p:nvGrpSpPr>
          <p:cNvPr id="52" name="Gruppo 51">
            <a:extLst>
              <a:ext uri="{FF2B5EF4-FFF2-40B4-BE49-F238E27FC236}">
                <a16:creationId xmlns:a16="http://schemas.microsoft.com/office/drawing/2014/main" id="{96087062-187A-1AD9-B8C5-D9F33858B8BE}"/>
              </a:ext>
            </a:extLst>
          </p:cNvPr>
          <p:cNvGrpSpPr/>
          <p:nvPr/>
        </p:nvGrpSpPr>
        <p:grpSpPr>
          <a:xfrm>
            <a:off x="4765395" y="2074230"/>
            <a:ext cx="401400" cy="264960"/>
            <a:chOff x="4765395" y="2074230"/>
            <a:chExt cx="401400" cy="26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CC5DC405-E670-C450-FFF1-F1B420863ADD}"/>
                    </a:ext>
                  </a:extLst>
                </p14:cNvPr>
                <p14:cNvContentPartPr/>
                <p14:nvPr/>
              </p14:nvContentPartPr>
              <p14:xfrm>
                <a:off x="4765395" y="2074230"/>
                <a:ext cx="219960" cy="24624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CC5DC405-E670-C450-FFF1-F1B420863AD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757835" y="2066670"/>
                  <a:ext cx="23508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1846C4EC-30AC-9AEA-D0AF-A7058F14ED66}"/>
                    </a:ext>
                  </a:extLst>
                </p14:cNvPr>
                <p14:cNvContentPartPr/>
                <p14:nvPr/>
              </p14:nvContentPartPr>
              <p14:xfrm>
                <a:off x="4970235" y="2100150"/>
                <a:ext cx="196560" cy="23904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1846C4EC-30AC-9AEA-D0AF-A7058F14ED66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962675" y="2092590"/>
                  <a:ext cx="211680" cy="254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53" name="Input penna 52">
                <a:extLst>
                  <a:ext uri="{FF2B5EF4-FFF2-40B4-BE49-F238E27FC236}">
                    <a16:creationId xmlns:a16="http://schemas.microsoft.com/office/drawing/2014/main" id="{FFC8C421-6C27-DE56-EBAD-802735A19C8A}"/>
                  </a:ext>
                </a:extLst>
              </p14:cNvPr>
              <p14:cNvContentPartPr/>
              <p14:nvPr/>
            </p14:nvContentPartPr>
            <p14:xfrm>
              <a:off x="5357235" y="2818710"/>
              <a:ext cx="253800" cy="69480"/>
            </p14:xfrm>
          </p:contentPart>
        </mc:Choice>
        <mc:Fallback>
          <p:pic>
            <p:nvPicPr>
              <p:cNvPr id="53" name="Input penna 52">
                <a:extLst>
                  <a:ext uri="{FF2B5EF4-FFF2-40B4-BE49-F238E27FC236}">
                    <a16:creationId xmlns:a16="http://schemas.microsoft.com/office/drawing/2014/main" id="{FFC8C421-6C27-DE56-EBAD-802735A19C8A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5349675" y="2811150"/>
                <a:ext cx="268920" cy="8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54" name="Input penna 53">
                <a:extLst>
                  <a:ext uri="{FF2B5EF4-FFF2-40B4-BE49-F238E27FC236}">
                    <a16:creationId xmlns:a16="http://schemas.microsoft.com/office/drawing/2014/main" id="{FE0C6911-4C14-30D9-0431-06DEB400CD6C}"/>
                  </a:ext>
                </a:extLst>
              </p14:cNvPr>
              <p14:cNvContentPartPr/>
              <p14:nvPr/>
            </p14:nvContentPartPr>
            <p14:xfrm>
              <a:off x="5794635" y="2582910"/>
              <a:ext cx="242640" cy="32040"/>
            </p14:xfrm>
          </p:contentPart>
        </mc:Choice>
        <mc:Fallback>
          <p:pic>
            <p:nvPicPr>
              <p:cNvPr id="54" name="Input penna 53">
                <a:extLst>
                  <a:ext uri="{FF2B5EF4-FFF2-40B4-BE49-F238E27FC236}">
                    <a16:creationId xmlns:a16="http://schemas.microsoft.com/office/drawing/2014/main" id="{FE0C6911-4C14-30D9-0431-06DEB400CD6C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5740635" y="2475270"/>
                <a:ext cx="350280" cy="247680"/>
              </a:xfrm>
              <a:prstGeom prst="rect">
                <a:avLst/>
              </a:prstGeom>
            </p:spPr>
          </p:pic>
        </mc:Fallback>
      </mc:AlternateContent>
      <p:grpSp>
        <p:nvGrpSpPr>
          <p:cNvPr id="900" name="Gruppo 899">
            <a:extLst>
              <a:ext uri="{FF2B5EF4-FFF2-40B4-BE49-F238E27FC236}">
                <a16:creationId xmlns:a16="http://schemas.microsoft.com/office/drawing/2014/main" id="{BCE60F89-A02D-4579-2874-2FDB00BADFF7}"/>
              </a:ext>
            </a:extLst>
          </p:cNvPr>
          <p:cNvGrpSpPr/>
          <p:nvPr/>
        </p:nvGrpSpPr>
        <p:grpSpPr>
          <a:xfrm>
            <a:off x="2563140" y="3145905"/>
            <a:ext cx="1977120" cy="446400"/>
            <a:chOff x="2563140" y="3145905"/>
            <a:chExt cx="1977120" cy="44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1D6D102E-F850-8EF5-1539-815F71B05EF5}"/>
                    </a:ext>
                  </a:extLst>
                </p14:cNvPr>
                <p14:cNvContentPartPr/>
                <p14:nvPr/>
              </p14:nvContentPartPr>
              <p14:xfrm>
                <a:off x="2563140" y="3310785"/>
                <a:ext cx="28800" cy="17856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1D6D102E-F850-8EF5-1539-815F71B05EF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555580" y="3303225"/>
                  <a:ext cx="4392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C1FEA2A1-4285-0FE7-3530-D6F5A6CD8D01}"/>
                    </a:ext>
                  </a:extLst>
                </p14:cNvPr>
                <p14:cNvContentPartPr/>
                <p14:nvPr/>
              </p14:nvContentPartPr>
              <p14:xfrm>
                <a:off x="2648820" y="3361545"/>
                <a:ext cx="91440" cy="13428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C1FEA2A1-4285-0FE7-3530-D6F5A6CD8D01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641260" y="3353985"/>
                  <a:ext cx="10656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AE2D5340-C77D-9C47-FAF2-0143D7A0C732}"/>
                    </a:ext>
                  </a:extLst>
                </p14:cNvPr>
                <p14:cNvContentPartPr/>
                <p14:nvPr/>
              </p14:nvContentPartPr>
              <p14:xfrm>
                <a:off x="2817300" y="3186945"/>
                <a:ext cx="136800" cy="37764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AE2D5340-C77D-9C47-FAF2-0143D7A0C73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809740" y="3179385"/>
                  <a:ext cx="151920" cy="39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A04247CE-E300-BF06-7632-F24395DEFFC0}"/>
                    </a:ext>
                  </a:extLst>
                </p14:cNvPr>
                <p14:cNvContentPartPr/>
                <p14:nvPr/>
              </p14:nvContentPartPr>
              <p14:xfrm>
                <a:off x="3013500" y="3393225"/>
                <a:ext cx="15840" cy="10944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A04247CE-E300-BF06-7632-F24395DEFFC0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005940" y="3385665"/>
                  <a:ext cx="3096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69996F32-B9D1-1AB4-2C34-9402B14AF9F5}"/>
                    </a:ext>
                  </a:extLst>
                </p14:cNvPr>
                <p14:cNvContentPartPr/>
                <p14:nvPr/>
              </p14:nvContentPartPr>
              <p14:xfrm>
                <a:off x="3085500" y="3347145"/>
                <a:ext cx="148680" cy="2451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69996F32-B9D1-1AB4-2C34-9402B14AF9F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077940" y="3339585"/>
                  <a:ext cx="16380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A953E673-7D8B-97C9-4F1C-C4160692288E}"/>
                    </a:ext>
                  </a:extLst>
                </p14:cNvPr>
                <p14:cNvContentPartPr/>
                <p14:nvPr/>
              </p14:nvContentPartPr>
              <p14:xfrm>
                <a:off x="3309060" y="3297105"/>
                <a:ext cx="84960" cy="2293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A953E673-7D8B-97C9-4F1C-C4160692288E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301500" y="3289545"/>
                  <a:ext cx="10008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580145FD-80AE-D77D-A2BE-B05D9FF3B8AA}"/>
                    </a:ext>
                  </a:extLst>
                </p14:cNvPr>
                <p14:cNvContentPartPr/>
                <p14:nvPr/>
              </p14:nvContentPartPr>
              <p14:xfrm>
                <a:off x="3426060" y="3365145"/>
                <a:ext cx="88920" cy="1130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580145FD-80AE-D77D-A2BE-B05D9FF3B8AA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418500" y="3357585"/>
                  <a:ext cx="10404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2DAB4919-370F-AAA2-6A72-3F2572F811A8}"/>
                    </a:ext>
                  </a:extLst>
                </p14:cNvPr>
                <p14:cNvContentPartPr/>
                <p14:nvPr/>
              </p14:nvContentPartPr>
              <p14:xfrm>
                <a:off x="3559620" y="3145905"/>
                <a:ext cx="115560" cy="3441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2DAB4919-370F-AAA2-6A72-3F2572F811A8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552060" y="3138345"/>
                  <a:ext cx="130680" cy="35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0F8DE92D-AFFE-8C12-D79E-CDE0F161BA4A}"/>
                    </a:ext>
                  </a:extLst>
                </p14:cNvPr>
                <p14:cNvContentPartPr/>
                <p14:nvPr/>
              </p14:nvContentPartPr>
              <p14:xfrm>
                <a:off x="3753300" y="3325905"/>
                <a:ext cx="107280" cy="1929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0F8DE92D-AFFE-8C12-D79E-CDE0F161BA4A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745740" y="3318345"/>
                  <a:ext cx="12240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896" name="Input penna 895">
                  <a:extLst>
                    <a:ext uri="{FF2B5EF4-FFF2-40B4-BE49-F238E27FC236}">
                      <a16:creationId xmlns:a16="http://schemas.microsoft.com/office/drawing/2014/main" id="{BAB179D7-71D1-2D74-88B9-F4F72A6032DE}"/>
                    </a:ext>
                  </a:extLst>
                </p14:cNvPr>
                <p14:cNvContentPartPr/>
                <p14:nvPr/>
              </p14:nvContentPartPr>
              <p14:xfrm>
                <a:off x="3931140" y="3378825"/>
                <a:ext cx="99720" cy="135360"/>
              </p14:xfrm>
            </p:contentPart>
          </mc:Choice>
          <mc:Fallback>
            <p:pic>
              <p:nvPicPr>
                <p:cNvPr id="896" name="Input penna 895">
                  <a:extLst>
                    <a:ext uri="{FF2B5EF4-FFF2-40B4-BE49-F238E27FC236}">
                      <a16:creationId xmlns:a16="http://schemas.microsoft.com/office/drawing/2014/main" id="{BAB179D7-71D1-2D74-88B9-F4F72A6032D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923580" y="3371265"/>
                  <a:ext cx="11484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897" name="Input penna 896">
                  <a:extLst>
                    <a:ext uri="{FF2B5EF4-FFF2-40B4-BE49-F238E27FC236}">
                      <a16:creationId xmlns:a16="http://schemas.microsoft.com/office/drawing/2014/main" id="{19898B18-460B-1C46-AD6D-397559B2FDD2}"/>
                    </a:ext>
                  </a:extLst>
                </p14:cNvPr>
                <p14:cNvContentPartPr/>
                <p14:nvPr/>
              </p14:nvContentPartPr>
              <p14:xfrm>
                <a:off x="4110780" y="3353985"/>
                <a:ext cx="89640" cy="167760"/>
              </p14:xfrm>
            </p:contentPart>
          </mc:Choice>
          <mc:Fallback>
            <p:pic>
              <p:nvPicPr>
                <p:cNvPr id="897" name="Input penna 896">
                  <a:extLst>
                    <a:ext uri="{FF2B5EF4-FFF2-40B4-BE49-F238E27FC236}">
                      <a16:creationId xmlns:a16="http://schemas.microsoft.com/office/drawing/2014/main" id="{19898B18-460B-1C46-AD6D-397559B2FDD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103220" y="3346425"/>
                  <a:ext cx="10476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898" name="Input penna 897">
                  <a:extLst>
                    <a:ext uri="{FF2B5EF4-FFF2-40B4-BE49-F238E27FC236}">
                      <a16:creationId xmlns:a16="http://schemas.microsoft.com/office/drawing/2014/main" id="{56AD532F-61FE-7CE2-2AA5-0C5AFAF12330}"/>
                    </a:ext>
                  </a:extLst>
                </p14:cNvPr>
                <p14:cNvContentPartPr/>
                <p14:nvPr/>
              </p14:nvContentPartPr>
              <p14:xfrm>
                <a:off x="4288260" y="3404385"/>
                <a:ext cx="252000" cy="118080"/>
              </p14:xfrm>
            </p:contentPart>
          </mc:Choice>
          <mc:Fallback>
            <p:pic>
              <p:nvPicPr>
                <p:cNvPr id="898" name="Input penna 897">
                  <a:extLst>
                    <a:ext uri="{FF2B5EF4-FFF2-40B4-BE49-F238E27FC236}">
                      <a16:creationId xmlns:a16="http://schemas.microsoft.com/office/drawing/2014/main" id="{56AD532F-61FE-7CE2-2AA5-0C5AFAF12330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280700" y="3397185"/>
                  <a:ext cx="266760" cy="13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3" name="Gruppo 912">
            <a:extLst>
              <a:ext uri="{FF2B5EF4-FFF2-40B4-BE49-F238E27FC236}">
                <a16:creationId xmlns:a16="http://schemas.microsoft.com/office/drawing/2014/main" id="{58656854-3005-244A-3491-2914DF34F23F}"/>
              </a:ext>
            </a:extLst>
          </p:cNvPr>
          <p:cNvGrpSpPr/>
          <p:nvPr/>
        </p:nvGrpSpPr>
        <p:grpSpPr>
          <a:xfrm>
            <a:off x="902460" y="4810635"/>
            <a:ext cx="2162160" cy="1093680"/>
            <a:chOff x="902460" y="4810635"/>
            <a:chExt cx="2162160" cy="109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901" name="Input penna 900">
                  <a:extLst>
                    <a:ext uri="{FF2B5EF4-FFF2-40B4-BE49-F238E27FC236}">
                      <a16:creationId xmlns:a16="http://schemas.microsoft.com/office/drawing/2014/main" id="{CC560C75-9937-C856-1428-A3879695E74A}"/>
                    </a:ext>
                  </a:extLst>
                </p14:cNvPr>
                <p14:cNvContentPartPr/>
                <p14:nvPr/>
              </p14:nvContentPartPr>
              <p14:xfrm>
                <a:off x="1117380" y="5319675"/>
                <a:ext cx="380520" cy="363960"/>
              </p14:xfrm>
            </p:contentPart>
          </mc:Choice>
          <mc:Fallback>
            <p:pic>
              <p:nvPicPr>
                <p:cNvPr id="901" name="Input penna 900">
                  <a:extLst>
                    <a:ext uri="{FF2B5EF4-FFF2-40B4-BE49-F238E27FC236}">
                      <a16:creationId xmlns:a16="http://schemas.microsoft.com/office/drawing/2014/main" id="{CC560C75-9937-C856-1428-A3879695E74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109820" y="5312115"/>
                  <a:ext cx="395280" cy="37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902" name="Input penna 901">
                  <a:extLst>
                    <a:ext uri="{FF2B5EF4-FFF2-40B4-BE49-F238E27FC236}">
                      <a16:creationId xmlns:a16="http://schemas.microsoft.com/office/drawing/2014/main" id="{DE49A70B-B670-625B-0438-E3958B712AC4}"/>
                    </a:ext>
                  </a:extLst>
                </p14:cNvPr>
                <p14:cNvContentPartPr/>
                <p14:nvPr/>
              </p14:nvContentPartPr>
              <p14:xfrm>
                <a:off x="1553340" y="5340915"/>
                <a:ext cx="305280" cy="323280"/>
              </p14:xfrm>
            </p:contentPart>
          </mc:Choice>
          <mc:Fallback>
            <p:pic>
              <p:nvPicPr>
                <p:cNvPr id="902" name="Input penna 901">
                  <a:extLst>
                    <a:ext uri="{FF2B5EF4-FFF2-40B4-BE49-F238E27FC236}">
                      <a16:creationId xmlns:a16="http://schemas.microsoft.com/office/drawing/2014/main" id="{DE49A70B-B670-625B-0438-E3958B712AC4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545780" y="5333715"/>
                  <a:ext cx="320400" cy="33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905" name="Input penna 904">
                  <a:extLst>
                    <a:ext uri="{FF2B5EF4-FFF2-40B4-BE49-F238E27FC236}">
                      <a16:creationId xmlns:a16="http://schemas.microsoft.com/office/drawing/2014/main" id="{933FEE36-D4B0-26F2-1791-2AD8EE6B1495}"/>
                    </a:ext>
                  </a:extLst>
                </p14:cNvPr>
                <p14:cNvContentPartPr/>
                <p14:nvPr/>
              </p14:nvContentPartPr>
              <p14:xfrm>
                <a:off x="902460" y="4810635"/>
                <a:ext cx="1283760" cy="1093680"/>
              </p14:xfrm>
            </p:contentPart>
          </mc:Choice>
          <mc:Fallback>
            <p:pic>
              <p:nvPicPr>
                <p:cNvPr id="905" name="Input penna 904">
                  <a:extLst>
                    <a:ext uri="{FF2B5EF4-FFF2-40B4-BE49-F238E27FC236}">
                      <a16:creationId xmlns:a16="http://schemas.microsoft.com/office/drawing/2014/main" id="{933FEE36-D4B0-26F2-1791-2AD8EE6B1495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94900" y="4803075"/>
                  <a:ext cx="1298880" cy="11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908" name="Input penna 907">
                  <a:extLst>
                    <a:ext uri="{FF2B5EF4-FFF2-40B4-BE49-F238E27FC236}">
                      <a16:creationId xmlns:a16="http://schemas.microsoft.com/office/drawing/2014/main" id="{D6C2FCED-AA0F-E9F3-4550-B0544F16705C}"/>
                    </a:ext>
                  </a:extLst>
                </p14:cNvPr>
                <p14:cNvContentPartPr/>
                <p14:nvPr/>
              </p14:nvContentPartPr>
              <p14:xfrm>
                <a:off x="2490780" y="5252715"/>
                <a:ext cx="16560" cy="22320"/>
              </p14:xfrm>
            </p:contentPart>
          </mc:Choice>
          <mc:Fallback>
            <p:pic>
              <p:nvPicPr>
                <p:cNvPr id="908" name="Input penna 907">
                  <a:extLst>
                    <a:ext uri="{FF2B5EF4-FFF2-40B4-BE49-F238E27FC236}">
                      <a16:creationId xmlns:a16="http://schemas.microsoft.com/office/drawing/2014/main" id="{D6C2FCED-AA0F-E9F3-4550-B0544F16705C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2483220" y="5245515"/>
                  <a:ext cx="3168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909" name="Input penna 908">
                  <a:extLst>
                    <a:ext uri="{FF2B5EF4-FFF2-40B4-BE49-F238E27FC236}">
                      <a16:creationId xmlns:a16="http://schemas.microsoft.com/office/drawing/2014/main" id="{931A4416-0740-5C1A-D850-80EFDA2BF0A9}"/>
                    </a:ext>
                  </a:extLst>
                </p14:cNvPr>
                <p14:cNvContentPartPr/>
                <p14:nvPr/>
              </p14:nvContentPartPr>
              <p14:xfrm>
                <a:off x="2667900" y="5220315"/>
                <a:ext cx="8640" cy="9000"/>
              </p14:xfrm>
            </p:contentPart>
          </mc:Choice>
          <mc:Fallback>
            <p:pic>
              <p:nvPicPr>
                <p:cNvPr id="909" name="Input penna 908">
                  <a:extLst>
                    <a:ext uri="{FF2B5EF4-FFF2-40B4-BE49-F238E27FC236}">
                      <a16:creationId xmlns:a16="http://schemas.microsoft.com/office/drawing/2014/main" id="{931A4416-0740-5C1A-D850-80EFDA2BF0A9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660340" y="5212755"/>
                  <a:ext cx="2376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910" name="Input penna 909">
                  <a:extLst>
                    <a:ext uri="{FF2B5EF4-FFF2-40B4-BE49-F238E27FC236}">
                      <a16:creationId xmlns:a16="http://schemas.microsoft.com/office/drawing/2014/main" id="{1F520F99-B772-0519-61B6-552F0B08F113}"/>
                    </a:ext>
                  </a:extLst>
                </p14:cNvPr>
                <p14:cNvContentPartPr/>
                <p14:nvPr/>
              </p14:nvContentPartPr>
              <p14:xfrm>
                <a:off x="2541900" y="5284035"/>
                <a:ext cx="195480" cy="359280"/>
              </p14:xfrm>
            </p:contentPart>
          </mc:Choice>
          <mc:Fallback>
            <p:pic>
              <p:nvPicPr>
                <p:cNvPr id="910" name="Input penna 909">
                  <a:extLst>
                    <a:ext uri="{FF2B5EF4-FFF2-40B4-BE49-F238E27FC236}">
                      <a16:creationId xmlns:a16="http://schemas.microsoft.com/office/drawing/2014/main" id="{1F520F99-B772-0519-61B6-552F0B08F113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534340" y="5276475"/>
                  <a:ext cx="210600" cy="37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911" name="Input penna 910">
                  <a:extLst>
                    <a:ext uri="{FF2B5EF4-FFF2-40B4-BE49-F238E27FC236}">
                      <a16:creationId xmlns:a16="http://schemas.microsoft.com/office/drawing/2014/main" id="{E75DC166-7A6E-4BD2-A8E6-C1C2628143A0}"/>
                    </a:ext>
                  </a:extLst>
                </p14:cNvPr>
                <p14:cNvContentPartPr/>
                <p14:nvPr/>
              </p14:nvContentPartPr>
              <p14:xfrm>
                <a:off x="2375580" y="4999995"/>
                <a:ext cx="689040" cy="706320"/>
              </p14:xfrm>
            </p:contentPart>
          </mc:Choice>
          <mc:Fallback>
            <p:pic>
              <p:nvPicPr>
                <p:cNvPr id="911" name="Input penna 910">
                  <a:extLst>
                    <a:ext uri="{FF2B5EF4-FFF2-40B4-BE49-F238E27FC236}">
                      <a16:creationId xmlns:a16="http://schemas.microsoft.com/office/drawing/2014/main" id="{E75DC166-7A6E-4BD2-A8E6-C1C2628143A0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368020" y="4992435"/>
                  <a:ext cx="704160" cy="721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6" name="Gruppo 915">
            <a:extLst>
              <a:ext uri="{FF2B5EF4-FFF2-40B4-BE49-F238E27FC236}">
                <a16:creationId xmlns:a16="http://schemas.microsoft.com/office/drawing/2014/main" id="{7D13C347-CBD8-F871-9D82-8B4BCEE67C91}"/>
              </a:ext>
            </a:extLst>
          </p:cNvPr>
          <p:cNvGrpSpPr/>
          <p:nvPr/>
        </p:nvGrpSpPr>
        <p:grpSpPr>
          <a:xfrm>
            <a:off x="3485955" y="11460"/>
            <a:ext cx="4218840" cy="1042560"/>
            <a:chOff x="3485955" y="11460"/>
            <a:chExt cx="4218840" cy="104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B356F52C-2ABF-89F2-3B92-FD5159B35C62}"/>
                    </a:ext>
                  </a:extLst>
                </p14:cNvPr>
                <p14:cNvContentPartPr/>
                <p14:nvPr/>
              </p14:nvContentPartPr>
              <p14:xfrm>
                <a:off x="3972675" y="350550"/>
                <a:ext cx="526320" cy="3492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B356F52C-2ABF-89F2-3B92-FD5159B35C62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965115" y="342990"/>
                  <a:ext cx="541440" cy="36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8DCDFF5-AE87-9301-7768-AB0BFB873049}"/>
                    </a:ext>
                  </a:extLst>
                </p14:cNvPr>
                <p14:cNvContentPartPr/>
                <p14:nvPr/>
              </p14:nvContentPartPr>
              <p14:xfrm>
                <a:off x="5179395" y="427230"/>
                <a:ext cx="322920" cy="3711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8DCDFF5-AE87-9301-7768-AB0BFB873049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171835" y="419670"/>
                  <a:ext cx="337680" cy="38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C833D4FC-6CCE-DEC9-6E10-A5513903A2EF}"/>
                    </a:ext>
                  </a:extLst>
                </p14:cNvPr>
                <p14:cNvContentPartPr/>
                <p14:nvPr/>
              </p14:nvContentPartPr>
              <p14:xfrm>
                <a:off x="5591955" y="469350"/>
                <a:ext cx="162360" cy="1965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C833D4FC-6CCE-DEC9-6E10-A5513903A2EF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5584395" y="462150"/>
                  <a:ext cx="17748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1C89FC22-17E4-E31C-2DD3-3F487DA2D57C}"/>
                    </a:ext>
                  </a:extLst>
                </p14:cNvPr>
                <p14:cNvContentPartPr/>
                <p14:nvPr/>
              </p14:nvContentPartPr>
              <p14:xfrm>
                <a:off x="5841795" y="458910"/>
                <a:ext cx="108000" cy="1879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1C89FC22-17E4-E31C-2DD3-3F487DA2D57C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5834235" y="451350"/>
                  <a:ext cx="12312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B8F1207D-C295-CA27-5023-71322FEBEF7F}"/>
                    </a:ext>
                  </a:extLst>
                </p14:cNvPr>
                <p14:cNvContentPartPr/>
                <p14:nvPr/>
              </p14:nvContentPartPr>
              <p14:xfrm>
                <a:off x="6049875" y="231750"/>
                <a:ext cx="129240" cy="3715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B8F1207D-C295-CA27-5023-71322FEBEF7F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6042315" y="224190"/>
                  <a:ext cx="144360" cy="38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FEA83FFC-0ADC-AAA3-4C23-BD24249327BE}"/>
                    </a:ext>
                  </a:extLst>
                </p14:cNvPr>
                <p14:cNvContentPartPr/>
                <p14:nvPr/>
              </p14:nvContentPartPr>
              <p14:xfrm>
                <a:off x="6215115" y="425430"/>
                <a:ext cx="56160" cy="1105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FEA83FFC-0ADC-AAA3-4C23-BD24249327BE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6207555" y="417870"/>
                  <a:ext cx="7128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F0C85E3D-0F7F-9258-84CC-9E19F5E1C951}"/>
                    </a:ext>
                  </a:extLst>
                </p14:cNvPr>
                <p14:cNvContentPartPr/>
                <p14:nvPr/>
              </p14:nvContentPartPr>
              <p14:xfrm>
                <a:off x="6303315" y="411030"/>
                <a:ext cx="84240" cy="1411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F0C85E3D-0F7F-9258-84CC-9E19F5E1C951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6295755" y="403470"/>
                  <a:ext cx="9936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BDE3F122-D484-255A-4D5B-BA4CEBCB55C9}"/>
                    </a:ext>
                  </a:extLst>
                </p14:cNvPr>
                <p14:cNvContentPartPr/>
                <p14:nvPr/>
              </p14:nvContentPartPr>
              <p14:xfrm>
                <a:off x="6481875" y="429390"/>
                <a:ext cx="77760" cy="874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BDE3F122-D484-255A-4D5B-BA4CEBCB55C9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6474315" y="421830"/>
                  <a:ext cx="928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3FFC87CA-A048-06AF-124B-1940DF58DDF5}"/>
                    </a:ext>
                  </a:extLst>
                </p14:cNvPr>
                <p14:cNvContentPartPr/>
                <p14:nvPr/>
              </p14:nvContentPartPr>
              <p14:xfrm>
                <a:off x="6656115" y="414990"/>
                <a:ext cx="91440" cy="1422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3FFC87CA-A048-06AF-124B-1940DF58DDF5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6648555" y="407430"/>
                  <a:ext cx="10656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AC40884A-18CA-90EF-9EBF-DE2143C428B8}"/>
                    </a:ext>
                  </a:extLst>
                </p14:cNvPr>
                <p14:cNvContentPartPr/>
                <p14:nvPr/>
              </p14:nvContentPartPr>
              <p14:xfrm>
                <a:off x="7062195" y="247230"/>
                <a:ext cx="31680" cy="21492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AC40884A-18CA-90EF-9EBF-DE2143C428B8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7054635" y="239670"/>
                  <a:ext cx="4680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C72D388A-2A4B-F1AA-32AE-DB6624688075}"/>
                    </a:ext>
                  </a:extLst>
                </p14:cNvPr>
                <p14:cNvContentPartPr/>
                <p14:nvPr/>
              </p14:nvContentPartPr>
              <p14:xfrm>
                <a:off x="7082355" y="609390"/>
                <a:ext cx="3240" cy="291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C72D388A-2A4B-F1AA-32AE-DB6624688075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7074795" y="601830"/>
                  <a:ext cx="1836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CFC18FBA-D69C-1979-54B1-E5DAB5E4A14C}"/>
                    </a:ext>
                  </a:extLst>
                </p14:cNvPr>
                <p14:cNvContentPartPr/>
                <p14:nvPr/>
              </p14:nvContentPartPr>
              <p14:xfrm>
                <a:off x="3872235" y="794430"/>
                <a:ext cx="3832560" cy="2224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CFC18FBA-D69C-1979-54B1-E5DAB5E4A14C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3864675" y="787230"/>
                  <a:ext cx="384732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914" name="Input penna 913">
                  <a:extLst>
                    <a:ext uri="{FF2B5EF4-FFF2-40B4-BE49-F238E27FC236}">
                      <a16:creationId xmlns:a16="http://schemas.microsoft.com/office/drawing/2014/main" id="{1289DC3A-9960-14EC-43DC-6CA4AA265A2C}"/>
                    </a:ext>
                  </a:extLst>
                </p14:cNvPr>
                <p14:cNvContentPartPr/>
                <p14:nvPr/>
              </p14:nvContentPartPr>
              <p14:xfrm>
                <a:off x="3485955" y="11460"/>
                <a:ext cx="1480320" cy="1042560"/>
              </p14:xfrm>
            </p:contentPart>
          </mc:Choice>
          <mc:Fallback>
            <p:pic>
              <p:nvPicPr>
                <p:cNvPr id="914" name="Input penna 913">
                  <a:extLst>
                    <a:ext uri="{FF2B5EF4-FFF2-40B4-BE49-F238E27FC236}">
                      <a16:creationId xmlns:a16="http://schemas.microsoft.com/office/drawing/2014/main" id="{1289DC3A-9960-14EC-43DC-6CA4AA265A2C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3478755" y="3900"/>
                  <a:ext cx="1495440" cy="105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6" name="Gruppo 985">
            <a:extLst>
              <a:ext uri="{FF2B5EF4-FFF2-40B4-BE49-F238E27FC236}">
                <a16:creationId xmlns:a16="http://schemas.microsoft.com/office/drawing/2014/main" id="{A6CE2282-9794-1882-C255-09266B08EE9B}"/>
              </a:ext>
            </a:extLst>
          </p:cNvPr>
          <p:cNvGrpSpPr/>
          <p:nvPr/>
        </p:nvGrpSpPr>
        <p:grpSpPr>
          <a:xfrm>
            <a:off x="926790" y="366975"/>
            <a:ext cx="363600" cy="171000"/>
            <a:chOff x="926790" y="366975"/>
            <a:chExt cx="363600" cy="17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917" name="Input penna 916">
                  <a:extLst>
                    <a:ext uri="{FF2B5EF4-FFF2-40B4-BE49-F238E27FC236}">
                      <a16:creationId xmlns:a16="http://schemas.microsoft.com/office/drawing/2014/main" id="{71128E7E-A472-456B-59F1-49583D92A2A0}"/>
                    </a:ext>
                  </a:extLst>
                </p14:cNvPr>
                <p14:cNvContentPartPr/>
                <p14:nvPr/>
              </p14:nvContentPartPr>
              <p14:xfrm>
                <a:off x="926790" y="408375"/>
                <a:ext cx="181800" cy="129600"/>
              </p14:xfrm>
            </p:contentPart>
          </mc:Choice>
          <mc:Fallback>
            <p:pic>
              <p:nvPicPr>
                <p:cNvPr id="917" name="Input penna 916">
                  <a:extLst>
                    <a:ext uri="{FF2B5EF4-FFF2-40B4-BE49-F238E27FC236}">
                      <a16:creationId xmlns:a16="http://schemas.microsoft.com/office/drawing/2014/main" id="{71128E7E-A472-456B-59F1-49583D92A2A0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919590" y="400815"/>
                  <a:ext cx="19692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980" name="Input penna 979">
                  <a:extLst>
                    <a:ext uri="{FF2B5EF4-FFF2-40B4-BE49-F238E27FC236}">
                      <a16:creationId xmlns:a16="http://schemas.microsoft.com/office/drawing/2014/main" id="{EABE7AF4-535D-9CE0-7865-D0E13ADDD2C7}"/>
                    </a:ext>
                  </a:extLst>
                </p14:cNvPr>
                <p14:cNvContentPartPr/>
                <p14:nvPr/>
              </p14:nvContentPartPr>
              <p14:xfrm>
                <a:off x="1097430" y="366975"/>
                <a:ext cx="192960" cy="50040"/>
              </p14:xfrm>
            </p:contentPart>
          </mc:Choice>
          <mc:Fallback>
            <p:pic>
              <p:nvPicPr>
                <p:cNvPr id="980" name="Input penna 979">
                  <a:extLst>
                    <a:ext uri="{FF2B5EF4-FFF2-40B4-BE49-F238E27FC236}">
                      <a16:creationId xmlns:a16="http://schemas.microsoft.com/office/drawing/2014/main" id="{EABE7AF4-535D-9CE0-7865-D0E13ADDD2C7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089870" y="359415"/>
                  <a:ext cx="208080" cy="6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4" name="Gruppo 983">
            <a:extLst>
              <a:ext uri="{FF2B5EF4-FFF2-40B4-BE49-F238E27FC236}">
                <a16:creationId xmlns:a16="http://schemas.microsoft.com/office/drawing/2014/main" id="{72E1128F-2C40-7371-B06C-454A7FC312DC}"/>
              </a:ext>
            </a:extLst>
          </p:cNvPr>
          <p:cNvGrpSpPr/>
          <p:nvPr/>
        </p:nvGrpSpPr>
        <p:grpSpPr>
          <a:xfrm>
            <a:off x="2448870" y="256095"/>
            <a:ext cx="262800" cy="372960"/>
            <a:chOff x="2448870" y="256095"/>
            <a:chExt cx="262800" cy="37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981" name="Input penna 980">
                  <a:extLst>
                    <a:ext uri="{FF2B5EF4-FFF2-40B4-BE49-F238E27FC236}">
                      <a16:creationId xmlns:a16="http://schemas.microsoft.com/office/drawing/2014/main" id="{7F986EE1-A62A-9830-8F3B-3ED23AE11BD8}"/>
                    </a:ext>
                  </a:extLst>
                </p14:cNvPr>
                <p14:cNvContentPartPr/>
                <p14:nvPr/>
              </p14:nvContentPartPr>
              <p14:xfrm>
                <a:off x="2448870" y="256095"/>
                <a:ext cx="193680" cy="261000"/>
              </p14:xfrm>
            </p:contentPart>
          </mc:Choice>
          <mc:Fallback>
            <p:pic>
              <p:nvPicPr>
                <p:cNvPr id="981" name="Input penna 980">
                  <a:extLst>
                    <a:ext uri="{FF2B5EF4-FFF2-40B4-BE49-F238E27FC236}">
                      <a16:creationId xmlns:a16="http://schemas.microsoft.com/office/drawing/2014/main" id="{7F986EE1-A62A-9830-8F3B-3ED23AE11BD8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441310" y="248535"/>
                  <a:ext cx="20880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982" name="Input penna 981">
                  <a:extLst>
                    <a:ext uri="{FF2B5EF4-FFF2-40B4-BE49-F238E27FC236}">
                      <a16:creationId xmlns:a16="http://schemas.microsoft.com/office/drawing/2014/main" id="{9B8BC886-D839-8981-654A-CFDF2CF17603}"/>
                    </a:ext>
                  </a:extLst>
                </p14:cNvPr>
                <p14:cNvContentPartPr/>
                <p14:nvPr/>
              </p14:nvContentPartPr>
              <p14:xfrm>
                <a:off x="2567670" y="339615"/>
                <a:ext cx="144000" cy="289440"/>
              </p14:xfrm>
            </p:contentPart>
          </mc:Choice>
          <mc:Fallback>
            <p:pic>
              <p:nvPicPr>
                <p:cNvPr id="982" name="Input penna 981">
                  <a:extLst>
                    <a:ext uri="{FF2B5EF4-FFF2-40B4-BE49-F238E27FC236}">
                      <a16:creationId xmlns:a16="http://schemas.microsoft.com/office/drawing/2014/main" id="{9B8BC886-D839-8981-654A-CFDF2CF17603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2560110" y="332055"/>
                  <a:ext cx="159120" cy="3045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98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99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98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9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01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9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01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01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2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01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04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02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042" name="Screenshot 2024-10-22 alle 11.16.20.png" descr="Screenshot 2024-10-22 alle 11.16.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0268" y="1632567"/>
            <a:ext cx="8711464" cy="334158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7C9A5A7A-65C3-FFD2-EEAD-29C973EFA2D9}"/>
              </a:ext>
            </a:extLst>
          </p:cNvPr>
          <p:cNvGrpSpPr/>
          <p:nvPr/>
        </p:nvGrpSpPr>
        <p:grpSpPr>
          <a:xfrm>
            <a:off x="3501585" y="-46500"/>
            <a:ext cx="894240" cy="879840"/>
            <a:chOff x="3501585" y="-46500"/>
            <a:chExt cx="894240" cy="879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84ADFBC3-17C2-7357-85D8-FB00293FC227}"/>
                    </a:ext>
                  </a:extLst>
                </p14:cNvPr>
                <p14:cNvContentPartPr/>
                <p14:nvPr/>
              </p14:nvContentPartPr>
              <p14:xfrm>
                <a:off x="3694905" y="251220"/>
                <a:ext cx="493920" cy="3963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84ADFBC3-17C2-7357-85D8-FB00293FC22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687345" y="243660"/>
                  <a:ext cx="509040" cy="41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4EC013B1-5FBE-C441-D3BC-34869D440FA6}"/>
                    </a:ext>
                  </a:extLst>
                </p14:cNvPr>
                <p14:cNvContentPartPr/>
                <p14:nvPr/>
              </p14:nvContentPartPr>
              <p14:xfrm>
                <a:off x="3501585" y="-46500"/>
                <a:ext cx="894240" cy="87984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4EC013B1-5FBE-C441-D3BC-34869D440FA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494025" y="-54060"/>
                  <a:ext cx="909360" cy="89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CC31835F-5A6E-E2E3-85AF-226B4FE8BBB8}"/>
              </a:ext>
            </a:extLst>
          </p:cNvPr>
          <p:cNvGrpSpPr/>
          <p:nvPr/>
        </p:nvGrpSpPr>
        <p:grpSpPr>
          <a:xfrm>
            <a:off x="1726425" y="237540"/>
            <a:ext cx="1373760" cy="398160"/>
            <a:chOff x="1726425" y="237540"/>
            <a:chExt cx="1373760" cy="398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B7426978-0A65-DA5A-7259-1A048BE19630}"/>
                    </a:ext>
                  </a:extLst>
                </p14:cNvPr>
                <p14:cNvContentPartPr/>
                <p14:nvPr/>
              </p14:nvContentPartPr>
              <p14:xfrm>
                <a:off x="1726425" y="291540"/>
                <a:ext cx="262800" cy="3441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B7426978-0A65-DA5A-7259-1A048BE1963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718865" y="283980"/>
                  <a:ext cx="277920" cy="35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33E59C2E-10F8-085E-89B2-71440EAD064F}"/>
                    </a:ext>
                  </a:extLst>
                </p14:cNvPr>
                <p14:cNvContentPartPr/>
                <p14:nvPr/>
              </p14:nvContentPartPr>
              <p14:xfrm>
                <a:off x="2047905" y="295140"/>
                <a:ext cx="109080" cy="2343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33E59C2E-10F8-085E-89B2-71440EAD064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040345" y="287580"/>
                  <a:ext cx="12420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A73CAD29-0E06-B61E-5B96-BE150CF6771F}"/>
                    </a:ext>
                  </a:extLst>
                </p14:cNvPr>
                <p14:cNvContentPartPr/>
                <p14:nvPr/>
              </p14:nvContentPartPr>
              <p14:xfrm>
                <a:off x="2239425" y="402420"/>
                <a:ext cx="76680" cy="1220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A73CAD29-0E06-B61E-5B96-BE150CF6771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231865" y="394860"/>
                  <a:ext cx="9180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C99E21D0-43D3-30A4-DC32-6B9EFEF44370}"/>
                    </a:ext>
                  </a:extLst>
                </p14:cNvPr>
                <p14:cNvContentPartPr/>
                <p14:nvPr/>
              </p14:nvContentPartPr>
              <p14:xfrm>
                <a:off x="2429145" y="237540"/>
                <a:ext cx="99000" cy="2754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C99E21D0-43D3-30A4-DC32-6B9EFEF4437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421585" y="229980"/>
                  <a:ext cx="11412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80DA987F-56E5-67EA-8CC1-63167A7AF247}"/>
                    </a:ext>
                  </a:extLst>
                </p14:cNvPr>
                <p14:cNvContentPartPr/>
                <p14:nvPr/>
              </p14:nvContentPartPr>
              <p14:xfrm>
                <a:off x="2611665" y="376500"/>
                <a:ext cx="35280" cy="1519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80DA987F-56E5-67EA-8CC1-63167A7AF24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604105" y="368940"/>
                  <a:ext cx="5040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B6BB76D2-AEE3-56AF-C28A-A3F359E88182}"/>
                    </a:ext>
                  </a:extLst>
                </p14:cNvPr>
                <p14:cNvContentPartPr/>
                <p14:nvPr/>
              </p14:nvContentPartPr>
              <p14:xfrm>
                <a:off x="2696265" y="433380"/>
                <a:ext cx="97200" cy="655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B6BB76D2-AEE3-56AF-C28A-A3F359E8818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688705" y="425820"/>
                  <a:ext cx="1123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9CBC7478-C3A9-0798-874C-A357BFA20B18}"/>
                    </a:ext>
                  </a:extLst>
                </p14:cNvPr>
                <p14:cNvContentPartPr/>
                <p14:nvPr/>
              </p14:nvContentPartPr>
              <p14:xfrm>
                <a:off x="2875185" y="420780"/>
                <a:ext cx="65880" cy="943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9CBC7478-C3A9-0798-874C-A357BFA20B1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867625" y="413220"/>
                  <a:ext cx="8100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BEF996FA-727F-B667-33E8-254B54E714C4}"/>
                    </a:ext>
                  </a:extLst>
                </p14:cNvPr>
                <p14:cNvContentPartPr/>
                <p14:nvPr/>
              </p14:nvContentPartPr>
              <p14:xfrm>
                <a:off x="2979225" y="419700"/>
                <a:ext cx="120960" cy="1566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BEF996FA-727F-B667-33E8-254B54E714C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971665" y="412140"/>
                  <a:ext cx="136080" cy="17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B85D26F9-542A-DD4C-DC0E-14FEF06DD40F}"/>
              </a:ext>
            </a:extLst>
          </p:cNvPr>
          <p:cNvGrpSpPr/>
          <p:nvPr/>
        </p:nvGrpSpPr>
        <p:grpSpPr>
          <a:xfrm>
            <a:off x="6901425" y="2843940"/>
            <a:ext cx="904320" cy="515880"/>
            <a:chOff x="6901425" y="2843940"/>
            <a:chExt cx="904320" cy="515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0A30F1E3-8CB6-41F2-D41F-6FB64DB8CBD0}"/>
                    </a:ext>
                  </a:extLst>
                </p14:cNvPr>
                <p14:cNvContentPartPr/>
                <p14:nvPr/>
              </p14:nvContentPartPr>
              <p14:xfrm>
                <a:off x="6901425" y="2843940"/>
                <a:ext cx="420120" cy="5158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0A30F1E3-8CB6-41F2-D41F-6FB64DB8CBD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893865" y="2836380"/>
                  <a:ext cx="435240" cy="53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24A847CF-033A-E8E2-635B-BA62F08D0FCA}"/>
                    </a:ext>
                  </a:extLst>
                </p14:cNvPr>
                <p14:cNvContentPartPr/>
                <p14:nvPr/>
              </p14:nvContentPartPr>
              <p14:xfrm>
                <a:off x="7482825" y="2870580"/>
                <a:ext cx="15480" cy="46044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24A847CF-033A-E8E2-635B-BA62F08D0FC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475265" y="2863020"/>
                  <a:ext cx="30600" cy="47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1CC2D896-2F8E-3B62-A684-2DAF1F6A8345}"/>
                    </a:ext>
                  </a:extLst>
                </p14:cNvPr>
                <p14:cNvContentPartPr/>
                <p14:nvPr/>
              </p14:nvContentPartPr>
              <p14:xfrm>
                <a:off x="7522425" y="3067140"/>
                <a:ext cx="283320" cy="608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1CC2D896-2F8E-3B62-A684-2DAF1F6A834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514865" y="3059580"/>
                  <a:ext cx="298080" cy="7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048756DC-7D9F-3309-E8E4-3FCA63C63E11}"/>
              </a:ext>
            </a:extLst>
          </p:cNvPr>
          <p:cNvGrpSpPr/>
          <p:nvPr/>
        </p:nvGrpSpPr>
        <p:grpSpPr>
          <a:xfrm>
            <a:off x="7040745" y="3543780"/>
            <a:ext cx="448920" cy="453600"/>
            <a:chOff x="7040745" y="3543780"/>
            <a:chExt cx="448920" cy="453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23488880-5144-A591-EE7C-F095AE6F6F3F}"/>
                    </a:ext>
                  </a:extLst>
                </p14:cNvPr>
                <p14:cNvContentPartPr/>
                <p14:nvPr/>
              </p14:nvContentPartPr>
              <p14:xfrm>
                <a:off x="7040745" y="3543780"/>
                <a:ext cx="384480" cy="45360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23488880-5144-A591-EE7C-F095AE6F6F3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033185" y="3536220"/>
                  <a:ext cx="399600" cy="46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A60E73C9-866A-5FDC-81BB-6803C8A94DD1}"/>
                    </a:ext>
                  </a:extLst>
                </p14:cNvPr>
                <p14:cNvContentPartPr/>
                <p14:nvPr/>
              </p14:nvContentPartPr>
              <p14:xfrm>
                <a:off x="7049745" y="3725580"/>
                <a:ext cx="439920" cy="3780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A60E73C9-866A-5FDC-81BB-6803C8A94DD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042185" y="3718020"/>
                  <a:ext cx="454680" cy="52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5" name="Input penna 24">
                <a:extLst>
                  <a:ext uri="{FF2B5EF4-FFF2-40B4-BE49-F238E27FC236}">
                    <a16:creationId xmlns:a16="http://schemas.microsoft.com/office/drawing/2014/main" id="{A2152DDC-81E7-4007-FF91-9DBBCE6D8835}"/>
                  </a:ext>
                </a:extLst>
              </p14:cNvPr>
              <p14:cNvContentPartPr/>
              <p14:nvPr/>
            </p14:nvContentPartPr>
            <p14:xfrm>
              <a:off x="8401185" y="2843940"/>
              <a:ext cx="263880" cy="495000"/>
            </p14:xfrm>
          </p:contentPart>
        </mc:Choice>
        <mc:Fallback>
          <p:pic>
            <p:nvPicPr>
              <p:cNvPr id="25" name="Input penna 24">
                <a:extLst>
                  <a:ext uri="{FF2B5EF4-FFF2-40B4-BE49-F238E27FC236}">
                    <a16:creationId xmlns:a16="http://schemas.microsoft.com/office/drawing/2014/main" id="{A2152DDC-81E7-4007-FF91-9DBBCE6D8835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8393625" y="2836380"/>
                <a:ext cx="279000" cy="51012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uppo 33">
            <a:extLst>
              <a:ext uri="{FF2B5EF4-FFF2-40B4-BE49-F238E27FC236}">
                <a16:creationId xmlns:a16="http://schemas.microsoft.com/office/drawing/2014/main" id="{6E22D816-06F3-6740-FBCD-3FFD6CF74DD7}"/>
              </a:ext>
            </a:extLst>
          </p:cNvPr>
          <p:cNvGrpSpPr/>
          <p:nvPr/>
        </p:nvGrpSpPr>
        <p:grpSpPr>
          <a:xfrm>
            <a:off x="772785" y="4813845"/>
            <a:ext cx="1508760" cy="1074960"/>
            <a:chOff x="772785" y="4813845"/>
            <a:chExt cx="1508760" cy="107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33C27927-80BB-BCEE-DAE3-40F899CFAD47}"/>
                    </a:ext>
                  </a:extLst>
                </p14:cNvPr>
                <p14:cNvContentPartPr/>
                <p14:nvPr/>
              </p14:nvContentPartPr>
              <p14:xfrm>
                <a:off x="977265" y="5168445"/>
                <a:ext cx="43920" cy="51732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33C27927-80BB-BCEE-DAE3-40F899CFAD47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969705" y="5160885"/>
                  <a:ext cx="59040" cy="53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D5C22110-26D0-1C4C-A7C8-11B2FF396227}"/>
                    </a:ext>
                  </a:extLst>
                </p14:cNvPr>
                <p14:cNvContentPartPr/>
                <p14:nvPr/>
              </p14:nvContentPartPr>
              <p14:xfrm>
                <a:off x="969345" y="5215245"/>
                <a:ext cx="203400" cy="55368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D5C22110-26D0-1C4C-A7C8-11B2FF39622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961785" y="5207685"/>
                  <a:ext cx="218160" cy="56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9BFBABF9-AB81-1E47-BA75-B2AEE6D1EC2C}"/>
                    </a:ext>
                  </a:extLst>
                </p14:cNvPr>
                <p14:cNvContentPartPr/>
                <p14:nvPr/>
              </p14:nvContentPartPr>
              <p14:xfrm>
                <a:off x="1284345" y="5258445"/>
                <a:ext cx="242640" cy="4212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9BFBABF9-AB81-1E47-BA75-B2AEE6D1EC2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276785" y="5250885"/>
                  <a:ext cx="257760" cy="43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9CB8B5D-CB7F-B53C-480E-C4E0C3FE186E}"/>
                    </a:ext>
                  </a:extLst>
                </p14:cNvPr>
                <p14:cNvContentPartPr/>
                <p14:nvPr/>
              </p14:nvContentPartPr>
              <p14:xfrm>
                <a:off x="772785" y="4813845"/>
                <a:ext cx="1050480" cy="10749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9CB8B5D-CB7F-B53C-480E-C4E0C3FE186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65225" y="4806285"/>
                  <a:ext cx="1065600" cy="10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A0FEED82-0412-396D-4D05-638458918F3A}"/>
                    </a:ext>
                  </a:extLst>
                </p14:cNvPr>
                <p14:cNvContentPartPr/>
                <p14:nvPr/>
              </p14:nvContentPartPr>
              <p14:xfrm>
                <a:off x="2031345" y="5296965"/>
                <a:ext cx="20520" cy="900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A0FEED82-0412-396D-4D05-638458918F3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023785" y="5289405"/>
                  <a:ext cx="3564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C800E4CC-2779-BC58-8EB4-B321A217947A}"/>
                    </a:ext>
                  </a:extLst>
                </p14:cNvPr>
                <p14:cNvContentPartPr/>
                <p14:nvPr/>
              </p14:nvContentPartPr>
              <p14:xfrm>
                <a:off x="2222865" y="5263485"/>
                <a:ext cx="3960" cy="158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C800E4CC-2779-BC58-8EB4-B321A217947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215305" y="5255925"/>
                  <a:ext cx="1908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A0ACA78F-DE8A-DCAC-9277-A56824254B97}"/>
                    </a:ext>
                  </a:extLst>
                </p14:cNvPr>
                <p14:cNvContentPartPr/>
                <p14:nvPr/>
              </p14:nvContentPartPr>
              <p14:xfrm>
                <a:off x="2055465" y="5394525"/>
                <a:ext cx="226080" cy="2487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A0ACA78F-DE8A-DCAC-9277-A56824254B97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047905" y="5386965"/>
                  <a:ext cx="241200" cy="26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E3A5030C-01CD-5B57-289F-EF4AF936515A}"/>
              </a:ext>
            </a:extLst>
          </p:cNvPr>
          <p:cNvGrpSpPr/>
          <p:nvPr/>
        </p:nvGrpSpPr>
        <p:grpSpPr>
          <a:xfrm>
            <a:off x="8662185" y="2909085"/>
            <a:ext cx="328680" cy="801000"/>
            <a:chOff x="8662185" y="2909085"/>
            <a:chExt cx="328680" cy="80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81B08CC9-264B-2A2A-D5FF-C89EBD3C6786}"/>
                    </a:ext>
                  </a:extLst>
                </p14:cNvPr>
                <p14:cNvContentPartPr/>
                <p14:nvPr/>
              </p14:nvContentPartPr>
              <p14:xfrm>
                <a:off x="8833185" y="2992605"/>
                <a:ext cx="72360" cy="223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81B08CC9-264B-2A2A-D5FF-C89EBD3C6786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825625" y="2985045"/>
                  <a:ext cx="8712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2A202948-00A8-82C6-8D88-1317432BEA76}"/>
                    </a:ext>
                  </a:extLst>
                </p14:cNvPr>
                <p14:cNvContentPartPr/>
                <p14:nvPr/>
              </p14:nvContentPartPr>
              <p14:xfrm>
                <a:off x="8808345" y="3135525"/>
                <a:ext cx="123840" cy="72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2A202948-00A8-82C6-8D88-1317432BEA7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800785" y="3127965"/>
                  <a:ext cx="13896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4745B154-4A72-E08A-93DC-706CCDE5B55B}"/>
                    </a:ext>
                  </a:extLst>
                </p14:cNvPr>
                <p14:cNvContentPartPr/>
                <p14:nvPr/>
              </p14:nvContentPartPr>
              <p14:xfrm>
                <a:off x="8935425" y="2909085"/>
                <a:ext cx="55440" cy="3826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4745B154-4A72-E08A-93DC-706CCDE5B55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927865" y="2901525"/>
                  <a:ext cx="70560" cy="39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F1283060-9835-D86F-F016-E6D883C6079F}"/>
                    </a:ext>
                  </a:extLst>
                </p14:cNvPr>
                <p14:cNvContentPartPr/>
                <p14:nvPr/>
              </p14:nvContentPartPr>
              <p14:xfrm>
                <a:off x="8662185" y="3442245"/>
                <a:ext cx="322200" cy="2678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F1283060-9835-D86F-F016-E6D883C6079F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654625" y="3434685"/>
                  <a:ext cx="336960" cy="28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7C81CA6F-95C6-77A2-1CDE-798586A5E486}"/>
              </a:ext>
            </a:extLst>
          </p:cNvPr>
          <p:cNvGrpSpPr/>
          <p:nvPr/>
        </p:nvGrpSpPr>
        <p:grpSpPr>
          <a:xfrm>
            <a:off x="7797105" y="1795545"/>
            <a:ext cx="2179800" cy="475920"/>
            <a:chOff x="7797105" y="1795545"/>
            <a:chExt cx="2179800" cy="475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45317527-CEC1-550F-99B4-B4BCFE5A354E}"/>
                    </a:ext>
                  </a:extLst>
                </p14:cNvPr>
                <p14:cNvContentPartPr/>
                <p14:nvPr/>
              </p14:nvContentPartPr>
              <p14:xfrm>
                <a:off x="7797105" y="2138985"/>
                <a:ext cx="1977120" cy="1202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45317527-CEC1-550F-99B4-B4BCFE5A354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789545" y="2131425"/>
                  <a:ext cx="199224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2FA6DB9E-C428-8907-C555-1524B5968CC4}"/>
                    </a:ext>
                  </a:extLst>
                </p14:cNvPr>
                <p14:cNvContentPartPr/>
                <p14:nvPr/>
              </p14:nvContentPartPr>
              <p14:xfrm>
                <a:off x="9467145" y="1795545"/>
                <a:ext cx="509760" cy="4759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2FA6DB9E-C428-8907-C555-1524B5968CC4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459585" y="1787985"/>
                  <a:ext cx="524880" cy="49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uppo 47">
            <a:extLst>
              <a:ext uri="{FF2B5EF4-FFF2-40B4-BE49-F238E27FC236}">
                <a16:creationId xmlns:a16="http://schemas.microsoft.com/office/drawing/2014/main" id="{C3D66A88-C2D1-BDFE-0464-B72926BE4FD0}"/>
              </a:ext>
            </a:extLst>
          </p:cNvPr>
          <p:cNvGrpSpPr/>
          <p:nvPr/>
        </p:nvGrpSpPr>
        <p:grpSpPr>
          <a:xfrm>
            <a:off x="2318625" y="2459025"/>
            <a:ext cx="2919600" cy="571680"/>
            <a:chOff x="2318625" y="2459025"/>
            <a:chExt cx="2919600" cy="571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BB0C5425-EC67-03A1-47A0-28FE9401BC37}"/>
                    </a:ext>
                  </a:extLst>
                </p14:cNvPr>
                <p14:cNvContentPartPr/>
                <p14:nvPr/>
              </p14:nvContentPartPr>
              <p14:xfrm>
                <a:off x="2318625" y="2927745"/>
                <a:ext cx="2918520" cy="10296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BB0C5425-EC67-03A1-47A0-28FE9401BC37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311065" y="2920185"/>
                  <a:ext cx="293364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40AA8A94-0AAD-EC6C-0EDB-B679307ECDDE}"/>
                    </a:ext>
                  </a:extLst>
                </p14:cNvPr>
                <p14:cNvContentPartPr/>
                <p14:nvPr/>
              </p14:nvContentPartPr>
              <p14:xfrm>
                <a:off x="4431105" y="2459025"/>
                <a:ext cx="807120" cy="53028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40AA8A94-0AAD-EC6C-0EDB-B679307ECDDE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423545" y="2451465"/>
                  <a:ext cx="822240" cy="54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86A4CBE0-3487-3C0A-1060-DE05020B636C}"/>
              </a:ext>
            </a:extLst>
          </p:cNvPr>
          <p:cNvGrpSpPr/>
          <p:nvPr/>
        </p:nvGrpSpPr>
        <p:grpSpPr>
          <a:xfrm>
            <a:off x="2465145" y="3389985"/>
            <a:ext cx="1290960" cy="326880"/>
            <a:chOff x="2465145" y="3389985"/>
            <a:chExt cx="1290960" cy="32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8154F237-F7E8-CAA7-508B-FD010D5CCAEB}"/>
                    </a:ext>
                  </a:extLst>
                </p14:cNvPr>
                <p14:cNvContentPartPr/>
                <p14:nvPr/>
              </p14:nvContentPartPr>
              <p14:xfrm>
                <a:off x="2465145" y="3389985"/>
                <a:ext cx="163440" cy="32688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8154F237-F7E8-CAA7-508B-FD010D5CCAE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457585" y="3382425"/>
                  <a:ext cx="178560" cy="34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D9C0F466-E5D6-C9C1-E228-A5856C92B44A}"/>
                    </a:ext>
                  </a:extLst>
                </p14:cNvPr>
                <p14:cNvContentPartPr/>
                <p14:nvPr/>
              </p14:nvContentPartPr>
              <p14:xfrm>
                <a:off x="2681505" y="3468465"/>
                <a:ext cx="82440" cy="12096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D9C0F466-E5D6-C9C1-E228-A5856C92B44A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674305" y="3460905"/>
                  <a:ext cx="9756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701EDF57-8B44-D2D6-F8D1-F2D924A5EAC0}"/>
                    </a:ext>
                  </a:extLst>
                </p14:cNvPr>
                <p14:cNvContentPartPr/>
                <p14:nvPr/>
              </p14:nvContentPartPr>
              <p14:xfrm>
                <a:off x="2765385" y="3444345"/>
                <a:ext cx="133920" cy="18864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701EDF57-8B44-D2D6-F8D1-F2D924A5EAC0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757825" y="3436785"/>
                  <a:ext cx="14904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3FA76C9C-BD30-EC77-AA22-D1E09E08CF4E}"/>
                    </a:ext>
                  </a:extLst>
                </p14:cNvPr>
                <p14:cNvContentPartPr/>
                <p14:nvPr/>
              </p14:nvContentPartPr>
              <p14:xfrm>
                <a:off x="2936745" y="3423105"/>
                <a:ext cx="108000" cy="18360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3FA76C9C-BD30-EC77-AA22-D1E09E08CF4E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929185" y="3415545"/>
                  <a:ext cx="12312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9828C610-57A9-182F-6275-E0719CEC46BD}"/>
                    </a:ext>
                  </a:extLst>
                </p14:cNvPr>
                <p14:cNvContentPartPr/>
                <p14:nvPr/>
              </p14:nvContentPartPr>
              <p14:xfrm>
                <a:off x="3106665" y="3457665"/>
                <a:ext cx="95400" cy="19404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9828C610-57A9-182F-6275-E0719CEC46BD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099105" y="3450105"/>
                  <a:ext cx="11052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F25B209C-534A-65B5-2E02-FA83E732B4AC}"/>
                    </a:ext>
                  </a:extLst>
                </p14:cNvPr>
                <p14:cNvContentPartPr/>
                <p14:nvPr/>
              </p14:nvContentPartPr>
              <p14:xfrm>
                <a:off x="3248145" y="3515265"/>
                <a:ext cx="22320" cy="9144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F25B209C-534A-65B5-2E02-FA83E732B4AC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240585" y="3507705"/>
                  <a:ext cx="3744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35258BD5-743C-D653-0D1B-92432614B37E}"/>
                    </a:ext>
                  </a:extLst>
                </p14:cNvPr>
                <p14:cNvContentPartPr/>
                <p14:nvPr/>
              </p14:nvContentPartPr>
              <p14:xfrm>
                <a:off x="3341025" y="3512385"/>
                <a:ext cx="74160" cy="9144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35258BD5-743C-D653-0D1B-92432614B37E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333465" y="3504825"/>
                  <a:ext cx="8928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F8518920-E0CA-0F6D-F27B-489AC5569A82}"/>
                    </a:ext>
                  </a:extLst>
                </p14:cNvPr>
                <p14:cNvContentPartPr/>
                <p14:nvPr/>
              </p14:nvContentPartPr>
              <p14:xfrm>
                <a:off x="3496905" y="3511305"/>
                <a:ext cx="89640" cy="10188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F8518920-E0CA-0F6D-F27B-489AC5569A82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489345" y="3503745"/>
                  <a:ext cx="10476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C0C17AE4-D815-90B9-C9E0-562605BAF43D}"/>
                    </a:ext>
                  </a:extLst>
                </p14:cNvPr>
                <p14:cNvContentPartPr/>
                <p14:nvPr/>
              </p14:nvContentPartPr>
              <p14:xfrm>
                <a:off x="3655305" y="3478185"/>
                <a:ext cx="100800" cy="17424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C0C17AE4-D815-90B9-C9E0-562605BAF43D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647745" y="3470625"/>
                  <a:ext cx="115920" cy="189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0" name="Gruppo 959">
            <a:extLst>
              <a:ext uri="{FF2B5EF4-FFF2-40B4-BE49-F238E27FC236}">
                <a16:creationId xmlns:a16="http://schemas.microsoft.com/office/drawing/2014/main" id="{E8A092D1-DB83-D871-37A1-876EA436BD5F}"/>
              </a:ext>
            </a:extLst>
          </p:cNvPr>
          <p:cNvGrpSpPr/>
          <p:nvPr/>
        </p:nvGrpSpPr>
        <p:grpSpPr>
          <a:xfrm>
            <a:off x="7215705" y="5213640"/>
            <a:ext cx="677160" cy="438120"/>
            <a:chOff x="7215705" y="5213640"/>
            <a:chExt cx="677160" cy="438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48C05BB5-D454-9D07-5795-9E4C69A69F40}"/>
                    </a:ext>
                  </a:extLst>
                </p14:cNvPr>
                <p14:cNvContentPartPr/>
                <p14:nvPr/>
              </p14:nvContentPartPr>
              <p14:xfrm>
                <a:off x="7215705" y="5299320"/>
                <a:ext cx="53640" cy="3524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48C05BB5-D454-9D07-5795-9E4C69A69F40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208145" y="5291760"/>
                  <a:ext cx="68760" cy="36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B615A214-C10D-6BA5-FB80-C7E990AF4E2F}"/>
                    </a:ext>
                  </a:extLst>
                </p14:cNvPr>
                <p14:cNvContentPartPr/>
                <p14:nvPr/>
              </p14:nvContentPartPr>
              <p14:xfrm>
                <a:off x="7271865" y="5213640"/>
                <a:ext cx="192960" cy="4179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B615A214-C10D-6BA5-FB80-C7E990AF4E2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264305" y="5206080"/>
                  <a:ext cx="208080" cy="43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2FF6B02B-5AF8-3EF0-1DA4-46F4C01F9EDF}"/>
                    </a:ext>
                  </a:extLst>
                </p14:cNvPr>
                <p14:cNvContentPartPr/>
                <p14:nvPr/>
              </p14:nvContentPartPr>
              <p14:xfrm>
                <a:off x="7575705" y="5225520"/>
                <a:ext cx="317160" cy="4222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2FF6B02B-5AF8-3EF0-1DA4-46F4C01F9EDF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568145" y="5217960"/>
                  <a:ext cx="332280" cy="43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8" name="Gruppo 967">
            <a:extLst>
              <a:ext uri="{FF2B5EF4-FFF2-40B4-BE49-F238E27FC236}">
                <a16:creationId xmlns:a16="http://schemas.microsoft.com/office/drawing/2014/main" id="{661FC22C-AF49-88F0-2E0C-4A96E6392782}"/>
              </a:ext>
            </a:extLst>
          </p:cNvPr>
          <p:cNvGrpSpPr/>
          <p:nvPr/>
        </p:nvGrpSpPr>
        <p:grpSpPr>
          <a:xfrm>
            <a:off x="6492465" y="3685080"/>
            <a:ext cx="297000" cy="191160"/>
            <a:chOff x="6492465" y="3685080"/>
            <a:chExt cx="297000" cy="191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961" name="Input penna 960">
                  <a:extLst>
                    <a:ext uri="{FF2B5EF4-FFF2-40B4-BE49-F238E27FC236}">
                      <a16:creationId xmlns:a16="http://schemas.microsoft.com/office/drawing/2014/main" id="{9E04DB66-0ED8-4BC3-F8AA-E935CA79A6CE}"/>
                    </a:ext>
                  </a:extLst>
                </p14:cNvPr>
                <p14:cNvContentPartPr/>
                <p14:nvPr/>
              </p14:nvContentPartPr>
              <p14:xfrm>
                <a:off x="6492465" y="3790560"/>
                <a:ext cx="197640" cy="13680"/>
              </p14:xfrm>
            </p:contentPart>
          </mc:Choice>
          <mc:Fallback>
            <p:pic>
              <p:nvPicPr>
                <p:cNvPr id="961" name="Input penna 960">
                  <a:extLst>
                    <a:ext uri="{FF2B5EF4-FFF2-40B4-BE49-F238E27FC236}">
                      <a16:creationId xmlns:a16="http://schemas.microsoft.com/office/drawing/2014/main" id="{9E04DB66-0ED8-4BC3-F8AA-E935CA79A6CE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484905" y="3783000"/>
                  <a:ext cx="21240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962" name="Input penna 961">
                  <a:extLst>
                    <a:ext uri="{FF2B5EF4-FFF2-40B4-BE49-F238E27FC236}">
                      <a16:creationId xmlns:a16="http://schemas.microsoft.com/office/drawing/2014/main" id="{11C316A7-80BD-1D5C-71D3-BA3B2151B705}"/>
                    </a:ext>
                  </a:extLst>
                </p14:cNvPr>
                <p14:cNvContentPartPr/>
                <p14:nvPr/>
              </p14:nvContentPartPr>
              <p14:xfrm>
                <a:off x="6699825" y="3685080"/>
                <a:ext cx="89640" cy="191160"/>
              </p14:xfrm>
            </p:contentPart>
          </mc:Choice>
          <mc:Fallback>
            <p:pic>
              <p:nvPicPr>
                <p:cNvPr id="962" name="Input penna 961">
                  <a:extLst>
                    <a:ext uri="{FF2B5EF4-FFF2-40B4-BE49-F238E27FC236}">
                      <a16:creationId xmlns:a16="http://schemas.microsoft.com/office/drawing/2014/main" id="{11C316A7-80BD-1D5C-71D3-BA3B2151B705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692265" y="3677520"/>
                  <a:ext cx="104760" cy="20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6" name="Gruppo 965">
            <a:extLst>
              <a:ext uri="{FF2B5EF4-FFF2-40B4-BE49-F238E27FC236}">
                <a16:creationId xmlns:a16="http://schemas.microsoft.com/office/drawing/2014/main" id="{76CDA168-20A1-79B3-B0F8-09A1FDF2C3B4}"/>
              </a:ext>
            </a:extLst>
          </p:cNvPr>
          <p:cNvGrpSpPr/>
          <p:nvPr/>
        </p:nvGrpSpPr>
        <p:grpSpPr>
          <a:xfrm>
            <a:off x="8185545" y="2400600"/>
            <a:ext cx="419400" cy="229680"/>
            <a:chOff x="8185545" y="2400600"/>
            <a:chExt cx="419400" cy="229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963" name="Input penna 962">
                  <a:extLst>
                    <a:ext uri="{FF2B5EF4-FFF2-40B4-BE49-F238E27FC236}">
                      <a16:creationId xmlns:a16="http://schemas.microsoft.com/office/drawing/2014/main" id="{25133397-9CD3-AD82-B9A1-CD4C7C5DED28}"/>
                    </a:ext>
                  </a:extLst>
                </p14:cNvPr>
                <p14:cNvContentPartPr/>
                <p14:nvPr/>
              </p14:nvContentPartPr>
              <p14:xfrm>
                <a:off x="8432505" y="2400600"/>
                <a:ext cx="75960" cy="187200"/>
              </p14:xfrm>
            </p:contentPart>
          </mc:Choice>
          <mc:Fallback>
            <p:pic>
              <p:nvPicPr>
                <p:cNvPr id="963" name="Input penna 962">
                  <a:extLst>
                    <a:ext uri="{FF2B5EF4-FFF2-40B4-BE49-F238E27FC236}">
                      <a16:creationId xmlns:a16="http://schemas.microsoft.com/office/drawing/2014/main" id="{25133397-9CD3-AD82-B9A1-CD4C7C5DED28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424945" y="2393040"/>
                  <a:ext cx="9108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964" name="Input penna 963">
                  <a:extLst>
                    <a:ext uri="{FF2B5EF4-FFF2-40B4-BE49-F238E27FC236}">
                      <a16:creationId xmlns:a16="http://schemas.microsoft.com/office/drawing/2014/main" id="{D78E7DCB-720A-DDFD-BAD0-CB117C999459}"/>
                    </a:ext>
                  </a:extLst>
                </p14:cNvPr>
                <p14:cNvContentPartPr/>
                <p14:nvPr/>
              </p14:nvContentPartPr>
              <p14:xfrm>
                <a:off x="8185545" y="2563680"/>
                <a:ext cx="419400" cy="66600"/>
              </p14:xfrm>
            </p:contentPart>
          </mc:Choice>
          <mc:Fallback>
            <p:pic>
              <p:nvPicPr>
                <p:cNvPr id="964" name="Input penna 963">
                  <a:extLst>
                    <a:ext uri="{FF2B5EF4-FFF2-40B4-BE49-F238E27FC236}">
                      <a16:creationId xmlns:a16="http://schemas.microsoft.com/office/drawing/2014/main" id="{D78E7DCB-720A-DDFD-BAD0-CB117C999459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177985" y="2556120"/>
                  <a:ext cx="434520" cy="8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0" name="Gruppo 979">
            <a:extLst>
              <a:ext uri="{FF2B5EF4-FFF2-40B4-BE49-F238E27FC236}">
                <a16:creationId xmlns:a16="http://schemas.microsoft.com/office/drawing/2014/main" id="{06A95041-5022-2896-7143-3E6E608CD14D}"/>
              </a:ext>
            </a:extLst>
          </p:cNvPr>
          <p:cNvGrpSpPr/>
          <p:nvPr/>
        </p:nvGrpSpPr>
        <p:grpSpPr>
          <a:xfrm>
            <a:off x="687105" y="1124040"/>
            <a:ext cx="665640" cy="280440"/>
            <a:chOff x="687105" y="1124040"/>
            <a:chExt cx="665640" cy="280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969" name="Input penna 968">
                  <a:extLst>
                    <a:ext uri="{FF2B5EF4-FFF2-40B4-BE49-F238E27FC236}">
                      <a16:creationId xmlns:a16="http://schemas.microsoft.com/office/drawing/2014/main" id="{7CFB259E-3C24-369C-2780-463CF833717A}"/>
                    </a:ext>
                  </a:extLst>
                </p14:cNvPr>
                <p14:cNvContentPartPr/>
                <p14:nvPr/>
              </p14:nvContentPartPr>
              <p14:xfrm>
                <a:off x="687105" y="1124040"/>
                <a:ext cx="159840" cy="280440"/>
              </p14:xfrm>
            </p:contentPart>
          </mc:Choice>
          <mc:Fallback>
            <p:pic>
              <p:nvPicPr>
                <p:cNvPr id="969" name="Input penna 968">
                  <a:extLst>
                    <a:ext uri="{FF2B5EF4-FFF2-40B4-BE49-F238E27FC236}">
                      <a16:creationId xmlns:a16="http://schemas.microsoft.com/office/drawing/2014/main" id="{7CFB259E-3C24-369C-2780-463CF833717A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679545" y="1116480"/>
                  <a:ext cx="174960" cy="29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970" name="Input penna 969">
                  <a:extLst>
                    <a:ext uri="{FF2B5EF4-FFF2-40B4-BE49-F238E27FC236}">
                      <a16:creationId xmlns:a16="http://schemas.microsoft.com/office/drawing/2014/main" id="{099FABA4-D2E0-500B-1C4D-5FC4A6DADFA7}"/>
                    </a:ext>
                  </a:extLst>
                </p14:cNvPr>
                <p14:cNvContentPartPr/>
                <p14:nvPr/>
              </p14:nvContentPartPr>
              <p14:xfrm>
                <a:off x="938025" y="1163280"/>
                <a:ext cx="136440" cy="195840"/>
              </p14:xfrm>
            </p:contentPart>
          </mc:Choice>
          <mc:Fallback>
            <p:pic>
              <p:nvPicPr>
                <p:cNvPr id="970" name="Input penna 969">
                  <a:extLst>
                    <a:ext uri="{FF2B5EF4-FFF2-40B4-BE49-F238E27FC236}">
                      <a16:creationId xmlns:a16="http://schemas.microsoft.com/office/drawing/2014/main" id="{099FABA4-D2E0-500B-1C4D-5FC4A6DADFA7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930465" y="1155720"/>
                  <a:ext cx="15120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971" name="Input penna 970">
                  <a:extLst>
                    <a:ext uri="{FF2B5EF4-FFF2-40B4-BE49-F238E27FC236}">
                      <a16:creationId xmlns:a16="http://schemas.microsoft.com/office/drawing/2014/main" id="{EA58FC3D-7B7F-4584-BCE3-82659E179EB5}"/>
                    </a:ext>
                  </a:extLst>
                </p14:cNvPr>
                <p14:cNvContentPartPr/>
                <p14:nvPr/>
              </p14:nvContentPartPr>
              <p14:xfrm>
                <a:off x="1114785" y="1183440"/>
                <a:ext cx="124560" cy="153720"/>
              </p14:xfrm>
            </p:contentPart>
          </mc:Choice>
          <mc:Fallback>
            <p:pic>
              <p:nvPicPr>
                <p:cNvPr id="971" name="Input penna 970">
                  <a:extLst>
                    <a:ext uri="{FF2B5EF4-FFF2-40B4-BE49-F238E27FC236}">
                      <a16:creationId xmlns:a16="http://schemas.microsoft.com/office/drawing/2014/main" id="{EA58FC3D-7B7F-4584-BCE3-82659E179EB5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107225" y="1175880"/>
                  <a:ext cx="13968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972" name="Input penna 971">
                  <a:extLst>
                    <a:ext uri="{FF2B5EF4-FFF2-40B4-BE49-F238E27FC236}">
                      <a16:creationId xmlns:a16="http://schemas.microsoft.com/office/drawing/2014/main" id="{B67C08DF-E45C-2E0D-E419-F249071197A0}"/>
                    </a:ext>
                  </a:extLst>
                </p14:cNvPr>
                <p14:cNvContentPartPr/>
                <p14:nvPr/>
              </p14:nvContentPartPr>
              <p14:xfrm>
                <a:off x="1340505" y="1174800"/>
                <a:ext cx="12240" cy="162360"/>
              </p14:xfrm>
            </p:contentPart>
          </mc:Choice>
          <mc:Fallback>
            <p:pic>
              <p:nvPicPr>
                <p:cNvPr id="972" name="Input penna 971">
                  <a:extLst>
                    <a:ext uri="{FF2B5EF4-FFF2-40B4-BE49-F238E27FC236}">
                      <a16:creationId xmlns:a16="http://schemas.microsoft.com/office/drawing/2014/main" id="{B67C08DF-E45C-2E0D-E419-F249071197A0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332945" y="1167240"/>
                  <a:ext cx="27360" cy="17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8" name="Gruppo 977">
            <a:extLst>
              <a:ext uri="{FF2B5EF4-FFF2-40B4-BE49-F238E27FC236}">
                <a16:creationId xmlns:a16="http://schemas.microsoft.com/office/drawing/2014/main" id="{C401EDD5-FAD2-8461-61C4-A07306FC6E7C}"/>
              </a:ext>
            </a:extLst>
          </p:cNvPr>
          <p:cNvGrpSpPr/>
          <p:nvPr/>
        </p:nvGrpSpPr>
        <p:grpSpPr>
          <a:xfrm>
            <a:off x="1866465" y="1125840"/>
            <a:ext cx="536400" cy="245880"/>
            <a:chOff x="1866465" y="1125840"/>
            <a:chExt cx="536400" cy="245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973" name="Input penna 972">
                  <a:extLst>
                    <a:ext uri="{FF2B5EF4-FFF2-40B4-BE49-F238E27FC236}">
                      <a16:creationId xmlns:a16="http://schemas.microsoft.com/office/drawing/2014/main" id="{3EF8BBA5-B6AF-547B-D2B9-B34C66356042}"/>
                    </a:ext>
                  </a:extLst>
                </p14:cNvPr>
                <p14:cNvContentPartPr/>
                <p14:nvPr/>
              </p14:nvContentPartPr>
              <p14:xfrm>
                <a:off x="1866465" y="1125840"/>
                <a:ext cx="191160" cy="245880"/>
              </p14:xfrm>
            </p:contentPart>
          </mc:Choice>
          <mc:Fallback>
            <p:pic>
              <p:nvPicPr>
                <p:cNvPr id="973" name="Input penna 972">
                  <a:extLst>
                    <a:ext uri="{FF2B5EF4-FFF2-40B4-BE49-F238E27FC236}">
                      <a16:creationId xmlns:a16="http://schemas.microsoft.com/office/drawing/2014/main" id="{3EF8BBA5-B6AF-547B-D2B9-B34C66356042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858905" y="1118280"/>
                  <a:ext cx="20592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974" name="Input penna 973">
                  <a:extLst>
                    <a:ext uri="{FF2B5EF4-FFF2-40B4-BE49-F238E27FC236}">
                      <a16:creationId xmlns:a16="http://schemas.microsoft.com/office/drawing/2014/main" id="{A7B54CB9-67B7-A6FC-87D6-807AF2AA94C1}"/>
                    </a:ext>
                  </a:extLst>
                </p14:cNvPr>
                <p14:cNvContentPartPr/>
                <p14:nvPr/>
              </p14:nvContentPartPr>
              <p14:xfrm>
                <a:off x="2056185" y="1184520"/>
                <a:ext cx="87840" cy="154800"/>
              </p14:xfrm>
            </p:contentPart>
          </mc:Choice>
          <mc:Fallback>
            <p:pic>
              <p:nvPicPr>
                <p:cNvPr id="974" name="Input penna 973">
                  <a:extLst>
                    <a:ext uri="{FF2B5EF4-FFF2-40B4-BE49-F238E27FC236}">
                      <a16:creationId xmlns:a16="http://schemas.microsoft.com/office/drawing/2014/main" id="{A7B54CB9-67B7-A6FC-87D6-807AF2AA94C1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048625" y="1176960"/>
                  <a:ext cx="10296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975" name="Input penna 974">
                  <a:extLst>
                    <a:ext uri="{FF2B5EF4-FFF2-40B4-BE49-F238E27FC236}">
                      <a16:creationId xmlns:a16="http://schemas.microsoft.com/office/drawing/2014/main" id="{73587627-1FEB-9ACE-64F8-9C263CA5CB7F}"/>
                    </a:ext>
                  </a:extLst>
                </p14:cNvPr>
                <p14:cNvContentPartPr/>
                <p14:nvPr/>
              </p14:nvContentPartPr>
              <p14:xfrm>
                <a:off x="2209905" y="1182360"/>
                <a:ext cx="79560" cy="145080"/>
              </p14:xfrm>
            </p:contentPart>
          </mc:Choice>
          <mc:Fallback>
            <p:pic>
              <p:nvPicPr>
                <p:cNvPr id="975" name="Input penna 974">
                  <a:extLst>
                    <a:ext uri="{FF2B5EF4-FFF2-40B4-BE49-F238E27FC236}">
                      <a16:creationId xmlns:a16="http://schemas.microsoft.com/office/drawing/2014/main" id="{73587627-1FEB-9ACE-64F8-9C263CA5CB7F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202345" y="1174800"/>
                  <a:ext cx="9468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976" name="Input penna 975">
                  <a:extLst>
                    <a:ext uri="{FF2B5EF4-FFF2-40B4-BE49-F238E27FC236}">
                      <a16:creationId xmlns:a16="http://schemas.microsoft.com/office/drawing/2014/main" id="{58031A37-D126-2C61-691B-4A92EB3D1E49}"/>
                    </a:ext>
                  </a:extLst>
                </p14:cNvPr>
                <p14:cNvContentPartPr/>
                <p14:nvPr/>
              </p14:nvContentPartPr>
              <p14:xfrm>
                <a:off x="2286585" y="1191000"/>
                <a:ext cx="116280" cy="162720"/>
              </p14:xfrm>
            </p:contentPart>
          </mc:Choice>
          <mc:Fallback>
            <p:pic>
              <p:nvPicPr>
                <p:cNvPr id="976" name="Input penna 975">
                  <a:extLst>
                    <a:ext uri="{FF2B5EF4-FFF2-40B4-BE49-F238E27FC236}">
                      <a16:creationId xmlns:a16="http://schemas.microsoft.com/office/drawing/2014/main" id="{58031A37-D126-2C61-691B-4A92EB3D1E49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279025" y="1183440"/>
                  <a:ext cx="131400" cy="1774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04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05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04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06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07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06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07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07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9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07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0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09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05" name="Screenshot 2024-10-22 alle 11.16.38.png" descr="Screenshot 2024-10-22 alle 11.16.3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3996" y="1205866"/>
            <a:ext cx="9844008" cy="4194985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A1A17880-56CC-1ADA-09EF-B924A692AE94}"/>
                  </a:ext>
                </a:extLst>
              </p14:cNvPr>
              <p14:cNvContentPartPr/>
              <p14:nvPr/>
            </p14:nvContentPartPr>
            <p14:xfrm>
              <a:off x="912180" y="802575"/>
              <a:ext cx="262080" cy="32760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A1A17880-56CC-1ADA-09EF-B924A692AE9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04620" y="795015"/>
                <a:ext cx="277200" cy="34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A3AF0F6D-5744-6E7B-FB5E-DF7F50065716}"/>
                  </a:ext>
                </a:extLst>
              </p14:cNvPr>
              <p14:cNvContentPartPr/>
              <p14:nvPr/>
            </p14:nvContentPartPr>
            <p14:xfrm>
              <a:off x="7157820" y="2488455"/>
              <a:ext cx="152280" cy="33804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A3AF0F6D-5744-6E7B-FB5E-DF7F5006571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150260" y="2480895"/>
                <a:ext cx="167400" cy="35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C870008D-FDA3-35BD-E75C-7BE3FB8C8CCE}"/>
                  </a:ext>
                </a:extLst>
              </p14:cNvPr>
              <p14:cNvContentPartPr/>
              <p14:nvPr/>
            </p14:nvContentPartPr>
            <p14:xfrm>
              <a:off x="7245300" y="2678175"/>
              <a:ext cx="180000" cy="6156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C870008D-FDA3-35BD-E75C-7BE3FB8C8CC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237740" y="2670615"/>
                <a:ext cx="19512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251B1100-3758-9AFA-AD0E-89278DC9723D}"/>
                  </a:ext>
                </a:extLst>
              </p14:cNvPr>
              <p14:cNvContentPartPr/>
              <p14:nvPr/>
            </p14:nvContentPartPr>
            <p14:xfrm>
              <a:off x="7505940" y="2547855"/>
              <a:ext cx="29880" cy="28116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251B1100-3758-9AFA-AD0E-89278DC9723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498380" y="2540295"/>
                <a:ext cx="45000" cy="296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uppo 13">
            <a:extLst>
              <a:ext uri="{FF2B5EF4-FFF2-40B4-BE49-F238E27FC236}">
                <a16:creationId xmlns:a16="http://schemas.microsoft.com/office/drawing/2014/main" id="{2E24FCA9-EC53-E843-A90A-5B64F491ED25}"/>
              </a:ext>
            </a:extLst>
          </p:cNvPr>
          <p:cNvGrpSpPr/>
          <p:nvPr/>
        </p:nvGrpSpPr>
        <p:grpSpPr>
          <a:xfrm>
            <a:off x="7233420" y="3068055"/>
            <a:ext cx="245520" cy="290880"/>
            <a:chOff x="7233420" y="3068055"/>
            <a:chExt cx="245520" cy="290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3F3A2A0-A026-92C6-876D-B59064DF745D}"/>
                    </a:ext>
                  </a:extLst>
                </p14:cNvPr>
                <p14:cNvContentPartPr/>
                <p14:nvPr/>
              </p14:nvContentPartPr>
              <p14:xfrm>
                <a:off x="7261140" y="3068055"/>
                <a:ext cx="19800" cy="2898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3F3A2A0-A026-92C6-876D-B59064DF745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253580" y="3060855"/>
                  <a:ext cx="3492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FA7727C-3A6E-041A-57C8-1F3F3D800BD8}"/>
                    </a:ext>
                  </a:extLst>
                </p14:cNvPr>
                <p14:cNvContentPartPr/>
                <p14:nvPr/>
              </p14:nvContentPartPr>
              <p14:xfrm>
                <a:off x="7233420" y="3120975"/>
                <a:ext cx="245520" cy="2379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FA7727C-3A6E-041A-57C8-1F3F3D800BD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225860" y="3113415"/>
                  <a:ext cx="260640" cy="253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31531268-546A-84E9-8C9A-755AB34CD925}"/>
                  </a:ext>
                </a:extLst>
              </p14:cNvPr>
              <p14:cNvContentPartPr/>
              <p14:nvPr/>
            </p14:nvContentPartPr>
            <p14:xfrm>
              <a:off x="8029380" y="2513295"/>
              <a:ext cx="325440" cy="398160"/>
            </p14:xfrm>
          </p:contentPart>
        </mc:Choice>
        <mc:Fallback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31531268-546A-84E9-8C9A-755AB34CD925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021820" y="2505735"/>
                <a:ext cx="340560" cy="41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8462191C-A5DE-F8DB-1611-ADA83A2C6803}"/>
                  </a:ext>
                </a:extLst>
              </p14:cNvPr>
              <p14:cNvContentPartPr/>
              <p14:nvPr/>
            </p14:nvContentPartPr>
            <p14:xfrm>
              <a:off x="8471460" y="2530575"/>
              <a:ext cx="48240" cy="459360"/>
            </p14:xfrm>
          </p:contentPart>
        </mc:Choice>
        <mc:Fallback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8462191C-A5DE-F8DB-1611-ADA83A2C6803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463900" y="2523015"/>
                <a:ext cx="63360" cy="474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uppo 26">
            <a:extLst>
              <a:ext uri="{FF2B5EF4-FFF2-40B4-BE49-F238E27FC236}">
                <a16:creationId xmlns:a16="http://schemas.microsoft.com/office/drawing/2014/main" id="{E4EA52C9-6858-698B-B078-0FA3AFF19BA9}"/>
              </a:ext>
            </a:extLst>
          </p:cNvPr>
          <p:cNvGrpSpPr/>
          <p:nvPr/>
        </p:nvGrpSpPr>
        <p:grpSpPr>
          <a:xfrm>
            <a:off x="7539420" y="1214775"/>
            <a:ext cx="817200" cy="1112040"/>
            <a:chOff x="7539420" y="1214775"/>
            <a:chExt cx="817200" cy="1112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8240DF86-3A51-033C-7D1D-56DCC0181CC8}"/>
                    </a:ext>
                  </a:extLst>
                </p14:cNvPr>
                <p14:cNvContentPartPr/>
                <p14:nvPr/>
              </p14:nvContentPartPr>
              <p14:xfrm>
                <a:off x="8133420" y="2052135"/>
                <a:ext cx="20520" cy="20736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8240DF86-3A51-033C-7D1D-56DCC0181CC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125860" y="2044575"/>
                  <a:ext cx="3564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433CEC92-3C8A-A2D8-3F1D-9208B94FCD02}"/>
                    </a:ext>
                  </a:extLst>
                </p14:cNvPr>
                <p14:cNvContentPartPr/>
                <p14:nvPr/>
              </p14:nvContentPartPr>
              <p14:xfrm>
                <a:off x="7998060" y="2193255"/>
                <a:ext cx="358560" cy="13356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433CEC92-3C8A-A2D8-3F1D-9208B94FCD0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990500" y="2185695"/>
                  <a:ext cx="37368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FDCB280D-4CC2-6419-9316-17A09DB2B2C3}"/>
                    </a:ext>
                  </a:extLst>
                </p14:cNvPr>
                <p14:cNvContentPartPr/>
                <p14:nvPr/>
              </p14:nvContentPartPr>
              <p14:xfrm>
                <a:off x="7539420" y="1214775"/>
                <a:ext cx="589680" cy="84744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FDCB280D-4CC2-6419-9316-17A09DB2B2C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531860" y="1207215"/>
                  <a:ext cx="604800" cy="862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AB525399-F540-BC81-ECF8-8BBBB444051E}"/>
                  </a:ext>
                </a:extLst>
              </p14:cNvPr>
              <p14:cNvContentPartPr/>
              <p14:nvPr/>
            </p14:nvContentPartPr>
            <p14:xfrm>
              <a:off x="9640380" y="1759620"/>
              <a:ext cx="590760" cy="8964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AB525399-F540-BC81-ECF8-8BBBB444051E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9632820" y="1752420"/>
                <a:ext cx="605880" cy="104400"/>
              </a:xfrm>
              <a:prstGeom prst="rect">
                <a:avLst/>
              </a:prstGeom>
            </p:spPr>
          </p:pic>
        </mc:Fallback>
      </mc:AlternateContent>
      <p:grpSp>
        <p:nvGrpSpPr>
          <p:cNvPr id="32" name="Gruppo 31">
            <a:extLst>
              <a:ext uri="{FF2B5EF4-FFF2-40B4-BE49-F238E27FC236}">
                <a16:creationId xmlns:a16="http://schemas.microsoft.com/office/drawing/2014/main" id="{86157152-AA57-2B86-6382-D369FECC163B}"/>
              </a:ext>
            </a:extLst>
          </p:cNvPr>
          <p:cNvGrpSpPr/>
          <p:nvPr/>
        </p:nvGrpSpPr>
        <p:grpSpPr>
          <a:xfrm>
            <a:off x="1845300" y="1981020"/>
            <a:ext cx="1801440" cy="823680"/>
            <a:chOff x="1845300" y="1981020"/>
            <a:chExt cx="1801440" cy="82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3AB821F-2E1C-0E79-9774-BA0639086877}"/>
                    </a:ext>
                  </a:extLst>
                </p14:cNvPr>
                <p14:cNvContentPartPr/>
                <p14:nvPr/>
              </p14:nvContentPartPr>
              <p14:xfrm>
                <a:off x="1845300" y="2668620"/>
                <a:ext cx="1801440" cy="1360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3AB821F-2E1C-0E79-9774-BA063908687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838100" y="2661060"/>
                  <a:ext cx="181656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C3B5E660-C020-7994-931A-8E9827ABADD5}"/>
                    </a:ext>
                  </a:extLst>
                </p14:cNvPr>
                <p14:cNvContentPartPr/>
                <p14:nvPr/>
              </p14:nvContentPartPr>
              <p14:xfrm>
                <a:off x="1855740" y="1981020"/>
                <a:ext cx="1740600" cy="79776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C3B5E660-C020-7994-931A-8E9827ABADD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848180" y="1973820"/>
                  <a:ext cx="1755360" cy="81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F82338BB-F694-E847-14BB-4D307D5BBA97}"/>
              </a:ext>
            </a:extLst>
          </p:cNvPr>
          <p:cNvGrpSpPr/>
          <p:nvPr/>
        </p:nvGrpSpPr>
        <p:grpSpPr>
          <a:xfrm>
            <a:off x="1081545" y="5493300"/>
            <a:ext cx="1737720" cy="923400"/>
            <a:chOff x="1081545" y="5493300"/>
            <a:chExt cx="1737720" cy="92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D9FDEB33-31CE-406E-0C45-CE9C851B3232}"/>
                    </a:ext>
                  </a:extLst>
                </p14:cNvPr>
                <p14:cNvContentPartPr/>
                <p14:nvPr/>
              </p14:nvContentPartPr>
              <p14:xfrm>
                <a:off x="1333185" y="5762940"/>
                <a:ext cx="111240" cy="3790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D9FDEB33-31CE-406E-0C45-CE9C851B323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325625" y="5755380"/>
                  <a:ext cx="126360" cy="39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20C10BF7-2FBF-572B-BF1F-DBB6AF361155}"/>
                    </a:ext>
                  </a:extLst>
                </p14:cNvPr>
                <p14:cNvContentPartPr/>
                <p14:nvPr/>
              </p14:nvContentPartPr>
              <p14:xfrm>
                <a:off x="1352985" y="5771940"/>
                <a:ext cx="222480" cy="3193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20C10BF7-2FBF-572B-BF1F-DBB6AF36115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345425" y="5764380"/>
                  <a:ext cx="237240" cy="33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7044639C-81AF-60BC-A070-BCE894B54897}"/>
                    </a:ext>
                  </a:extLst>
                </p14:cNvPr>
                <p14:cNvContentPartPr/>
                <p14:nvPr/>
              </p14:nvContentPartPr>
              <p14:xfrm>
                <a:off x="1609305" y="5792100"/>
                <a:ext cx="363240" cy="4536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7044639C-81AF-60BC-A070-BCE894B54897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601745" y="5784540"/>
                  <a:ext cx="378360" cy="46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5282970C-0C55-6C27-1ACB-85B32E583E56}"/>
                    </a:ext>
                  </a:extLst>
                </p14:cNvPr>
                <p14:cNvContentPartPr/>
                <p14:nvPr/>
              </p14:nvContentPartPr>
              <p14:xfrm>
                <a:off x="1081545" y="5493300"/>
                <a:ext cx="1222920" cy="9234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5282970C-0C55-6C27-1ACB-85B32E583E5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073985" y="5486100"/>
                  <a:ext cx="1238040" cy="9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F3CFD092-3BDC-6145-A6EB-B9B03300CA4F}"/>
                    </a:ext>
                  </a:extLst>
                </p14:cNvPr>
                <p14:cNvContentPartPr/>
                <p14:nvPr/>
              </p14:nvContentPartPr>
              <p14:xfrm>
                <a:off x="2630985" y="5738460"/>
                <a:ext cx="44280" cy="367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F3CFD092-3BDC-6145-A6EB-B9B03300CA4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623425" y="5730900"/>
                  <a:ext cx="5940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D7D77AE4-CE08-9548-6B25-BF799C78F809}"/>
                    </a:ext>
                  </a:extLst>
                </p14:cNvPr>
                <p14:cNvContentPartPr/>
                <p14:nvPr/>
              </p14:nvContentPartPr>
              <p14:xfrm>
                <a:off x="2792985" y="5720460"/>
                <a:ext cx="26280" cy="61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D7D77AE4-CE08-9548-6B25-BF799C78F80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785425" y="5712900"/>
                  <a:ext cx="4140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C78788FE-1FFF-072F-04E0-7B848658B038}"/>
                    </a:ext>
                  </a:extLst>
                </p14:cNvPr>
                <p14:cNvContentPartPr/>
                <p14:nvPr/>
              </p14:nvContentPartPr>
              <p14:xfrm>
                <a:off x="2583825" y="5852940"/>
                <a:ext cx="223200" cy="3164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C78788FE-1FFF-072F-04E0-7B848658B03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576265" y="5845380"/>
                  <a:ext cx="238320" cy="331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42" name="Input penna 41">
                <a:extLst>
                  <a:ext uri="{FF2B5EF4-FFF2-40B4-BE49-F238E27FC236}">
                    <a16:creationId xmlns:a16="http://schemas.microsoft.com/office/drawing/2014/main" id="{64B0474A-D7DB-2346-7FFD-EB73515FB50A}"/>
                  </a:ext>
                </a:extLst>
              </p14:cNvPr>
              <p14:cNvContentPartPr/>
              <p14:nvPr/>
            </p14:nvContentPartPr>
            <p14:xfrm>
              <a:off x="4398585" y="5823060"/>
              <a:ext cx="316440" cy="45360"/>
            </p14:xfrm>
          </p:contentPart>
        </mc:Choice>
        <mc:Fallback>
          <p:pic>
            <p:nvPicPr>
              <p:cNvPr id="42" name="Input penna 41">
                <a:extLst>
                  <a:ext uri="{FF2B5EF4-FFF2-40B4-BE49-F238E27FC236}">
                    <a16:creationId xmlns:a16="http://schemas.microsoft.com/office/drawing/2014/main" id="{64B0474A-D7DB-2346-7FFD-EB73515FB50A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4391025" y="5815500"/>
                <a:ext cx="331560" cy="6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0038A5E1-7A5F-29C8-C168-463C8287BCB2}"/>
                  </a:ext>
                </a:extLst>
              </p14:cNvPr>
              <p14:cNvContentPartPr/>
              <p14:nvPr/>
            </p14:nvContentPartPr>
            <p14:xfrm>
              <a:off x="4693425" y="5714700"/>
              <a:ext cx="63000" cy="259560"/>
            </p14:xfrm>
          </p:contentPart>
        </mc:Choice>
        <mc:Fallback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0038A5E1-7A5F-29C8-C168-463C8287BCB2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4685865" y="5707140"/>
                <a:ext cx="78120" cy="27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BBF1383A-DF6F-CC2D-0AAE-DA0869F86490}"/>
                  </a:ext>
                </a:extLst>
              </p14:cNvPr>
              <p14:cNvContentPartPr/>
              <p14:nvPr/>
            </p14:nvContentPartPr>
            <p14:xfrm>
              <a:off x="5381385" y="5716500"/>
              <a:ext cx="43560" cy="250560"/>
            </p14:xfrm>
          </p:contentPart>
        </mc:Choice>
        <mc:Fallback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BBF1383A-DF6F-CC2D-0AAE-DA0869F86490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5373825" y="5708940"/>
                <a:ext cx="58680" cy="26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45" name="Input penna 44">
                <a:extLst>
                  <a:ext uri="{FF2B5EF4-FFF2-40B4-BE49-F238E27FC236}">
                    <a16:creationId xmlns:a16="http://schemas.microsoft.com/office/drawing/2014/main" id="{D5AAC8DA-82E8-605C-BF0B-2CE55E28126C}"/>
                  </a:ext>
                </a:extLst>
              </p14:cNvPr>
              <p14:cNvContentPartPr/>
              <p14:nvPr/>
            </p14:nvContentPartPr>
            <p14:xfrm>
              <a:off x="5403345" y="5669700"/>
              <a:ext cx="201960" cy="289800"/>
            </p14:xfrm>
          </p:contentPart>
        </mc:Choice>
        <mc:Fallback>
          <p:pic>
            <p:nvPicPr>
              <p:cNvPr id="45" name="Input penna 44">
                <a:extLst>
                  <a:ext uri="{FF2B5EF4-FFF2-40B4-BE49-F238E27FC236}">
                    <a16:creationId xmlns:a16="http://schemas.microsoft.com/office/drawing/2014/main" id="{D5AAC8DA-82E8-605C-BF0B-2CE55E28126C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5395785" y="5662140"/>
                <a:ext cx="21708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46" name="Input penna 45">
                <a:extLst>
                  <a:ext uri="{FF2B5EF4-FFF2-40B4-BE49-F238E27FC236}">
                    <a16:creationId xmlns:a16="http://schemas.microsoft.com/office/drawing/2014/main" id="{C7F28509-E0DE-FA9C-88A5-DD0766CE2A24}"/>
                  </a:ext>
                </a:extLst>
              </p14:cNvPr>
              <p14:cNvContentPartPr/>
              <p14:nvPr/>
            </p14:nvContentPartPr>
            <p14:xfrm>
              <a:off x="5676225" y="5614980"/>
              <a:ext cx="282960" cy="382320"/>
            </p14:xfrm>
          </p:contentPart>
        </mc:Choice>
        <mc:Fallback>
          <p:pic>
            <p:nvPicPr>
              <p:cNvPr id="46" name="Input penna 45">
                <a:extLst>
                  <a:ext uri="{FF2B5EF4-FFF2-40B4-BE49-F238E27FC236}">
                    <a16:creationId xmlns:a16="http://schemas.microsoft.com/office/drawing/2014/main" id="{C7F28509-E0DE-FA9C-88A5-DD0766CE2A24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5668665" y="5607420"/>
                <a:ext cx="298080" cy="3974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10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2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0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2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13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2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13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13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5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4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6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5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68" name="Screenshot 2024-10-22 alle 11.16.55.png" descr="Screenshot 2024-10-22 alle 11.16.5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4431" y="1011557"/>
            <a:ext cx="8583138" cy="415162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" name="Gruppo 13">
            <a:extLst>
              <a:ext uri="{FF2B5EF4-FFF2-40B4-BE49-F238E27FC236}">
                <a16:creationId xmlns:a16="http://schemas.microsoft.com/office/drawing/2014/main" id="{34AD84BD-FFCF-37E2-4FC4-7A5C8E7FF58E}"/>
              </a:ext>
            </a:extLst>
          </p:cNvPr>
          <p:cNvGrpSpPr/>
          <p:nvPr/>
        </p:nvGrpSpPr>
        <p:grpSpPr>
          <a:xfrm>
            <a:off x="939900" y="5064765"/>
            <a:ext cx="1568160" cy="860400"/>
            <a:chOff x="939900" y="5064765"/>
            <a:chExt cx="1568160" cy="860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59EA8054-F771-E60F-FDCC-C470DF7258E7}"/>
                    </a:ext>
                  </a:extLst>
                </p14:cNvPr>
                <p14:cNvContentPartPr/>
                <p14:nvPr/>
              </p14:nvContentPartPr>
              <p14:xfrm>
                <a:off x="1178580" y="5064765"/>
                <a:ext cx="397440" cy="3229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59EA8054-F771-E60F-FDCC-C470DF7258E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171020" y="5057565"/>
                  <a:ext cx="412560" cy="33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3426FE09-CABE-AA26-17CE-0487B972433A}"/>
                    </a:ext>
                  </a:extLst>
                </p14:cNvPr>
                <p14:cNvContentPartPr/>
                <p14:nvPr/>
              </p14:nvContentPartPr>
              <p14:xfrm>
                <a:off x="939900" y="5442405"/>
                <a:ext cx="876600" cy="7992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3426FE09-CABE-AA26-17CE-0487B972433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932340" y="5435205"/>
                  <a:ext cx="89172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023EEBF0-9917-4CBA-38A8-604559BB9167}"/>
                    </a:ext>
                  </a:extLst>
                </p14:cNvPr>
                <p14:cNvContentPartPr/>
                <p14:nvPr/>
              </p14:nvContentPartPr>
              <p14:xfrm>
                <a:off x="1422660" y="5467605"/>
                <a:ext cx="22320" cy="1375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023EEBF0-9917-4CBA-38A8-604559BB916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415100" y="5460045"/>
                  <a:ext cx="3744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3EA002BC-E162-AF57-10B8-2324A154A526}"/>
                    </a:ext>
                  </a:extLst>
                </p14:cNvPr>
                <p14:cNvContentPartPr/>
                <p14:nvPr/>
              </p14:nvContentPartPr>
              <p14:xfrm>
                <a:off x="1249500" y="5678565"/>
                <a:ext cx="213120" cy="2466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3EA002BC-E162-AF57-10B8-2324A154A52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241940" y="5671005"/>
                  <a:ext cx="22824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5AFA0958-23DA-2354-B037-4C86FDAE7349}"/>
                    </a:ext>
                  </a:extLst>
                </p14:cNvPr>
                <p14:cNvContentPartPr/>
                <p14:nvPr/>
              </p14:nvContentPartPr>
              <p14:xfrm>
                <a:off x="1335900" y="5794485"/>
                <a:ext cx="287640" cy="1144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5AFA0958-23DA-2354-B037-4C86FDAE734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328340" y="5786925"/>
                  <a:ext cx="30276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AACAF2F2-F461-1DF7-6CA5-2D9C0FB0310B}"/>
                    </a:ext>
                  </a:extLst>
                </p14:cNvPr>
                <p14:cNvContentPartPr/>
                <p14:nvPr/>
              </p14:nvContentPartPr>
              <p14:xfrm>
                <a:off x="1876620" y="5235405"/>
                <a:ext cx="325440" cy="43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AACAF2F2-F461-1DF7-6CA5-2D9C0FB0310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869060" y="5227845"/>
                  <a:ext cx="34056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CF4809CE-AED5-2B9D-C1CD-A35B95D1EF5E}"/>
                    </a:ext>
                  </a:extLst>
                </p14:cNvPr>
                <p14:cNvContentPartPr/>
                <p14:nvPr/>
              </p14:nvContentPartPr>
              <p14:xfrm>
                <a:off x="1894260" y="5288325"/>
                <a:ext cx="334800" cy="3128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CF4809CE-AED5-2B9D-C1CD-A35B95D1EF5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886700" y="5280765"/>
                  <a:ext cx="34992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FB739BBD-4AF3-24B9-63BE-B5FC6E7C5E11}"/>
                    </a:ext>
                  </a:extLst>
                </p14:cNvPr>
                <p14:cNvContentPartPr/>
                <p14:nvPr/>
              </p14:nvContentPartPr>
              <p14:xfrm>
                <a:off x="2329140" y="5262405"/>
                <a:ext cx="19800" cy="3117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FB739BBD-4AF3-24B9-63BE-B5FC6E7C5E1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321580" y="5254845"/>
                  <a:ext cx="34920" cy="3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01E9A35A-4B12-2F54-E96B-DB314A35D990}"/>
                    </a:ext>
                  </a:extLst>
                </p14:cNvPr>
                <p14:cNvContentPartPr/>
                <p14:nvPr/>
              </p14:nvContentPartPr>
              <p14:xfrm>
                <a:off x="2365860" y="5369685"/>
                <a:ext cx="142200" cy="14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01E9A35A-4B12-2F54-E96B-DB314A35D99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358300" y="5362125"/>
                  <a:ext cx="157320" cy="16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C34A9AFA-03E9-D642-5445-7461863DD2A7}"/>
                  </a:ext>
                </a:extLst>
              </p14:cNvPr>
              <p14:cNvContentPartPr/>
              <p14:nvPr/>
            </p14:nvContentPartPr>
            <p14:xfrm>
              <a:off x="2882820" y="5259525"/>
              <a:ext cx="255600" cy="3384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C34A9AFA-03E9-D642-5445-7461863DD2A7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875260" y="5251965"/>
                <a:ext cx="270720" cy="4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890B8B1D-06E7-7A7B-38BF-18A0858C233E}"/>
                  </a:ext>
                </a:extLst>
              </p14:cNvPr>
              <p14:cNvContentPartPr/>
              <p14:nvPr/>
            </p14:nvContentPartPr>
            <p14:xfrm>
              <a:off x="2887140" y="5445645"/>
              <a:ext cx="268560" cy="2988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890B8B1D-06E7-7A7B-38BF-18A0858C233E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879940" y="5438085"/>
                <a:ext cx="283320" cy="45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uppo 21">
            <a:extLst>
              <a:ext uri="{FF2B5EF4-FFF2-40B4-BE49-F238E27FC236}">
                <a16:creationId xmlns:a16="http://schemas.microsoft.com/office/drawing/2014/main" id="{55B347B3-624A-61EF-7EC6-74750FF4597E}"/>
              </a:ext>
            </a:extLst>
          </p:cNvPr>
          <p:cNvGrpSpPr/>
          <p:nvPr/>
        </p:nvGrpSpPr>
        <p:grpSpPr>
          <a:xfrm>
            <a:off x="3707220" y="5015085"/>
            <a:ext cx="1269720" cy="530640"/>
            <a:chOff x="3707220" y="5015085"/>
            <a:chExt cx="1269720" cy="530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EE140AEA-3A78-14A3-68C3-E7858695A9F9}"/>
                    </a:ext>
                  </a:extLst>
                </p14:cNvPr>
                <p14:cNvContentPartPr/>
                <p14:nvPr/>
              </p14:nvContentPartPr>
              <p14:xfrm>
                <a:off x="3707220" y="5195445"/>
                <a:ext cx="133920" cy="35028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EE140AEA-3A78-14A3-68C3-E7858695A9F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699660" y="5187885"/>
                  <a:ext cx="149040" cy="36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E28833BE-236D-ACF2-3D74-3B3E2A8D1B13}"/>
                    </a:ext>
                  </a:extLst>
                </p14:cNvPr>
                <p14:cNvContentPartPr/>
                <p14:nvPr/>
              </p14:nvContentPartPr>
              <p14:xfrm>
                <a:off x="4008180" y="5288325"/>
                <a:ext cx="25200" cy="24012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E28833BE-236D-ACF2-3D74-3B3E2A8D1B13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000980" y="5280765"/>
                  <a:ext cx="4032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85083DF4-2541-1F7A-A6AF-642959612B3C}"/>
                    </a:ext>
                  </a:extLst>
                </p14:cNvPr>
                <p14:cNvContentPartPr/>
                <p14:nvPr/>
              </p14:nvContentPartPr>
              <p14:xfrm>
                <a:off x="4131660" y="5015085"/>
                <a:ext cx="199440" cy="5076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85083DF4-2541-1F7A-A6AF-642959612B3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124100" y="5007525"/>
                  <a:ext cx="214560" cy="52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895D4FED-4787-D136-9299-7683E3AD3951}"/>
                    </a:ext>
                  </a:extLst>
                </p14:cNvPr>
                <p14:cNvContentPartPr/>
                <p14:nvPr/>
              </p14:nvContentPartPr>
              <p14:xfrm>
                <a:off x="4370700" y="5195085"/>
                <a:ext cx="174960" cy="26892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895D4FED-4787-D136-9299-7683E3AD395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363140" y="5187525"/>
                  <a:ext cx="19008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7B2FB876-9BE2-927B-AC52-F86E7C905FA2}"/>
                    </a:ext>
                  </a:extLst>
                </p14:cNvPr>
                <p14:cNvContentPartPr/>
                <p14:nvPr/>
              </p14:nvContentPartPr>
              <p14:xfrm>
                <a:off x="4597140" y="5259525"/>
                <a:ext cx="126720" cy="2073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7B2FB876-9BE2-927B-AC52-F86E7C905FA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589580" y="5251965"/>
                  <a:ext cx="14148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1A77BEB2-47D7-58B0-71F1-A3903B2C73F4}"/>
                    </a:ext>
                  </a:extLst>
                </p14:cNvPr>
                <p14:cNvContentPartPr/>
                <p14:nvPr/>
              </p14:nvContentPartPr>
              <p14:xfrm>
                <a:off x="4764540" y="5260965"/>
                <a:ext cx="212400" cy="2386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1A77BEB2-47D7-58B0-71F1-A3903B2C73F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756980" y="5253405"/>
                  <a:ext cx="227160" cy="25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E419CABD-12DE-AA72-5B9A-E4C6B2C59BA7}"/>
              </a:ext>
            </a:extLst>
          </p:cNvPr>
          <p:cNvGrpSpPr/>
          <p:nvPr/>
        </p:nvGrpSpPr>
        <p:grpSpPr>
          <a:xfrm>
            <a:off x="6497220" y="5236485"/>
            <a:ext cx="212400" cy="187920"/>
            <a:chOff x="6497220" y="5236485"/>
            <a:chExt cx="212400" cy="187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58EAD04B-5C1B-0028-8AB4-268EBE95085B}"/>
                    </a:ext>
                  </a:extLst>
                </p14:cNvPr>
                <p14:cNvContentPartPr/>
                <p14:nvPr/>
              </p14:nvContentPartPr>
              <p14:xfrm>
                <a:off x="6497220" y="5293005"/>
                <a:ext cx="143280" cy="2160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58EAD04B-5C1B-0028-8AB4-268EBE95085B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489660" y="5285445"/>
                  <a:ext cx="15840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567C0B9A-4696-8FA6-9C19-94E281EE9FA6}"/>
                    </a:ext>
                  </a:extLst>
                </p14:cNvPr>
                <p14:cNvContentPartPr/>
                <p14:nvPr/>
              </p14:nvContentPartPr>
              <p14:xfrm>
                <a:off x="6594060" y="5236485"/>
                <a:ext cx="115560" cy="18792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567C0B9A-4696-8FA6-9C19-94E281EE9FA6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586500" y="5228925"/>
                  <a:ext cx="130680" cy="20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27A9964C-557C-4C87-F393-ABE8606E8E9E}"/>
              </a:ext>
            </a:extLst>
          </p:cNvPr>
          <p:cNvGrpSpPr/>
          <p:nvPr/>
        </p:nvGrpSpPr>
        <p:grpSpPr>
          <a:xfrm>
            <a:off x="7323780" y="4970085"/>
            <a:ext cx="1367280" cy="712440"/>
            <a:chOff x="7323780" y="4970085"/>
            <a:chExt cx="1367280" cy="71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2D1DB372-C9C1-F072-19B0-0960FE317A75}"/>
                    </a:ext>
                  </a:extLst>
                </p14:cNvPr>
                <p14:cNvContentPartPr/>
                <p14:nvPr/>
              </p14:nvContentPartPr>
              <p14:xfrm>
                <a:off x="7521780" y="4970085"/>
                <a:ext cx="388800" cy="24156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2D1DB372-C9C1-F072-19B0-0960FE317A7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514220" y="4962525"/>
                  <a:ext cx="40392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A6FC619E-3230-8B9C-31F4-8C3542B2AC16}"/>
                    </a:ext>
                  </a:extLst>
                </p14:cNvPr>
                <p14:cNvContentPartPr/>
                <p14:nvPr/>
              </p14:nvContentPartPr>
              <p14:xfrm>
                <a:off x="7323780" y="5255565"/>
                <a:ext cx="746640" cy="961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A6FC619E-3230-8B9C-31F4-8C3542B2AC16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316220" y="5248005"/>
                  <a:ext cx="76140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1B056DD4-CCC0-5CAD-C4E1-9D490DED331B}"/>
                    </a:ext>
                  </a:extLst>
                </p14:cNvPr>
                <p14:cNvContentPartPr/>
                <p14:nvPr/>
              </p14:nvContentPartPr>
              <p14:xfrm>
                <a:off x="7761180" y="5334405"/>
                <a:ext cx="7560" cy="828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1B056DD4-CCC0-5CAD-C4E1-9D490DED331B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753620" y="5326845"/>
                  <a:ext cx="2268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32E2FF6C-43EF-CC2E-C081-9B2B6641AD91}"/>
                    </a:ext>
                  </a:extLst>
                </p14:cNvPr>
                <p14:cNvContentPartPr/>
                <p14:nvPr/>
              </p14:nvContentPartPr>
              <p14:xfrm>
                <a:off x="7618260" y="5492445"/>
                <a:ext cx="152280" cy="18072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32E2FF6C-43EF-CC2E-C081-9B2B6641AD9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610700" y="5484885"/>
                  <a:ext cx="16740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5A5A0956-508A-C8FB-3407-F7FDF777358B}"/>
                    </a:ext>
                  </a:extLst>
                </p14:cNvPr>
                <p14:cNvContentPartPr/>
                <p14:nvPr/>
              </p14:nvContentPartPr>
              <p14:xfrm>
                <a:off x="7698540" y="5547885"/>
                <a:ext cx="236160" cy="1346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5A5A0956-508A-C8FB-3407-F7FDF777358B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690980" y="5540325"/>
                  <a:ext cx="25128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BB9FCD8F-039E-BAEF-1F82-0B0D4AB8D9B2}"/>
                    </a:ext>
                  </a:extLst>
                </p14:cNvPr>
                <p14:cNvContentPartPr/>
                <p14:nvPr/>
              </p14:nvContentPartPr>
              <p14:xfrm>
                <a:off x="8138460" y="5144325"/>
                <a:ext cx="317520" cy="2721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BB9FCD8F-039E-BAEF-1F82-0B0D4AB8D9B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130900" y="5136765"/>
                  <a:ext cx="33264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D487C75F-50B0-8BB3-BE9D-92C040A6ECD3}"/>
                    </a:ext>
                  </a:extLst>
                </p14:cNvPr>
                <p14:cNvContentPartPr/>
                <p14:nvPr/>
              </p14:nvContentPartPr>
              <p14:xfrm>
                <a:off x="8520060" y="5282565"/>
                <a:ext cx="153360" cy="302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D487C75F-50B0-8BB3-BE9D-92C040A6ECD3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512860" y="5275005"/>
                  <a:ext cx="1684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8E9AD62D-293E-6923-F0A4-4A3A4BD03676}"/>
                    </a:ext>
                  </a:extLst>
                </p14:cNvPr>
                <p14:cNvContentPartPr/>
                <p14:nvPr/>
              </p14:nvContentPartPr>
              <p14:xfrm>
                <a:off x="8685300" y="5114805"/>
                <a:ext cx="5760" cy="3452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8E9AD62D-293E-6923-F0A4-4A3A4BD03676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677740" y="5107245"/>
                  <a:ext cx="20880" cy="360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CBA91B45-52DE-A74B-D16C-E82656A3FA0F}"/>
                  </a:ext>
                </a:extLst>
              </p14:cNvPr>
              <p14:cNvContentPartPr/>
              <p14:nvPr/>
            </p14:nvContentPartPr>
            <p14:xfrm>
              <a:off x="9362100" y="4869285"/>
              <a:ext cx="36360" cy="30996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CBA91B45-52DE-A74B-D16C-E82656A3FA0F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9354540" y="4861725"/>
                <a:ext cx="51480" cy="32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E723C585-DB07-6CF5-7F33-67AD3EA31138}"/>
                  </a:ext>
                </a:extLst>
              </p14:cNvPr>
              <p14:cNvContentPartPr/>
              <p14:nvPr/>
            </p14:nvContentPartPr>
            <p14:xfrm>
              <a:off x="9324300" y="5416845"/>
              <a:ext cx="6840" cy="2232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E723C585-DB07-6CF5-7F33-67AD3EA31138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9316740" y="5409285"/>
                <a:ext cx="21960" cy="37440"/>
              </a:xfrm>
              <a:prstGeom prst="rect">
                <a:avLst/>
              </a:prstGeom>
            </p:spPr>
          </p:pic>
        </mc:Fallback>
      </mc:AlternateContent>
      <p:grpSp>
        <p:nvGrpSpPr>
          <p:cNvPr id="45" name="Gruppo 44">
            <a:extLst>
              <a:ext uri="{FF2B5EF4-FFF2-40B4-BE49-F238E27FC236}">
                <a16:creationId xmlns:a16="http://schemas.microsoft.com/office/drawing/2014/main" id="{0FC80F03-D6B7-0A6F-8B57-ECF3EEC74444}"/>
              </a:ext>
            </a:extLst>
          </p:cNvPr>
          <p:cNvGrpSpPr/>
          <p:nvPr/>
        </p:nvGrpSpPr>
        <p:grpSpPr>
          <a:xfrm>
            <a:off x="9722644" y="5323059"/>
            <a:ext cx="762120" cy="853920"/>
            <a:chOff x="9722644" y="5323059"/>
            <a:chExt cx="762120" cy="853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FA5A2900-0DD7-1A41-0424-ABA683371BCF}"/>
                    </a:ext>
                  </a:extLst>
                </p14:cNvPr>
                <p14:cNvContentPartPr/>
                <p14:nvPr/>
              </p14:nvContentPartPr>
              <p14:xfrm>
                <a:off x="10199284" y="5323059"/>
                <a:ext cx="274680" cy="2498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FA5A2900-0DD7-1A41-0424-ABA683371BCF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0191724" y="5315499"/>
                  <a:ext cx="28980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999ED7B0-9685-5FBA-FED0-778D32C75132}"/>
                    </a:ext>
                  </a:extLst>
                </p14:cNvPr>
                <p14:cNvContentPartPr/>
                <p14:nvPr/>
              </p14:nvContentPartPr>
              <p14:xfrm>
                <a:off x="10255084" y="5672979"/>
                <a:ext cx="229680" cy="1688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999ED7B0-9685-5FBA-FED0-778D32C7513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0247524" y="5665419"/>
                  <a:ext cx="24480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AE2A52FF-F353-A7DD-6951-F27A10AD8C39}"/>
                    </a:ext>
                  </a:extLst>
                </p14:cNvPr>
                <p14:cNvContentPartPr/>
                <p14:nvPr/>
              </p14:nvContentPartPr>
              <p14:xfrm>
                <a:off x="10212964" y="5910219"/>
                <a:ext cx="194400" cy="2667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AE2A52FF-F353-A7DD-6951-F27A10AD8C39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0205404" y="5902659"/>
                  <a:ext cx="20952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E5DFAB00-521F-4766-45E7-0CA051EBBB1B}"/>
                    </a:ext>
                  </a:extLst>
                </p14:cNvPr>
                <p14:cNvContentPartPr/>
                <p14:nvPr/>
              </p14:nvContentPartPr>
              <p14:xfrm>
                <a:off x="9722644" y="5984379"/>
                <a:ext cx="292320" cy="453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E5DFAB00-521F-4766-45E7-0CA051EBBB1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715084" y="5976819"/>
                  <a:ext cx="30744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AB0E3EF1-28CD-B055-C1BE-392884637EC0}"/>
                    </a:ext>
                  </a:extLst>
                </p14:cNvPr>
                <p14:cNvContentPartPr/>
                <p14:nvPr/>
              </p14:nvContentPartPr>
              <p14:xfrm>
                <a:off x="9975724" y="5897619"/>
                <a:ext cx="88200" cy="2289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AB0E3EF1-28CD-B055-C1BE-392884637EC0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968164" y="5890059"/>
                  <a:ext cx="103320" cy="24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uppo 53">
            <a:extLst>
              <a:ext uri="{FF2B5EF4-FFF2-40B4-BE49-F238E27FC236}">
                <a16:creationId xmlns:a16="http://schemas.microsoft.com/office/drawing/2014/main" id="{E5BFDDC9-D139-A957-EB6F-C557944BD02C}"/>
              </a:ext>
            </a:extLst>
          </p:cNvPr>
          <p:cNvGrpSpPr/>
          <p:nvPr/>
        </p:nvGrpSpPr>
        <p:grpSpPr>
          <a:xfrm>
            <a:off x="10856284" y="5339259"/>
            <a:ext cx="857520" cy="439920"/>
            <a:chOff x="10856284" y="5339259"/>
            <a:chExt cx="857520" cy="43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9B5CD75F-91B7-767E-54CC-A15C96E2C3B5}"/>
                    </a:ext>
                  </a:extLst>
                </p14:cNvPr>
                <p14:cNvContentPartPr/>
                <p14:nvPr/>
              </p14:nvContentPartPr>
              <p14:xfrm>
                <a:off x="10856284" y="5636619"/>
                <a:ext cx="135000" cy="3600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9B5CD75F-91B7-767E-54CC-A15C96E2C3B5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0848724" y="5629059"/>
                  <a:ext cx="15012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9614D7A9-FBF7-42FC-E7DB-77E34D62DF77}"/>
                    </a:ext>
                  </a:extLst>
                </p14:cNvPr>
                <p14:cNvContentPartPr/>
                <p14:nvPr/>
              </p14:nvContentPartPr>
              <p14:xfrm>
                <a:off x="10990564" y="5604939"/>
                <a:ext cx="62640" cy="10044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9614D7A9-FBF7-42FC-E7DB-77E34D62DF77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0983004" y="5597379"/>
                  <a:ext cx="7776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E3205649-32D4-0BB1-EE6A-B52E64679CD9}"/>
                    </a:ext>
                  </a:extLst>
                </p14:cNvPr>
                <p14:cNvContentPartPr/>
                <p14:nvPr/>
              </p14:nvContentPartPr>
              <p14:xfrm>
                <a:off x="11282164" y="5550939"/>
                <a:ext cx="253440" cy="22824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E3205649-32D4-0BB1-EE6A-B52E64679CD9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1274604" y="5543379"/>
                  <a:ext cx="26856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D76DBD3B-71E6-6B17-FE6A-7F322726068D}"/>
                    </a:ext>
                  </a:extLst>
                </p14:cNvPr>
                <p14:cNvContentPartPr/>
                <p14:nvPr/>
              </p14:nvContentPartPr>
              <p14:xfrm>
                <a:off x="11160484" y="5355099"/>
                <a:ext cx="39960" cy="3852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D76DBD3B-71E6-6B17-FE6A-7F322726068D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1152924" y="5347539"/>
                  <a:ext cx="5508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341E6D7B-BE0F-8DED-95EF-D5875E2BB31C}"/>
                    </a:ext>
                  </a:extLst>
                </p14:cNvPr>
                <p14:cNvContentPartPr/>
                <p14:nvPr/>
              </p14:nvContentPartPr>
              <p14:xfrm>
                <a:off x="11254084" y="5339259"/>
                <a:ext cx="72360" cy="2304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341E6D7B-BE0F-8DED-95EF-D5875E2BB31C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1246524" y="5331699"/>
                  <a:ext cx="874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2BFC9C3E-CD09-2A57-BD5F-98E850D89A52}"/>
                    </a:ext>
                  </a:extLst>
                </p14:cNvPr>
                <p14:cNvContentPartPr/>
                <p14:nvPr/>
              </p14:nvContentPartPr>
              <p14:xfrm>
                <a:off x="11626684" y="5348619"/>
                <a:ext cx="64440" cy="7920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2BFC9C3E-CD09-2A57-BD5F-98E850D89A52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1619124" y="5341059"/>
                  <a:ext cx="7956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1ADC1DE2-FD74-8580-C8FD-D81C4845B467}"/>
                    </a:ext>
                  </a:extLst>
                </p14:cNvPr>
                <p14:cNvContentPartPr/>
                <p14:nvPr/>
              </p14:nvContentPartPr>
              <p14:xfrm>
                <a:off x="11680684" y="5398659"/>
                <a:ext cx="33120" cy="8604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1ADC1DE2-FD74-8580-C8FD-D81C4845B467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1673124" y="5391099"/>
                  <a:ext cx="48240" cy="101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7">
            <p14:nvContentPartPr>
              <p14:cNvPr id="56" name="Input penna 55">
                <a:extLst>
                  <a:ext uri="{FF2B5EF4-FFF2-40B4-BE49-F238E27FC236}">
                    <a16:creationId xmlns:a16="http://schemas.microsoft.com/office/drawing/2014/main" id="{C2A49F18-9A47-D2FC-DB35-A6DE84D258BA}"/>
                  </a:ext>
                </a:extLst>
              </p14:cNvPr>
              <p14:cNvContentPartPr/>
              <p14:nvPr/>
            </p14:nvContentPartPr>
            <p14:xfrm>
              <a:off x="10641724" y="5756139"/>
              <a:ext cx="660960" cy="244800"/>
            </p14:xfrm>
          </p:contentPart>
        </mc:Choice>
        <mc:Fallback>
          <p:pic>
            <p:nvPicPr>
              <p:cNvPr id="56" name="Input penna 55">
                <a:extLst>
                  <a:ext uri="{FF2B5EF4-FFF2-40B4-BE49-F238E27FC236}">
                    <a16:creationId xmlns:a16="http://schemas.microsoft.com/office/drawing/2014/main" id="{C2A49F18-9A47-D2FC-DB35-A6DE84D258BA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10634164" y="5748579"/>
                <a:ext cx="676080" cy="25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9">
            <p14:nvContentPartPr>
              <p14:cNvPr id="57" name="Input penna 56">
                <a:extLst>
                  <a:ext uri="{FF2B5EF4-FFF2-40B4-BE49-F238E27FC236}">
                    <a16:creationId xmlns:a16="http://schemas.microsoft.com/office/drawing/2014/main" id="{2C3DA42C-18E1-959E-2390-68576AB68931}"/>
                  </a:ext>
                </a:extLst>
              </p14:cNvPr>
              <p14:cNvContentPartPr/>
              <p14:nvPr/>
            </p14:nvContentPartPr>
            <p14:xfrm>
              <a:off x="7646164" y="5870979"/>
              <a:ext cx="216720" cy="240480"/>
            </p14:xfrm>
          </p:contentPart>
        </mc:Choice>
        <mc:Fallback>
          <p:pic>
            <p:nvPicPr>
              <p:cNvPr id="57" name="Input penna 56">
                <a:extLst>
                  <a:ext uri="{FF2B5EF4-FFF2-40B4-BE49-F238E27FC236}">
                    <a16:creationId xmlns:a16="http://schemas.microsoft.com/office/drawing/2014/main" id="{2C3DA42C-18E1-959E-2390-68576AB68931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7638604" y="5863419"/>
                <a:ext cx="231840" cy="255600"/>
              </a:xfrm>
              <a:prstGeom prst="rect">
                <a:avLst/>
              </a:prstGeom>
            </p:spPr>
          </p:pic>
        </mc:Fallback>
      </mc:AlternateContent>
      <p:grpSp>
        <p:nvGrpSpPr>
          <p:cNvPr id="61" name="Gruppo 60">
            <a:extLst>
              <a:ext uri="{FF2B5EF4-FFF2-40B4-BE49-F238E27FC236}">
                <a16:creationId xmlns:a16="http://schemas.microsoft.com/office/drawing/2014/main" id="{21559D01-490F-6350-E6E9-A29288D6CA53}"/>
              </a:ext>
            </a:extLst>
          </p:cNvPr>
          <p:cNvGrpSpPr/>
          <p:nvPr/>
        </p:nvGrpSpPr>
        <p:grpSpPr>
          <a:xfrm>
            <a:off x="8484604" y="5828859"/>
            <a:ext cx="383760" cy="258480"/>
            <a:chOff x="8484604" y="5828859"/>
            <a:chExt cx="383760" cy="258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D68CBABC-5355-AE44-D0DC-A956E0B1ADDE}"/>
                    </a:ext>
                  </a:extLst>
                </p14:cNvPr>
                <p14:cNvContentPartPr/>
                <p14:nvPr/>
              </p14:nvContentPartPr>
              <p14:xfrm>
                <a:off x="8484604" y="5828859"/>
                <a:ext cx="216720" cy="25848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D68CBABC-5355-AE44-D0DC-A956E0B1ADDE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477044" y="5821659"/>
                  <a:ext cx="23148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026BB49E-D8B4-4309-6B91-E166B1DBC639}"/>
                    </a:ext>
                  </a:extLst>
                </p14:cNvPr>
                <p14:cNvContentPartPr/>
                <p14:nvPr/>
              </p14:nvContentPartPr>
              <p14:xfrm>
                <a:off x="8636164" y="5892579"/>
                <a:ext cx="232200" cy="1515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026BB49E-D8B4-4309-6B91-E166B1DBC639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8628964" y="5885019"/>
                  <a:ext cx="247320" cy="166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91" name="Gruppo 1090">
            <a:extLst>
              <a:ext uri="{FF2B5EF4-FFF2-40B4-BE49-F238E27FC236}">
                <a16:creationId xmlns:a16="http://schemas.microsoft.com/office/drawing/2014/main" id="{E29EF1F3-45E4-6F11-544A-055783C3B675}"/>
              </a:ext>
            </a:extLst>
          </p:cNvPr>
          <p:cNvGrpSpPr/>
          <p:nvPr/>
        </p:nvGrpSpPr>
        <p:grpSpPr>
          <a:xfrm>
            <a:off x="6620384" y="2414770"/>
            <a:ext cx="885240" cy="542520"/>
            <a:chOff x="6620384" y="2414770"/>
            <a:chExt cx="885240" cy="542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C32B4FDA-8F02-BB3F-BA75-FDC8A007A9F3}"/>
                    </a:ext>
                  </a:extLst>
                </p14:cNvPr>
                <p14:cNvContentPartPr/>
                <p14:nvPr/>
              </p14:nvContentPartPr>
              <p14:xfrm>
                <a:off x="6913424" y="2414770"/>
                <a:ext cx="397440" cy="2793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C32B4FDA-8F02-BB3F-BA75-FDC8A007A9F3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905864" y="2407210"/>
                  <a:ext cx="41256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088" name="Input penna 1087">
                  <a:extLst>
                    <a:ext uri="{FF2B5EF4-FFF2-40B4-BE49-F238E27FC236}">
                      <a16:creationId xmlns:a16="http://schemas.microsoft.com/office/drawing/2014/main" id="{DEBA7347-BC73-AD05-73AD-8AC3F12CFF5A}"/>
                    </a:ext>
                  </a:extLst>
                </p14:cNvPr>
                <p14:cNvContentPartPr/>
                <p14:nvPr/>
              </p14:nvContentPartPr>
              <p14:xfrm>
                <a:off x="6620384" y="2770090"/>
                <a:ext cx="885240" cy="113400"/>
              </p14:xfrm>
            </p:contentPart>
          </mc:Choice>
          <mc:Fallback>
            <p:pic>
              <p:nvPicPr>
                <p:cNvPr id="1088" name="Input penna 1087">
                  <a:extLst>
                    <a:ext uri="{FF2B5EF4-FFF2-40B4-BE49-F238E27FC236}">
                      <a16:creationId xmlns:a16="http://schemas.microsoft.com/office/drawing/2014/main" id="{DEBA7347-BC73-AD05-73AD-8AC3F12CFF5A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612824" y="2762530"/>
                  <a:ext cx="90000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089" name="Input penna 1088">
                  <a:extLst>
                    <a:ext uri="{FF2B5EF4-FFF2-40B4-BE49-F238E27FC236}">
                      <a16:creationId xmlns:a16="http://schemas.microsoft.com/office/drawing/2014/main" id="{E376A9E4-6CEF-B961-64A8-D81A5B6AB165}"/>
                    </a:ext>
                  </a:extLst>
                </p14:cNvPr>
                <p14:cNvContentPartPr/>
                <p14:nvPr/>
              </p14:nvContentPartPr>
              <p14:xfrm>
                <a:off x="7115384" y="2796730"/>
                <a:ext cx="29520" cy="160560"/>
              </p14:xfrm>
            </p:contentPart>
          </mc:Choice>
          <mc:Fallback>
            <p:pic>
              <p:nvPicPr>
                <p:cNvPr id="1089" name="Input penna 1088">
                  <a:extLst>
                    <a:ext uri="{FF2B5EF4-FFF2-40B4-BE49-F238E27FC236}">
                      <a16:creationId xmlns:a16="http://schemas.microsoft.com/office/drawing/2014/main" id="{E376A9E4-6CEF-B961-64A8-D81A5B6AB165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107824" y="2789170"/>
                  <a:ext cx="44640" cy="17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95" name="Gruppo 1094">
            <a:extLst>
              <a:ext uri="{FF2B5EF4-FFF2-40B4-BE49-F238E27FC236}">
                <a16:creationId xmlns:a16="http://schemas.microsoft.com/office/drawing/2014/main" id="{1001EE15-F624-C57C-8A4C-CA9083B91C22}"/>
              </a:ext>
            </a:extLst>
          </p:cNvPr>
          <p:cNvGrpSpPr/>
          <p:nvPr/>
        </p:nvGrpSpPr>
        <p:grpSpPr>
          <a:xfrm>
            <a:off x="6903344" y="3015970"/>
            <a:ext cx="443160" cy="378720"/>
            <a:chOff x="6903344" y="3015970"/>
            <a:chExt cx="443160" cy="37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092" name="Input penna 1091">
                  <a:extLst>
                    <a:ext uri="{FF2B5EF4-FFF2-40B4-BE49-F238E27FC236}">
                      <a16:creationId xmlns:a16="http://schemas.microsoft.com/office/drawing/2014/main" id="{AFFF09A6-0BB9-69A6-DB7C-08F30623B08A}"/>
                    </a:ext>
                  </a:extLst>
                </p14:cNvPr>
                <p14:cNvContentPartPr/>
                <p14:nvPr/>
              </p14:nvContentPartPr>
              <p14:xfrm>
                <a:off x="6903344" y="3015970"/>
                <a:ext cx="281160" cy="334800"/>
              </p14:xfrm>
            </p:contentPart>
          </mc:Choice>
          <mc:Fallback>
            <p:pic>
              <p:nvPicPr>
                <p:cNvPr id="1092" name="Input penna 1091">
                  <a:extLst>
                    <a:ext uri="{FF2B5EF4-FFF2-40B4-BE49-F238E27FC236}">
                      <a16:creationId xmlns:a16="http://schemas.microsoft.com/office/drawing/2014/main" id="{AFFF09A6-0BB9-69A6-DB7C-08F30623B08A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6895784" y="3008410"/>
                  <a:ext cx="296280" cy="34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093" name="Input penna 1092">
                  <a:extLst>
                    <a:ext uri="{FF2B5EF4-FFF2-40B4-BE49-F238E27FC236}">
                      <a16:creationId xmlns:a16="http://schemas.microsoft.com/office/drawing/2014/main" id="{0413DAD2-2417-E7D0-BB5D-41B340B728BA}"/>
                    </a:ext>
                  </a:extLst>
                </p14:cNvPr>
                <p14:cNvContentPartPr/>
                <p14:nvPr/>
              </p14:nvContentPartPr>
              <p14:xfrm>
                <a:off x="7084784" y="3198490"/>
                <a:ext cx="261720" cy="196200"/>
              </p14:xfrm>
            </p:contentPart>
          </mc:Choice>
          <mc:Fallback>
            <p:pic>
              <p:nvPicPr>
                <p:cNvPr id="1093" name="Input penna 1092">
                  <a:extLst>
                    <a:ext uri="{FF2B5EF4-FFF2-40B4-BE49-F238E27FC236}">
                      <a16:creationId xmlns:a16="http://schemas.microsoft.com/office/drawing/2014/main" id="{0413DAD2-2417-E7D0-BB5D-41B340B728BA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077224" y="3190930"/>
                  <a:ext cx="276840" cy="211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5">
            <p14:nvContentPartPr>
              <p14:cNvPr id="1096" name="Input penna 1095">
                <a:extLst>
                  <a:ext uri="{FF2B5EF4-FFF2-40B4-BE49-F238E27FC236}">
                    <a16:creationId xmlns:a16="http://schemas.microsoft.com/office/drawing/2014/main" id="{E1B3C80A-EBA7-58F1-F2E1-678B83F9DBA5}"/>
                  </a:ext>
                </a:extLst>
              </p14:cNvPr>
              <p14:cNvContentPartPr/>
              <p14:nvPr/>
            </p14:nvContentPartPr>
            <p14:xfrm>
              <a:off x="8055125" y="2376094"/>
              <a:ext cx="585360" cy="366840"/>
            </p14:xfrm>
          </p:contentPart>
        </mc:Choice>
        <mc:Fallback>
          <p:pic>
            <p:nvPicPr>
              <p:cNvPr id="1096" name="Input penna 1095">
                <a:extLst>
                  <a:ext uri="{FF2B5EF4-FFF2-40B4-BE49-F238E27FC236}">
                    <a16:creationId xmlns:a16="http://schemas.microsoft.com/office/drawing/2014/main" id="{E1B3C80A-EBA7-58F1-F2E1-678B83F9DBA5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8047565" y="2368534"/>
                <a:ext cx="600480" cy="381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101" name="Gruppo 1100">
            <a:extLst>
              <a:ext uri="{FF2B5EF4-FFF2-40B4-BE49-F238E27FC236}">
                <a16:creationId xmlns:a16="http://schemas.microsoft.com/office/drawing/2014/main" id="{411AEE57-9522-5991-8274-1B25447A6ADD}"/>
              </a:ext>
            </a:extLst>
          </p:cNvPr>
          <p:cNvGrpSpPr/>
          <p:nvPr/>
        </p:nvGrpSpPr>
        <p:grpSpPr>
          <a:xfrm>
            <a:off x="7779005" y="2847334"/>
            <a:ext cx="1107000" cy="419760"/>
            <a:chOff x="7779005" y="2847334"/>
            <a:chExt cx="1107000" cy="41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098" name="Input penna 1097">
                  <a:extLst>
                    <a:ext uri="{FF2B5EF4-FFF2-40B4-BE49-F238E27FC236}">
                      <a16:creationId xmlns:a16="http://schemas.microsoft.com/office/drawing/2014/main" id="{FF1740AC-46F8-FB1E-5187-79B13F324C98}"/>
                    </a:ext>
                  </a:extLst>
                </p14:cNvPr>
                <p14:cNvContentPartPr/>
                <p14:nvPr/>
              </p14:nvContentPartPr>
              <p14:xfrm>
                <a:off x="7779005" y="2847334"/>
                <a:ext cx="1107000" cy="75240"/>
              </p14:xfrm>
            </p:contentPart>
          </mc:Choice>
          <mc:Fallback>
            <p:pic>
              <p:nvPicPr>
                <p:cNvPr id="1098" name="Input penna 1097">
                  <a:extLst>
                    <a:ext uri="{FF2B5EF4-FFF2-40B4-BE49-F238E27FC236}">
                      <a16:creationId xmlns:a16="http://schemas.microsoft.com/office/drawing/2014/main" id="{FF1740AC-46F8-FB1E-5187-79B13F324C98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771805" y="2839774"/>
                  <a:ext cx="11221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099" name="Input penna 1098">
                  <a:extLst>
                    <a:ext uri="{FF2B5EF4-FFF2-40B4-BE49-F238E27FC236}">
                      <a16:creationId xmlns:a16="http://schemas.microsoft.com/office/drawing/2014/main" id="{6A780512-0643-0F5B-A4DA-D8EEB91D5E7B}"/>
                    </a:ext>
                  </a:extLst>
                </p14:cNvPr>
                <p14:cNvContentPartPr/>
                <p14:nvPr/>
              </p14:nvContentPartPr>
              <p14:xfrm>
                <a:off x="8159165" y="3019414"/>
                <a:ext cx="411840" cy="247680"/>
              </p14:xfrm>
            </p:contentPart>
          </mc:Choice>
          <mc:Fallback>
            <p:pic>
              <p:nvPicPr>
                <p:cNvPr id="1099" name="Input penna 1098">
                  <a:extLst>
                    <a:ext uri="{FF2B5EF4-FFF2-40B4-BE49-F238E27FC236}">
                      <a16:creationId xmlns:a16="http://schemas.microsoft.com/office/drawing/2014/main" id="{6A780512-0643-0F5B-A4DA-D8EEB91D5E7B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8151605" y="3011854"/>
                  <a:ext cx="426960" cy="262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5" name="Gruppo 1104">
            <a:extLst>
              <a:ext uri="{FF2B5EF4-FFF2-40B4-BE49-F238E27FC236}">
                <a16:creationId xmlns:a16="http://schemas.microsoft.com/office/drawing/2014/main" id="{13A71032-B794-E958-87AF-514FDAE4AB0B}"/>
              </a:ext>
            </a:extLst>
          </p:cNvPr>
          <p:cNvGrpSpPr/>
          <p:nvPr/>
        </p:nvGrpSpPr>
        <p:grpSpPr>
          <a:xfrm>
            <a:off x="5961725" y="3117334"/>
            <a:ext cx="648720" cy="213840"/>
            <a:chOff x="5961725" y="3117334"/>
            <a:chExt cx="648720" cy="21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102" name="Input penna 1101">
                  <a:extLst>
                    <a:ext uri="{FF2B5EF4-FFF2-40B4-BE49-F238E27FC236}">
                      <a16:creationId xmlns:a16="http://schemas.microsoft.com/office/drawing/2014/main" id="{1A51BFE6-B3FB-D5AC-A6C2-ECC7F96335A0}"/>
                    </a:ext>
                  </a:extLst>
                </p14:cNvPr>
                <p14:cNvContentPartPr/>
                <p14:nvPr/>
              </p14:nvContentPartPr>
              <p14:xfrm>
                <a:off x="5961725" y="3191134"/>
                <a:ext cx="624240" cy="18000"/>
              </p14:xfrm>
            </p:contentPart>
          </mc:Choice>
          <mc:Fallback>
            <p:pic>
              <p:nvPicPr>
                <p:cNvPr id="1102" name="Input penna 1101">
                  <a:extLst>
                    <a:ext uri="{FF2B5EF4-FFF2-40B4-BE49-F238E27FC236}">
                      <a16:creationId xmlns:a16="http://schemas.microsoft.com/office/drawing/2014/main" id="{1A51BFE6-B3FB-D5AC-A6C2-ECC7F96335A0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5954165" y="3183934"/>
                  <a:ext cx="6393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103" name="Input penna 1102">
                  <a:extLst>
                    <a:ext uri="{FF2B5EF4-FFF2-40B4-BE49-F238E27FC236}">
                      <a16:creationId xmlns:a16="http://schemas.microsoft.com/office/drawing/2014/main" id="{45C87FE3-DC73-16F5-E9D7-D12EE957D7AB}"/>
                    </a:ext>
                  </a:extLst>
                </p14:cNvPr>
                <p14:cNvContentPartPr/>
                <p14:nvPr/>
              </p14:nvContentPartPr>
              <p14:xfrm>
                <a:off x="6540965" y="3117334"/>
                <a:ext cx="69480" cy="213840"/>
              </p14:xfrm>
            </p:contentPart>
          </mc:Choice>
          <mc:Fallback>
            <p:pic>
              <p:nvPicPr>
                <p:cNvPr id="1103" name="Input penna 1102">
                  <a:extLst>
                    <a:ext uri="{FF2B5EF4-FFF2-40B4-BE49-F238E27FC236}">
                      <a16:creationId xmlns:a16="http://schemas.microsoft.com/office/drawing/2014/main" id="{45C87FE3-DC73-16F5-E9D7-D12EE957D7AB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533405" y="3109774"/>
                  <a:ext cx="84600" cy="228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5">
            <p14:nvContentPartPr>
              <p14:cNvPr id="1106" name="Input penna 1105">
                <a:extLst>
                  <a:ext uri="{FF2B5EF4-FFF2-40B4-BE49-F238E27FC236}">
                    <a16:creationId xmlns:a16="http://schemas.microsoft.com/office/drawing/2014/main" id="{A051EE97-CA3A-35F2-226C-2E543C364EFC}"/>
                  </a:ext>
                </a:extLst>
              </p14:cNvPr>
              <p14:cNvContentPartPr/>
              <p14:nvPr/>
            </p14:nvContentPartPr>
            <p14:xfrm>
              <a:off x="1646015" y="967737"/>
              <a:ext cx="907200" cy="1055160"/>
            </p14:xfrm>
          </p:contentPart>
        </mc:Choice>
        <mc:Fallback>
          <p:pic>
            <p:nvPicPr>
              <p:cNvPr id="1106" name="Input penna 1105">
                <a:extLst>
                  <a:ext uri="{FF2B5EF4-FFF2-40B4-BE49-F238E27FC236}">
                    <a16:creationId xmlns:a16="http://schemas.microsoft.com/office/drawing/2014/main" id="{A051EE97-CA3A-35F2-226C-2E543C364EFC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1638455" y="960177"/>
                <a:ext cx="922320" cy="1070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172" name="Gruppo 1171">
            <a:extLst>
              <a:ext uri="{FF2B5EF4-FFF2-40B4-BE49-F238E27FC236}">
                <a16:creationId xmlns:a16="http://schemas.microsoft.com/office/drawing/2014/main" id="{BEC45659-05E0-EBD8-0B04-ABB02A0117D8}"/>
              </a:ext>
            </a:extLst>
          </p:cNvPr>
          <p:cNvGrpSpPr/>
          <p:nvPr/>
        </p:nvGrpSpPr>
        <p:grpSpPr>
          <a:xfrm>
            <a:off x="4878455" y="1138017"/>
            <a:ext cx="2468160" cy="788040"/>
            <a:chOff x="4878455" y="1138017"/>
            <a:chExt cx="2468160" cy="788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169" name="Input penna 1168">
                  <a:extLst>
                    <a:ext uri="{FF2B5EF4-FFF2-40B4-BE49-F238E27FC236}">
                      <a16:creationId xmlns:a16="http://schemas.microsoft.com/office/drawing/2014/main" id="{BDFA313C-D809-6B4B-23D2-6CF34CE8EB8F}"/>
                    </a:ext>
                  </a:extLst>
                </p14:cNvPr>
                <p14:cNvContentPartPr/>
                <p14:nvPr/>
              </p14:nvContentPartPr>
              <p14:xfrm>
                <a:off x="4878455" y="1792857"/>
                <a:ext cx="2125440" cy="133200"/>
              </p14:xfrm>
            </p:contentPart>
          </mc:Choice>
          <mc:Fallback>
            <p:pic>
              <p:nvPicPr>
                <p:cNvPr id="1169" name="Input penna 1168">
                  <a:extLst>
                    <a:ext uri="{FF2B5EF4-FFF2-40B4-BE49-F238E27FC236}">
                      <a16:creationId xmlns:a16="http://schemas.microsoft.com/office/drawing/2014/main" id="{BDFA313C-D809-6B4B-23D2-6CF34CE8EB8F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870895" y="1785297"/>
                  <a:ext cx="214056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170" name="Input penna 1169">
                  <a:extLst>
                    <a:ext uri="{FF2B5EF4-FFF2-40B4-BE49-F238E27FC236}">
                      <a16:creationId xmlns:a16="http://schemas.microsoft.com/office/drawing/2014/main" id="{638E73B9-4C82-0946-EA2A-13EADF8E7489}"/>
                    </a:ext>
                  </a:extLst>
                </p14:cNvPr>
                <p14:cNvContentPartPr/>
                <p14:nvPr/>
              </p14:nvContentPartPr>
              <p14:xfrm>
                <a:off x="6547415" y="1138017"/>
                <a:ext cx="799200" cy="726840"/>
              </p14:xfrm>
            </p:contentPart>
          </mc:Choice>
          <mc:Fallback>
            <p:pic>
              <p:nvPicPr>
                <p:cNvPr id="1170" name="Input penna 1169">
                  <a:extLst>
                    <a:ext uri="{FF2B5EF4-FFF2-40B4-BE49-F238E27FC236}">
                      <a16:creationId xmlns:a16="http://schemas.microsoft.com/office/drawing/2014/main" id="{638E73B9-4C82-0946-EA2A-13EADF8E7489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539855" y="1130457"/>
                  <a:ext cx="813960" cy="7419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17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8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7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8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20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8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0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20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-30248"/>
            <a:ext cx="12185665" cy="685443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1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0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3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1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31" name="Livello 0"/>
          <p:cNvSpPr txBox="1"/>
          <p:nvPr/>
        </p:nvSpPr>
        <p:spPr>
          <a:xfrm>
            <a:off x="1565596" y="4864867"/>
            <a:ext cx="2251066" cy="967754"/>
          </a:xfrm>
          <a:prstGeom prst="rect">
            <a:avLst/>
          </a:prstGeom>
          <a:solidFill>
            <a:schemeClr val="accent5">
              <a:satOff val="-30138"/>
              <a:lumOff val="-16431"/>
            </a:schemeClr>
          </a:solidFill>
          <a:ln w="6350">
            <a:solidFill>
              <a:schemeClr val="accent5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5000">
                <a:solidFill>
                  <a:srgbClr val="FFFFFF"/>
                </a:solidFill>
              </a:defRPr>
            </a:pPr>
            <a:r>
              <a:rPr>
                <a:latin typeface="배달의민족 연성 OTF"/>
                <a:ea typeface="배달의민족 연성 OTF"/>
                <a:cs typeface="배달의민족 연성 OTF"/>
                <a:sym typeface="배달의민족 연성 OTF"/>
              </a:rPr>
              <a:t>Livello</a:t>
            </a:r>
            <a:r>
              <a:t> 0</a:t>
            </a:r>
          </a:p>
        </p:txBody>
      </p:sp>
      <p:sp>
        <p:nvSpPr>
          <p:cNvPr id="1232" name="Freccia"/>
          <p:cNvSpPr/>
          <p:nvPr/>
        </p:nvSpPr>
        <p:spPr>
          <a:xfrm rot="19850209">
            <a:off x="4231813" y="2129372"/>
            <a:ext cx="3927464" cy="2472351"/>
          </a:xfrm>
          <a:prstGeom prst="rightArrow">
            <a:avLst>
              <a:gd name="adj1" fmla="val 32000"/>
              <a:gd name="adj2" fmla="val 56396"/>
            </a:avLst>
          </a:prstGeom>
          <a:solidFill>
            <a:schemeClr val="accent5">
              <a:satOff val="-30138"/>
              <a:lumOff val="-16431"/>
            </a:schemeClr>
          </a:solidFill>
          <a:ln w="6350">
            <a:solidFill>
              <a:schemeClr val="accent5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33" name="Livello 1"/>
          <p:cNvSpPr txBox="1"/>
          <p:nvPr/>
        </p:nvSpPr>
        <p:spPr>
          <a:xfrm>
            <a:off x="8496827" y="902625"/>
            <a:ext cx="2251066" cy="967754"/>
          </a:xfrm>
          <a:prstGeom prst="rect">
            <a:avLst/>
          </a:prstGeom>
          <a:solidFill>
            <a:schemeClr val="accent4"/>
          </a:solidFill>
          <a:ln w="6350">
            <a:solidFill>
              <a:schemeClr val="accent5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5000">
                <a:solidFill>
                  <a:srgbClr val="FFFFFF"/>
                </a:solidFill>
              </a:defRPr>
            </a:pPr>
            <a:r>
              <a:rPr>
                <a:latin typeface="배달의민족 연성 OTF"/>
                <a:ea typeface="배달의민족 연성 OTF"/>
                <a:cs typeface="배달의민족 연성 OTF"/>
                <a:sym typeface="배달의민족 연성 OTF"/>
              </a:rPr>
              <a:t>Livello</a:t>
            </a:r>
            <a:r>
              <a:t> 1</a:t>
            </a:r>
          </a:p>
        </p:txBody>
      </p:sp>
      <p:pic>
        <p:nvPicPr>
          <p:cNvPr id="1234" name="pngegg copia.png" descr="pngegg copi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667" y="346570"/>
            <a:ext cx="2079863" cy="20798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5" name="pngegg copia 2.png" descr="pngegg copia 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3715" y="3243579"/>
            <a:ext cx="4584141" cy="476182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6" name="thumb_d_AA09661869A159A4BD51D6E4588E0B9B.png" descr="thumb_d_AA09661869A159A4BD51D6E4588E0B9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1571" y="-1422245"/>
            <a:ext cx="5617494" cy="56174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78" name="Screenshot 2024-10-22 alle 12.13.13.png" descr="Screenshot 2024-10-22 alle 12.13.1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435" y="1452340"/>
            <a:ext cx="11487130" cy="3270060"/>
          </a:xfrm>
          <a:prstGeom prst="rect">
            <a:avLst/>
          </a:prstGeom>
          <a:ln w="12700">
            <a:miter lim="400000"/>
          </a:ln>
        </p:spPr>
      </p:pic>
      <p:sp>
        <p:nvSpPr>
          <p:cNvPr id="279" name="Capitolo 1…"/>
          <p:cNvSpPr txBox="1"/>
          <p:nvPr/>
        </p:nvSpPr>
        <p:spPr>
          <a:xfrm>
            <a:off x="5255545" y="441799"/>
            <a:ext cx="1680910" cy="1044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Capitolo 1</a:t>
            </a:r>
          </a:p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SI e NO</a:t>
            </a:r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id="{0A748F09-C359-2210-8091-437B1305FC5F}"/>
              </a:ext>
            </a:extLst>
          </p:cNvPr>
          <p:cNvGrpSpPr/>
          <p:nvPr/>
        </p:nvGrpSpPr>
        <p:grpSpPr>
          <a:xfrm>
            <a:off x="4105344" y="3203760"/>
            <a:ext cx="4234680" cy="1718280"/>
            <a:chOff x="4105344" y="3203760"/>
            <a:chExt cx="4234680" cy="1718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1089B1BE-D2CE-ACAF-C893-A5B0E491DDB9}"/>
                    </a:ext>
                  </a:extLst>
                </p14:cNvPr>
                <p14:cNvContentPartPr/>
                <p14:nvPr/>
              </p14:nvContentPartPr>
              <p14:xfrm>
                <a:off x="4105344" y="3271800"/>
                <a:ext cx="1448640" cy="147168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1089B1BE-D2CE-ACAF-C893-A5B0E491DDB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097784" y="3264240"/>
                  <a:ext cx="1463400" cy="148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FDDFD002-CF3A-824E-391B-ABE718DEB4A7}"/>
                    </a:ext>
                  </a:extLst>
                </p14:cNvPr>
                <p14:cNvContentPartPr/>
                <p14:nvPr/>
              </p14:nvContentPartPr>
              <p14:xfrm>
                <a:off x="6486024" y="3203760"/>
                <a:ext cx="1854000" cy="17182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FDDFD002-CF3A-824E-391B-ABE718DEB4A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478464" y="3196200"/>
                  <a:ext cx="1869120" cy="17334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8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9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8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9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1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9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1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1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1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4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2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42" name="Screenshot 2024-10-22 alle 12.13.30.png" descr="Screenshot 2024-10-22 alle 12.13.30.png"/>
          <p:cNvPicPr>
            <a:picLocks noChangeAspect="1"/>
          </p:cNvPicPr>
          <p:nvPr/>
        </p:nvPicPr>
        <p:blipFill>
          <a:blip r:embed="rId4"/>
          <a:srcRect b="71853"/>
          <a:stretch>
            <a:fillRect/>
          </a:stretch>
        </p:blipFill>
        <p:spPr>
          <a:xfrm>
            <a:off x="1925637" y="2085856"/>
            <a:ext cx="8340893" cy="134703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3F722B70-B482-F3CA-AED3-1EED12B60019}"/>
              </a:ext>
            </a:extLst>
          </p:cNvPr>
          <p:cNvGrpSpPr/>
          <p:nvPr/>
        </p:nvGrpSpPr>
        <p:grpSpPr>
          <a:xfrm>
            <a:off x="7909464" y="2110440"/>
            <a:ext cx="2345400" cy="690120"/>
            <a:chOff x="7909464" y="2110440"/>
            <a:chExt cx="2345400" cy="69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49EAA756-04D3-E252-AB4F-DF8EA3FE3244}"/>
                    </a:ext>
                  </a:extLst>
                </p14:cNvPr>
                <p14:cNvContentPartPr/>
                <p14:nvPr/>
              </p14:nvContentPartPr>
              <p14:xfrm>
                <a:off x="7909464" y="2110440"/>
                <a:ext cx="565560" cy="59688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49EAA756-04D3-E252-AB4F-DF8EA3FE324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901904" y="2102880"/>
                  <a:ext cx="580680" cy="61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EB61DBA3-468E-668F-9F92-29CDCFEB5ADD}"/>
                    </a:ext>
                  </a:extLst>
                </p14:cNvPr>
                <p14:cNvContentPartPr/>
                <p14:nvPr/>
              </p14:nvContentPartPr>
              <p14:xfrm>
                <a:off x="8436504" y="2652600"/>
                <a:ext cx="1818360" cy="14796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EB61DBA3-468E-668F-9F92-29CDCFEB5AD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428944" y="2645040"/>
                  <a:ext cx="1833480" cy="163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2EDBDF22-F25C-1289-15A0-4E59D0E350AA}"/>
                  </a:ext>
                </a:extLst>
              </p14:cNvPr>
              <p14:cNvContentPartPr/>
              <p14:nvPr/>
            </p14:nvContentPartPr>
            <p14:xfrm>
              <a:off x="4079064" y="3351000"/>
              <a:ext cx="677880" cy="5832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2EDBDF22-F25C-1289-15A0-4E59D0E350A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071504" y="3343440"/>
                <a:ext cx="693000" cy="7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4E6F60A5-E9BC-7701-44D1-766B664EDA90}"/>
                  </a:ext>
                </a:extLst>
              </p14:cNvPr>
              <p14:cNvContentPartPr/>
              <p14:nvPr/>
            </p14:nvContentPartPr>
            <p14:xfrm>
              <a:off x="4959264" y="2755920"/>
              <a:ext cx="392760" cy="5479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4E6F60A5-E9BC-7701-44D1-766B664EDA9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951704" y="2748360"/>
                <a:ext cx="407520" cy="56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DEA0C933-179D-4F7F-B09D-24FEEFD1C4AD}"/>
                  </a:ext>
                </a:extLst>
              </p14:cNvPr>
              <p14:cNvContentPartPr/>
              <p14:nvPr/>
            </p14:nvContentPartPr>
            <p14:xfrm>
              <a:off x="9345504" y="3204840"/>
              <a:ext cx="864720" cy="1764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DEA0C933-179D-4F7F-B09D-24FEEFD1C4AD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337944" y="3197280"/>
                <a:ext cx="879840" cy="327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4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5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4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6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7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6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7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7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9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7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0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9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61984BAF-827B-9DB5-0C29-6164DB17806F}"/>
              </a:ext>
            </a:extLst>
          </p:cNvPr>
          <p:cNvGrpSpPr/>
          <p:nvPr/>
        </p:nvGrpSpPr>
        <p:grpSpPr>
          <a:xfrm>
            <a:off x="6746664" y="260400"/>
            <a:ext cx="2761920" cy="474120"/>
            <a:chOff x="6746664" y="260400"/>
            <a:chExt cx="2761920" cy="47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A69D4031-FA8B-D21B-E967-C2BBA3E634A6}"/>
                    </a:ext>
                  </a:extLst>
                </p14:cNvPr>
                <p14:cNvContentPartPr/>
                <p14:nvPr/>
              </p14:nvContentPartPr>
              <p14:xfrm>
                <a:off x="6746664" y="260400"/>
                <a:ext cx="79560" cy="4741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A69D4031-FA8B-D21B-E967-C2BBA3E634A6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739104" y="252840"/>
                  <a:ext cx="94680" cy="48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B94191B7-D56E-224A-4263-FB35C3B42911}"/>
                    </a:ext>
                  </a:extLst>
                </p14:cNvPr>
                <p14:cNvContentPartPr/>
                <p14:nvPr/>
              </p14:nvContentPartPr>
              <p14:xfrm>
                <a:off x="6909744" y="307560"/>
                <a:ext cx="331560" cy="3776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B94191B7-D56E-224A-4263-FB35C3B4291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902184" y="300000"/>
                  <a:ext cx="346680" cy="39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35A00B9A-E40D-E142-4FD6-92B5560E8F30}"/>
                    </a:ext>
                  </a:extLst>
                </p14:cNvPr>
                <p14:cNvContentPartPr/>
                <p14:nvPr/>
              </p14:nvContentPartPr>
              <p14:xfrm>
                <a:off x="7306464" y="351120"/>
                <a:ext cx="347760" cy="34776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35A00B9A-E40D-E142-4FD6-92B5560E8F3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298904" y="343560"/>
                  <a:ext cx="362880" cy="36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B20EDA04-6324-18AE-16FA-9D16C8EA0258}"/>
                    </a:ext>
                  </a:extLst>
                </p14:cNvPr>
                <p14:cNvContentPartPr/>
                <p14:nvPr/>
              </p14:nvContentPartPr>
              <p14:xfrm>
                <a:off x="7460184" y="510600"/>
                <a:ext cx="185400" cy="6048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B20EDA04-6324-18AE-16FA-9D16C8EA025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452624" y="503040"/>
                  <a:ext cx="20052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0F0A8F0B-DD30-3E97-4517-300109249531}"/>
                    </a:ext>
                  </a:extLst>
                </p14:cNvPr>
                <p14:cNvContentPartPr/>
                <p14:nvPr/>
              </p14:nvContentPartPr>
              <p14:xfrm>
                <a:off x="7739544" y="414480"/>
                <a:ext cx="212760" cy="2278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0F0A8F0B-DD30-3E97-4517-30010924953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731984" y="406920"/>
                  <a:ext cx="22788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BE337C18-D8FB-55A8-A375-CC74D4E7F597}"/>
                    </a:ext>
                  </a:extLst>
                </p14:cNvPr>
                <p14:cNvContentPartPr/>
                <p14:nvPr/>
              </p14:nvContentPartPr>
              <p14:xfrm>
                <a:off x="8076864" y="408720"/>
                <a:ext cx="180720" cy="27900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BE337C18-D8FB-55A8-A375-CC74D4E7F59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069304" y="401160"/>
                  <a:ext cx="19584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EEC33C1A-BFAE-F4F8-319A-334F2AA98359}"/>
                    </a:ext>
                  </a:extLst>
                </p14:cNvPr>
                <p14:cNvContentPartPr/>
                <p14:nvPr/>
              </p14:nvContentPartPr>
              <p14:xfrm>
                <a:off x="8347944" y="434640"/>
                <a:ext cx="177120" cy="16236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EEC33C1A-BFAE-F4F8-319A-334F2AA9835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340744" y="427080"/>
                  <a:ext cx="19224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6990BF6D-AE5F-40D7-D55B-8DA3125F83F6}"/>
                    </a:ext>
                  </a:extLst>
                </p14:cNvPr>
                <p14:cNvContentPartPr/>
                <p14:nvPr/>
              </p14:nvContentPartPr>
              <p14:xfrm>
                <a:off x="8665464" y="443280"/>
                <a:ext cx="218520" cy="14220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6990BF6D-AE5F-40D7-D55B-8DA3125F83F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657904" y="435720"/>
                  <a:ext cx="23364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E12FAA6C-D9F7-06C7-03FC-6C881D202D8F}"/>
                    </a:ext>
                  </a:extLst>
                </p14:cNvPr>
                <p14:cNvContentPartPr/>
                <p14:nvPr/>
              </p14:nvContentPartPr>
              <p14:xfrm>
                <a:off x="9010704" y="283800"/>
                <a:ext cx="69840" cy="31428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E12FAA6C-D9F7-06C7-03FC-6C881D202D8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003144" y="276240"/>
                  <a:ext cx="84960" cy="32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74A480A3-24F0-85F9-A8BC-E71584E7795E}"/>
                    </a:ext>
                  </a:extLst>
                </p14:cNvPr>
                <p14:cNvContentPartPr/>
                <p14:nvPr/>
              </p14:nvContentPartPr>
              <p14:xfrm>
                <a:off x="9133464" y="396480"/>
                <a:ext cx="375120" cy="28980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74A480A3-24F0-85F9-A8BC-E71584E7795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126264" y="388920"/>
                  <a:ext cx="390240" cy="304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441" name="Input penna 440">
                <a:extLst>
                  <a:ext uri="{FF2B5EF4-FFF2-40B4-BE49-F238E27FC236}">
                    <a16:creationId xmlns:a16="http://schemas.microsoft.com/office/drawing/2014/main" id="{177F5E08-E23D-B380-A1F1-D5A9237BA55A}"/>
                  </a:ext>
                </a:extLst>
              </p14:cNvPr>
              <p14:cNvContentPartPr/>
              <p14:nvPr/>
            </p14:nvContentPartPr>
            <p14:xfrm>
              <a:off x="6342384" y="1522920"/>
              <a:ext cx="249120" cy="32400"/>
            </p14:xfrm>
          </p:contentPart>
        </mc:Choice>
        <mc:Fallback>
          <p:pic>
            <p:nvPicPr>
              <p:cNvPr id="441" name="Input penna 440">
                <a:extLst>
                  <a:ext uri="{FF2B5EF4-FFF2-40B4-BE49-F238E27FC236}">
                    <a16:creationId xmlns:a16="http://schemas.microsoft.com/office/drawing/2014/main" id="{177F5E08-E23D-B380-A1F1-D5A9237BA55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334824" y="1515360"/>
                <a:ext cx="264240" cy="47160"/>
              </a:xfrm>
              <a:prstGeom prst="rect">
                <a:avLst/>
              </a:prstGeom>
            </p:spPr>
          </p:pic>
        </mc:Fallback>
      </mc:AlternateContent>
      <p:grpSp>
        <p:nvGrpSpPr>
          <p:cNvPr id="464" name="Gruppo 463">
            <a:extLst>
              <a:ext uri="{FF2B5EF4-FFF2-40B4-BE49-F238E27FC236}">
                <a16:creationId xmlns:a16="http://schemas.microsoft.com/office/drawing/2014/main" id="{44F1D787-35D0-E86A-6FD2-72337690FCB3}"/>
              </a:ext>
            </a:extLst>
          </p:cNvPr>
          <p:cNvGrpSpPr/>
          <p:nvPr/>
        </p:nvGrpSpPr>
        <p:grpSpPr>
          <a:xfrm>
            <a:off x="6851784" y="1360920"/>
            <a:ext cx="698400" cy="352440"/>
            <a:chOff x="6851784" y="1360920"/>
            <a:chExt cx="698400" cy="35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1C5C50FD-A8B3-6C6F-A24E-13BC3A9A086E}"/>
                    </a:ext>
                  </a:extLst>
                </p14:cNvPr>
                <p14:cNvContentPartPr/>
                <p14:nvPr/>
              </p14:nvContentPartPr>
              <p14:xfrm>
                <a:off x="6851784" y="1369560"/>
                <a:ext cx="180000" cy="343800"/>
              </p14:xfrm>
            </p:contentPart>
          </mc:Choice>
          <mc:Fallback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1C5C50FD-A8B3-6C6F-A24E-13BC3A9A086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844224" y="1362000"/>
                  <a:ext cx="194760" cy="35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8B3A40B0-9BF8-CEC3-47D9-4A0E5DD60B3D}"/>
                    </a:ext>
                  </a:extLst>
                </p14:cNvPr>
                <p14:cNvContentPartPr/>
                <p14:nvPr/>
              </p14:nvContentPartPr>
              <p14:xfrm>
                <a:off x="7105224" y="1416360"/>
                <a:ext cx="73440" cy="172080"/>
              </p14:xfrm>
            </p:contentPart>
          </mc:Choice>
          <mc:Fallback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8B3A40B0-9BF8-CEC3-47D9-4A0E5DD60B3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097664" y="1408800"/>
                  <a:ext cx="8856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86DDE268-B0FD-BB4A-A794-060DCF3C8AE8}"/>
                    </a:ext>
                  </a:extLst>
                </p14:cNvPr>
                <p14:cNvContentPartPr/>
                <p14:nvPr/>
              </p14:nvContentPartPr>
              <p14:xfrm>
                <a:off x="7244904" y="1483680"/>
                <a:ext cx="181800" cy="130320"/>
              </p14:xfrm>
            </p:contentPart>
          </mc:Choice>
          <mc:Fallback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86DDE268-B0FD-BB4A-A794-060DCF3C8AE8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237344" y="1476120"/>
                  <a:ext cx="19656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060B1001-7FB4-E19E-A99A-E95FB4A633C4}"/>
                    </a:ext>
                  </a:extLst>
                </p14:cNvPr>
                <p14:cNvContentPartPr/>
                <p14:nvPr/>
              </p14:nvContentPartPr>
              <p14:xfrm>
                <a:off x="7433184" y="1360920"/>
                <a:ext cx="117000" cy="20160"/>
              </p14:xfrm>
            </p:contentPart>
          </mc:Choice>
          <mc:Fallback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060B1001-7FB4-E19E-A99A-E95FB4A633C4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425624" y="1353360"/>
                  <a:ext cx="132120" cy="34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465" name="Input penna 464">
                <a:extLst>
                  <a:ext uri="{FF2B5EF4-FFF2-40B4-BE49-F238E27FC236}">
                    <a16:creationId xmlns:a16="http://schemas.microsoft.com/office/drawing/2014/main" id="{D780C803-5DD9-57EB-91D9-DAD8E5EC5861}"/>
                  </a:ext>
                </a:extLst>
              </p14:cNvPr>
              <p14:cNvContentPartPr/>
              <p14:nvPr/>
            </p14:nvContentPartPr>
            <p14:xfrm>
              <a:off x="1912584" y="4073520"/>
              <a:ext cx="360" cy="360"/>
            </p14:xfrm>
          </p:contentPart>
        </mc:Choice>
        <mc:Fallback>
          <p:pic>
            <p:nvPicPr>
              <p:cNvPr id="465" name="Input penna 464">
                <a:extLst>
                  <a:ext uri="{FF2B5EF4-FFF2-40B4-BE49-F238E27FC236}">
                    <a16:creationId xmlns:a16="http://schemas.microsoft.com/office/drawing/2014/main" id="{D780C803-5DD9-57EB-91D9-DAD8E5EC5861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905024" y="4065960"/>
                <a:ext cx="1548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466" name="Input penna 465">
                <a:extLst>
                  <a:ext uri="{FF2B5EF4-FFF2-40B4-BE49-F238E27FC236}">
                    <a16:creationId xmlns:a16="http://schemas.microsoft.com/office/drawing/2014/main" id="{BC15F6E8-230F-702F-2B95-BD8A79A3AD98}"/>
                  </a:ext>
                </a:extLst>
              </p14:cNvPr>
              <p14:cNvContentPartPr/>
              <p14:nvPr/>
            </p14:nvContentPartPr>
            <p14:xfrm>
              <a:off x="134544" y="4413360"/>
              <a:ext cx="330480" cy="64080"/>
            </p14:xfrm>
          </p:contentPart>
        </mc:Choice>
        <mc:Fallback>
          <p:pic>
            <p:nvPicPr>
              <p:cNvPr id="466" name="Input penna 465">
                <a:extLst>
                  <a:ext uri="{FF2B5EF4-FFF2-40B4-BE49-F238E27FC236}">
                    <a16:creationId xmlns:a16="http://schemas.microsoft.com/office/drawing/2014/main" id="{BC15F6E8-230F-702F-2B95-BD8A79A3AD98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26984" y="4405800"/>
                <a:ext cx="345600" cy="79200"/>
              </a:xfrm>
              <a:prstGeom prst="rect">
                <a:avLst/>
              </a:prstGeom>
            </p:spPr>
          </p:pic>
        </mc:Fallback>
      </mc:AlternateContent>
      <p:grpSp>
        <p:nvGrpSpPr>
          <p:cNvPr id="496" name="Gruppo 495">
            <a:extLst>
              <a:ext uri="{FF2B5EF4-FFF2-40B4-BE49-F238E27FC236}">
                <a16:creationId xmlns:a16="http://schemas.microsoft.com/office/drawing/2014/main" id="{07A27623-E63A-B119-2277-733C29CF3599}"/>
              </a:ext>
            </a:extLst>
          </p:cNvPr>
          <p:cNvGrpSpPr/>
          <p:nvPr/>
        </p:nvGrpSpPr>
        <p:grpSpPr>
          <a:xfrm>
            <a:off x="965784" y="4283400"/>
            <a:ext cx="541440" cy="431640"/>
            <a:chOff x="965784" y="4283400"/>
            <a:chExt cx="541440" cy="431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B1B680D0-FE87-B1C6-8BB0-DFF77AF43998}"/>
                    </a:ext>
                  </a:extLst>
                </p14:cNvPr>
                <p14:cNvContentPartPr/>
                <p14:nvPr/>
              </p14:nvContentPartPr>
              <p14:xfrm>
                <a:off x="965784" y="4283400"/>
                <a:ext cx="153720" cy="431640"/>
              </p14:xfrm>
            </p:contentPart>
          </mc:Choice>
          <mc:Fallback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B1B680D0-FE87-B1C6-8BB0-DFF77AF4399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58224" y="4275840"/>
                  <a:ext cx="168840" cy="44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E5DCD603-C948-777A-E1E2-819DF63C97CC}"/>
                    </a:ext>
                  </a:extLst>
                </p14:cNvPr>
                <p14:cNvContentPartPr/>
                <p14:nvPr/>
              </p14:nvContentPartPr>
              <p14:xfrm>
                <a:off x="1160184" y="4315440"/>
                <a:ext cx="155880" cy="233640"/>
              </p14:xfrm>
            </p:contentPart>
          </mc:Choice>
          <mc:Fallback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E5DCD603-C948-777A-E1E2-819DF63C97CC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152984" y="4307880"/>
                  <a:ext cx="17100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52AE0632-7BAC-CF3D-4D26-8C3731A67ED3}"/>
                    </a:ext>
                  </a:extLst>
                </p14:cNvPr>
                <p14:cNvContentPartPr/>
                <p14:nvPr/>
              </p14:nvContentPartPr>
              <p14:xfrm>
                <a:off x="1344144" y="4382760"/>
                <a:ext cx="163080" cy="123120"/>
              </p14:xfrm>
            </p:contentPart>
          </mc:Choice>
          <mc:Fallback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52AE0632-7BAC-CF3D-4D26-8C3731A67ED3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336584" y="4375200"/>
                  <a:ext cx="178200" cy="138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470" name="Input penna 469">
                <a:extLst>
                  <a:ext uri="{FF2B5EF4-FFF2-40B4-BE49-F238E27FC236}">
                    <a16:creationId xmlns:a16="http://schemas.microsoft.com/office/drawing/2014/main" id="{6CE44310-63E0-BB21-0743-1629D4D2C7F0}"/>
                  </a:ext>
                </a:extLst>
              </p14:cNvPr>
              <p14:cNvContentPartPr/>
              <p14:nvPr/>
            </p14:nvContentPartPr>
            <p14:xfrm>
              <a:off x="1913664" y="4301760"/>
              <a:ext cx="60480" cy="191880"/>
            </p14:xfrm>
          </p:contentPart>
        </mc:Choice>
        <mc:Fallback>
          <p:pic>
            <p:nvPicPr>
              <p:cNvPr id="470" name="Input penna 469">
                <a:extLst>
                  <a:ext uri="{FF2B5EF4-FFF2-40B4-BE49-F238E27FC236}">
                    <a16:creationId xmlns:a16="http://schemas.microsoft.com/office/drawing/2014/main" id="{6CE44310-63E0-BB21-0743-1629D4D2C7F0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906104" y="4294200"/>
                <a:ext cx="75600" cy="207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94" name="Gruppo 493">
            <a:extLst>
              <a:ext uri="{FF2B5EF4-FFF2-40B4-BE49-F238E27FC236}">
                <a16:creationId xmlns:a16="http://schemas.microsoft.com/office/drawing/2014/main" id="{1CBBE25B-6BE2-1772-0BD1-F5B4AA11E271}"/>
              </a:ext>
            </a:extLst>
          </p:cNvPr>
          <p:cNvGrpSpPr/>
          <p:nvPr/>
        </p:nvGrpSpPr>
        <p:grpSpPr>
          <a:xfrm>
            <a:off x="2370144" y="4231920"/>
            <a:ext cx="687600" cy="410400"/>
            <a:chOff x="2370144" y="4231920"/>
            <a:chExt cx="687600" cy="410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471" name="Input penna 470">
                  <a:extLst>
                    <a:ext uri="{FF2B5EF4-FFF2-40B4-BE49-F238E27FC236}">
                      <a16:creationId xmlns:a16="http://schemas.microsoft.com/office/drawing/2014/main" id="{0AFE1D62-6D3B-DC26-BFB3-5515F2F77BDD}"/>
                    </a:ext>
                  </a:extLst>
                </p14:cNvPr>
                <p14:cNvContentPartPr/>
                <p14:nvPr/>
              </p14:nvContentPartPr>
              <p14:xfrm>
                <a:off x="2370144" y="4253880"/>
                <a:ext cx="196920" cy="388440"/>
              </p14:xfrm>
            </p:contentPart>
          </mc:Choice>
          <mc:Fallback>
            <p:pic>
              <p:nvPicPr>
                <p:cNvPr id="471" name="Input penna 470">
                  <a:extLst>
                    <a:ext uri="{FF2B5EF4-FFF2-40B4-BE49-F238E27FC236}">
                      <a16:creationId xmlns:a16="http://schemas.microsoft.com/office/drawing/2014/main" id="{0AFE1D62-6D3B-DC26-BFB3-5515F2F77BD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362584" y="4246320"/>
                  <a:ext cx="212040" cy="40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0EC01F9C-E803-9F47-F2C5-7E6644BD6D80}"/>
                    </a:ext>
                  </a:extLst>
                </p14:cNvPr>
                <p14:cNvContentPartPr/>
                <p14:nvPr/>
              </p14:nvContentPartPr>
              <p14:xfrm>
                <a:off x="2588304" y="4298160"/>
                <a:ext cx="97200" cy="212760"/>
              </p14:xfrm>
            </p:contentPart>
          </mc:Choice>
          <mc:Fallback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0EC01F9C-E803-9F47-F2C5-7E6644BD6D80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580744" y="4290600"/>
                  <a:ext cx="11196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A7149E43-038F-128B-E1AE-C1BFE78B6ADF}"/>
                    </a:ext>
                  </a:extLst>
                </p14:cNvPr>
                <p14:cNvContentPartPr/>
                <p14:nvPr/>
              </p14:nvContentPartPr>
              <p14:xfrm>
                <a:off x="2747424" y="4359360"/>
                <a:ext cx="199800" cy="141480"/>
              </p14:xfrm>
            </p:contentPart>
          </mc:Choice>
          <mc:Fallback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A7149E43-038F-128B-E1AE-C1BFE78B6AD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739864" y="4351800"/>
                  <a:ext cx="21456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474" name="Input penna 473">
                  <a:extLst>
                    <a:ext uri="{FF2B5EF4-FFF2-40B4-BE49-F238E27FC236}">
                      <a16:creationId xmlns:a16="http://schemas.microsoft.com/office/drawing/2014/main" id="{D9BC762F-B1BF-DC93-9E7B-1130501225E6}"/>
                    </a:ext>
                  </a:extLst>
                </p14:cNvPr>
                <p14:cNvContentPartPr/>
                <p14:nvPr/>
              </p14:nvContentPartPr>
              <p14:xfrm>
                <a:off x="2953704" y="4231920"/>
                <a:ext cx="104040" cy="6480"/>
              </p14:xfrm>
            </p:contentPart>
          </mc:Choice>
          <mc:Fallback>
            <p:pic>
              <p:nvPicPr>
                <p:cNvPr id="474" name="Input penna 473">
                  <a:extLst>
                    <a:ext uri="{FF2B5EF4-FFF2-40B4-BE49-F238E27FC236}">
                      <a16:creationId xmlns:a16="http://schemas.microsoft.com/office/drawing/2014/main" id="{D9BC762F-B1BF-DC93-9E7B-1130501225E6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946144" y="4224360"/>
                  <a:ext cx="119160" cy="21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475" name="Input penna 474">
                <a:extLst>
                  <a:ext uri="{FF2B5EF4-FFF2-40B4-BE49-F238E27FC236}">
                    <a16:creationId xmlns:a16="http://schemas.microsoft.com/office/drawing/2014/main" id="{ADD9F18D-C972-3FEB-CC86-81C5CA7E7B84}"/>
                  </a:ext>
                </a:extLst>
              </p14:cNvPr>
              <p14:cNvContentPartPr/>
              <p14:nvPr/>
            </p14:nvContentPartPr>
            <p14:xfrm>
              <a:off x="2195544" y="3807480"/>
              <a:ext cx="34560" cy="151200"/>
            </p14:xfrm>
          </p:contentPart>
        </mc:Choice>
        <mc:Fallback>
          <p:pic>
            <p:nvPicPr>
              <p:cNvPr id="475" name="Input penna 474">
                <a:extLst>
                  <a:ext uri="{FF2B5EF4-FFF2-40B4-BE49-F238E27FC236}">
                    <a16:creationId xmlns:a16="http://schemas.microsoft.com/office/drawing/2014/main" id="{ADD9F18D-C972-3FEB-CC86-81C5CA7E7B84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2187984" y="3799920"/>
                <a:ext cx="49680" cy="16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476" name="Input penna 475">
                <a:extLst>
                  <a:ext uri="{FF2B5EF4-FFF2-40B4-BE49-F238E27FC236}">
                    <a16:creationId xmlns:a16="http://schemas.microsoft.com/office/drawing/2014/main" id="{75E38CDF-9CA0-5BAD-498E-407CD6369496}"/>
                  </a:ext>
                </a:extLst>
              </p14:cNvPr>
              <p14:cNvContentPartPr/>
              <p14:nvPr/>
            </p14:nvContentPartPr>
            <p14:xfrm>
              <a:off x="2392464" y="3895680"/>
              <a:ext cx="125280" cy="55440"/>
            </p14:xfrm>
          </p:contentPart>
        </mc:Choice>
        <mc:Fallback>
          <p:pic>
            <p:nvPicPr>
              <p:cNvPr id="476" name="Input penna 475">
                <a:extLst>
                  <a:ext uri="{FF2B5EF4-FFF2-40B4-BE49-F238E27FC236}">
                    <a16:creationId xmlns:a16="http://schemas.microsoft.com/office/drawing/2014/main" id="{75E38CDF-9CA0-5BAD-498E-407CD6369496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2384904" y="3888120"/>
                <a:ext cx="140400" cy="70560"/>
              </a:xfrm>
              <a:prstGeom prst="rect">
                <a:avLst/>
              </a:prstGeom>
            </p:spPr>
          </p:pic>
        </mc:Fallback>
      </mc:AlternateContent>
      <p:grpSp>
        <p:nvGrpSpPr>
          <p:cNvPr id="492" name="Gruppo 491">
            <a:extLst>
              <a:ext uri="{FF2B5EF4-FFF2-40B4-BE49-F238E27FC236}">
                <a16:creationId xmlns:a16="http://schemas.microsoft.com/office/drawing/2014/main" id="{3CAB8CB7-A9C7-764C-E8B3-4F33654E203B}"/>
              </a:ext>
            </a:extLst>
          </p:cNvPr>
          <p:cNvGrpSpPr/>
          <p:nvPr/>
        </p:nvGrpSpPr>
        <p:grpSpPr>
          <a:xfrm>
            <a:off x="3404064" y="4142280"/>
            <a:ext cx="1359720" cy="419400"/>
            <a:chOff x="3404064" y="4142280"/>
            <a:chExt cx="1359720" cy="419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0F65924C-42A0-C714-B050-5E3EB435CFC2}"/>
                    </a:ext>
                  </a:extLst>
                </p14:cNvPr>
                <p14:cNvContentPartPr/>
                <p14:nvPr/>
              </p14:nvContentPartPr>
              <p14:xfrm>
                <a:off x="3404064" y="4142280"/>
                <a:ext cx="389520" cy="419400"/>
              </p14:xfrm>
            </p:contentPart>
          </mc:Choice>
          <mc:Fallback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0F65924C-42A0-C714-B050-5E3EB435CFC2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396504" y="4134720"/>
                  <a:ext cx="404640" cy="43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A8A9DE8E-6AAA-F2D3-341A-F5890D3AEDAC}"/>
                    </a:ext>
                  </a:extLst>
                </p14:cNvPr>
                <p14:cNvContentPartPr/>
                <p14:nvPr/>
              </p14:nvContentPartPr>
              <p14:xfrm>
                <a:off x="3762624" y="4253880"/>
                <a:ext cx="251640" cy="267840"/>
              </p14:xfrm>
            </p:contentPart>
          </mc:Choice>
          <mc:Fallback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A8A9DE8E-6AAA-F2D3-341A-F5890D3AEDAC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755064" y="4246320"/>
                  <a:ext cx="26640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1DC45BD1-B14A-B9B1-9F34-CCE9B8AD7A08}"/>
                    </a:ext>
                  </a:extLst>
                </p14:cNvPr>
                <p14:cNvContentPartPr/>
                <p14:nvPr/>
              </p14:nvContentPartPr>
              <p14:xfrm>
                <a:off x="3991224" y="4294560"/>
                <a:ext cx="142920" cy="205200"/>
              </p14:xfrm>
            </p:contentPart>
          </mc:Choice>
          <mc:Fallback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1DC45BD1-B14A-B9B1-9F34-CCE9B8AD7A08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983664" y="4287000"/>
                  <a:ext cx="15804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339F3F81-E9F6-FB74-85B7-CE623FADCCDD}"/>
                    </a:ext>
                  </a:extLst>
                </p14:cNvPr>
                <p14:cNvContentPartPr/>
                <p14:nvPr/>
              </p14:nvContentPartPr>
              <p14:xfrm>
                <a:off x="4195344" y="4290960"/>
                <a:ext cx="105120" cy="167400"/>
              </p14:xfrm>
            </p:contentPart>
          </mc:Choice>
          <mc:Fallback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339F3F81-E9F6-FB74-85B7-CE623FADCCD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187784" y="4283400"/>
                  <a:ext cx="12024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81" name="Input penna 480">
                  <a:extLst>
                    <a:ext uri="{FF2B5EF4-FFF2-40B4-BE49-F238E27FC236}">
                      <a16:creationId xmlns:a16="http://schemas.microsoft.com/office/drawing/2014/main" id="{ECD351A5-E995-6555-7B4D-F40531C156A0}"/>
                    </a:ext>
                  </a:extLst>
                </p14:cNvPr>
                <p14:cNvContentPartPr/>
                <p14:nvPr/>
              </p14:nvContentPartPr>
              <p14:xfrm>
                <a:off x="4358064" y="4180440"/>
                <a:ext cx="213840" cy="336600"/>
              </p14:xfrm>
            </p:contentPart>
          </mc:Choice>
          <mc:Fallback>
            <p:pic>
              <p:nvPicPr>
                <p:cNvPr id="481" name="Input penna 480">
                  <a:extLst>
                    <a:ext uri="{FF2B5EF4-FFF2-40B4-BE49-F238E27FC236}">
                      <a16:creationId xmlns:a16="http://schemas.microsoft.com/office/drawing/2014/main" id="{ECD351A5-E995-6555-7B4D-F40531C156A0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350504" y="4172880"/>
                  <a:ext cx="228960" cy="35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724BEB52-9B42-6FA9-6BF2-AAE216452CBE}"/>
                    </a:ext>
                  </a:extLst>
                </p14:cNvPr>
                <p14:cNvContentPartPr/>
                <p14:nvPr/>
              </p14:nvContentPartPr>
              <p14:xfrm>
                <a:off x="4659744" y="4363320"/>
                <a:ext cx="104040" cy="165960"/>
              </p14:xfrm>
            </p:contentPart>
          </mc:Choice>
          <mc:Fallback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724BEB52-9B42-6FA9-6BF2-AAE216452CBE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652184" y="4355760"/>
                  <a:ext cx="119160" cy="181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0" name="Gruppo 489">
            <a:extLst>
              <a:ext uri="{FF2B5EF4-FFF2-40B4-BE49-F238E27FC236}">
                <a16:creationId xmlns:a16="http://schemas.microsoft.com/office/drawing/2014/main" id="{90EC69C6-563A-6FF5-6792-AF84734E2880}"/>
              </a:ext>
            </a:extLst>
          </p:cNvPr>
          <p:cNvGrpSpPr/>
          <p:nvPr/>
        </p:nvGrpSpPr>
        <p:grpSpPr>
          <a:xfrm>
            <a:off x="5112624" y="3949680"/>
            <a:ext cx="143280" cy="200520"/>
            <a:chOff x="5112624" y="3949680"/>
            <a:chExt cx="143280" cy="20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067C6CE1-C673-9410-1123-21587EE751C5}"/>
                    </a:ext>
                  </a:extLst>
                </p14:cNvPr>
                <p14:cNvContentPartPr/>
                <p14:nvPr/>
              </p14:nvContentPartPr>
              <p14:xfrm>
                <a:off x="5112624" y="3949680"/>
                <a:ext cx="80640" cy="133920"/>
              </p14:xfrm>
            </p:contentPart>
          </mc:Choice>
          <mc:Fallback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067C6CE1-C673-9410-1123-21587EE751C5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105064" y="3942120"/>
                  <a:ext cx="9576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336D5C80-B9D2-1260-7957-720CDFF6FBFA}"/>
                    </a:ext>
                  </a:extLst>
                </p14:cNvPr>
                <p14:cNvContentPartPr/>
                <p14:nvPr/>
              </p14:nvContentPartPr>
              <p14:xfrm>
                <a:off x="5191824" y="3955800"/>
                <a:ext cx="64080" cy="194400"/>
              </p14:xfrm>
            </p:contentPart>
          </mc:Choice>
          <mc:Fallback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336D5C80-B9D2-1260-7957-720CDFF6FBFA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184264" y="3948240"/>
                  <a:ext cx="79200" cy="209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8" name="Gruppo 487">
            <a:extLst>
              <a:ext uri="{FF2B5EF4-FFF2-40B4-BE49-F238E27FC236}">
                <a16:creationId xmlns:a16="http://schemas.microsoft.com/office/drawing/2014/main" id="{2A3C8443-0C77-C93A-7012-6965F71D9475}"/>
              </a:ext>
            </a:extLst>
          </p:cNvPr>
          <p:cNvGrpSpPr/>
          <p:nvPr/>
        </p:nvGrpSpPr>
        <p:grpSpPr>
          <a:xfrm>
            <a:off x="2552304" y="5007360"/>
            <a:ext cx="354600" cy="443160"/>
            <a:chOff x="2552304" y="5007360"/>
            <a:chExt cx="354600" cy="443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4269FB8C-C4C6-63AC-7D87-67A58149C9E6}"/>
                    </a:ext>
                  </a:extLst>
                </p14:cNvPr>
                <p14:cNvContentPartPr/>
                <p14:nvPr/>
              </p14:nvContentPartPr>
              <p14:xfrm>
                <a:off x="2552304" y="5007360"/>
                <a:ext cx="281520" cy="443160"/>
              </p14:xfrm>
            </p:contentPart>
          </mc:Choice>
          <mc:Fallback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4269FB8C-C4C6-63AC-7D87-67A58149C9E6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544744" y="4999800"/>
                  <a:ext cx="296640" cy="45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57BD1F62-A893-4CFB-11BF-E0495E0B2434}"/>
                    </a:ext>
                  </a:extLst>
                </p14:cNvPr>
                <p14:cNvContentPartPr/>
                <p14:nvPr/>
              </p14:nvContentPartPr>
              <p14:xfrm>
                <a:off x="2870184" y="5277360"/>
                <a:ext cx="36720" cy="158760"/>
              </p14:xfrm>
            </p:contentPart>
          </mc:Choice>
          <mc:Fallback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57BD1F62-A893-4CFB-11BF-E0495E0B2434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862624" y="5269800"/>
                  <a:ext cx="51840" cy="17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6" name="Gruppo 505">
            <a:extLst>
              <a:ext uri="{FF2B5EF4-FFF2-40B4-BE49-F238E27FC236}">
                <a16:creationId xmlns:a16="http://schemas.microsoft.com/office/drawing/2014/main" id="{8637F76C-99B5-CC03-0C12-EF2DEC82B1B9}"/>
              </a:ext>
            </a:extLst>
          </p:cNvPr>
          <p:cNvGrpSpPr/>
          <p:nvPr/>
        </p:nvGrpSpPr>
        <p:grpSpPr>
          <a:xfrm>
            <a:off x="3516024" y="4917720"/>
            <a:ext cx="900000" cy="599040"/>
            <a:chOff x="3516024" y="4917720"/>
            <a:chExt cx="900000" cy="599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07028750-3721-84FC-D5EA-4E2773CD20A0}"/>
                    </a:ext>
                  </a:extLst>
                </p14:cNvPr>
                <p14:cNvContentPartPr/>
                <p14:nvPr/>
              </p14:nvContentPartPr>
              <p14:xfrm>
                <a:off x="3516024" y="5134800"/>
                <a:ext cx="167760" cy="381960"/>
              </p14:xfrm>
            </p:contentPart>
          </mc:Choice>
          <mc:Fallback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07028750-3721-84FC-D5EA-4E2773CD20A0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508464" y="5127240"/>
                  <a:ext cx="182880" cy="39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498" name="Input penna 497">
                  <a:extLst>
                    <a:ext uri="{FF2B5EF4-FFF2-40B4-BE49-F238E27FC236}">
                      <a16:creationId xmlns:a16="http://schemas.microsoft.com/office/drawing/2014/main" id="{57B258FE-78F0-98D4-BF40-689B8B92609F}"/>
                    </a:ext>
                  </a:extLst>
                </p14:cNvPr>
                <p14:cNvContentPartPr/>
                <p14:nvPr/>
              </p14:nvContentPartPr>
              <p14:xfrm>
                <a:off x="3564624" y="5260080"/>
                <a:ext cx="79200" cy="27360"/>
              </p14:xfrm>
            </p:contentPart>
          </mc:Choice>
          <mc:Fallback>
            <p:pic>
              <p:nvPicPr>
                <p:cNvPr id="498" name="Input penna 497">
                  <a:extLst>
                    <a:ext uri="{FF2B5EF4-FFF2-40B4-BE49-F238E27FC236}">
                      <a16:creationId xmlns:a16="http://schemas.microsoft.com/office/drawing/2014/main" id="{57B258FE-78F0-98D4-BF40-689B8B92609F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557064" y="5252520"/>
                  <a:ext cx="943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7602C61C-EC4F-3EFA-F0DF-7D3F58934901}"/>
                    </a:ext>
                  </a:extLst>
                </p14:cNvPr>
                <p14:cNvContentPartPr/>
                <p14:nvPr/>
              </p14:nvContentPartPr>
              <p14:xfrm>
                <a:off x="3618624" y="5091960"/>
                <a:ext cx="315360" cy="16200"/>
              </p14:xfrm>
            </p:contentPart>
          </mc:Choice>
          <mc:Fallback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7602C61C-EC4F-3EFA-F0DF-7D3F58934901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611064" y="5084400"/>
                  <a:ext cx="3301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4438C728-FE50-2837-5099-7F16018C5CFA}"/>
                    </a:ext>
                  </a:extLst>
                </p14:cNvPr>
                <p14:cNvContentPartPr/>
                <p14:nvPr/>
              </p14:nvContentPartPr>
              <p14:xfrm>
                <a:off x="3839304" y="5139840"/>
                <a:ext cx="238680" cy="33480"/>
              </p14:xfrm>
            </p:contentPart>
          </mc:Choice>
          <mc:Fallback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4438C728-FE50-2837-5099-7F16018C5CFA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831744" y="5132280"/>
                  <a:ext cx="2534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CC76FA91-04BD-0DA8-C691-B8AAC5D63274}"/>
                    </a:ext>
                  </a:extLst>
                </p14:cNvPr>
                <p14:cNvContentPartPr/>
                <p14:nvPr/>
              </p14:nvContentPartPr>
              <p14:xfrm>
                <a:off x="3954864" y="5180160"/>
                <a:ext cx="88920" cy="268920"/>
              </p14:xfrm>
            </p:contentPart>
          </mc:Choice>
          <mc:Fallback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CC76FA91-04BD-0DA8-C691-B8AAC5D63274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947304" y="5172600"/>
                  <a:ext cx="10404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502" name="Input penna 501">
                  <a:extLst>
                    <a:ext uri="{FF2B5EF4-FFF2-40B4-BE49-F238E27FC236}">
                      <a16:creationId xmlns:a16="http://schemas.microsoft.com/office/drawing/2014/main" id="{95917531-498E-B5B7-44C0-FAF0DAB59FD2}"/>
                    </a:ext>
                  </a:extLst>
                </p14:cNvPr>
                <p14:cNvContentPartPr/>
                <p14:nvPr/>
              </p14:nvContentPartPr>
              <p14:xfrm>
                <a:off x="4043064" y="5178000"/>
                <a:ext cx="192600" cy="326880"/>
              </p14:xfrm>
            </p:contentPart>
          </mc:Choice>
          <mc:Fallback>
            <p:pic>
              <p:nvPicPr>
                <p:cNvPr id="502" name="Input penna 501">
                  <a:extLst>
                    <a:ext uri="{FF2B5EF4-FFF2-40B4-BE49-F238E27FC236}">
                      <a16:creationId xmlns:a16="http://schemas.microsoft.com/office/drawing/2014/main" id="{95917531-498E-B5B7-44C0-FAF0DAB59FD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035864" y="5170440"/>
                  <a:ext cx="20772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DD4E6A86-EACC-44AB-CDA8-400E58AC440B}"/>
                    </a:ext>
                  </a:extLst>
                </p14:cNvPr>
                <p14:cNvContentPartPr/>
                <p14:nvPr/>
              </p14:nvContentPartPr>
              <p14:xfrm>
                <a:off x="4079784" y="5294280"/>
                <a:ext cx="174960" cy="81360"/>
              </p14:xfrm>
            </p:contentPart>
          </mc:Choice>
          <mc:Fallback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DD4E6A86-EACC-44AB-CDA8-400E58AC440B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072224" y="5286720"/>
                  <a:ext cx="19008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DD517CA7-5482-7131-F5CC-CFAACEDCC4FC}"/>
                    </a:ext>
                  </a:extLst>
                </p14:cNvPr>
                <p14:cNvContentPartPr/>
                <p14:nvPr/>
              </p14:nvContentPartPr>
              <p14:xfrm>
                <a:off x="4342584" y="4917720"/>
                <a:ext cx="73440" cy="152640"/>
              </p14:xfrm>
            </p:contentPart>
          </mc:Choice>
          <mc:Fallback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DD517CA7-5482-7131-F5CC-CFAACEDCC4FC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4335384" y="4910160"/>
                  <a:ext cx="88560" cy="167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4">
            <p14:nvContentPartPr>
              <p14:cNvPr id="508" name="Input penna 507">
                <a:extLst>
                  <a:ext uri="{FF2B5EF4-FFF2-40B4-BE49-F238E27FC236}">
                    <a16:creationId xmlns:a16="http://schemas.microsoft.com/office/drawing/2014/main" id="{E971107F-501C-A50A-4E34-5EB3BF3CB02A}"/>
                  </a:ext>
                </a:extLst>
              </p14:cNvPr>
              <p14:cNvContentPartPr/>
              <p14:nvPr/>
            </p14:nvContentPartPr>
            <p14:xfrm>
              <a:off x="6184344" y="2328960"/>
              <a:ext cx="294120" cy="24840"/>
            </p14:xfrm>
          </p:contentPart>
        </mc:Choice>
        <mc:Fallback>
          <p:pic>
            <p:nvPicPr>
              <p:cNvPr id="508" name="Input penna 507">
                <a:extLst>
                  <a:ext uri="{FF2B5EF4-FFF2-40B4-BE49-F238E27FC236}">
                    <a16:creationId xmlns:a16="http://schemas.microsoft.com/office/drawing/2014/main" id="{E971107F-501C-A50A-4E34-5EB3BF3CB02A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6176784" y="2321400"/>
                <a:ext cx="308880" cy="39960"/>
              </a:xfrm>
              <a:prstGeom prst="rect">
                <a:avLst/>
              </a:prstGeom>
            </p:spPr>
          </p:pic>
        </mc:Fallback>
      </mc:AlternateContent>
      <p:grpSp>
        <p:nvGrpSpPr>
          <p:cNvPr id="514" name="Gruppo 513">
            <a:extLst>
              <a:ext uri="{FF2B5EF4-FFF2-40B4-BE49-F238E27FC236}">
                <a16:creationId xmlns:a16="http://schemas.microsoft.com/office/drawing/2014/main" id="{D0DC7E94-950E-8F0D-83CE-465043DDDD22}"/>
              </a:ext>
            </a:extLst>
          </p:cNvPr>
          <p:cNvGrpSpPr/>
          <p:nvPr/>
        </p:nvGrpSpPr>
        <p:grpSpPr>
          <a:xfrm>
            <a:off x="6811824" y="2174520"/>
            <a:ext cx="735840" cy="488520"/>
            <a:chOff x="6811824" y="2174520"/>
            <a:chExt cx="735840" cy="488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A625384F-7DD0-A3F3-13B6-854FDD0D4B96}"/>
                    </a:ext>
                  </a:extLst>
                </p14:cNvPr>
                <p14:cNvContentPartPr/>
                <p14:nvPr/>
              </p14:nvContentPartPr>
              <p14:xfrm>
                <a:off x="6811824" y="2245440"/>
                <a:ext cx="173520" cy="417600"/>
              </p14:xfrm>
            </p:contentPart>
          </mc:Choice>
          <mc:Fallback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A625384F-7DD0-A3F3-13B6-854FDD0D4B96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804264" y="2237880"/>
                  <a:ext cx="188640" cy="43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73B6F190-674F-5DFC-2881-C390E533F79B}"/>
                    </a:ext>
                  </a:extLst>
                </p14:cNvPr>
                <p14:cNvContentPartPr/>
                <p14:nvPr/>
              </p14:nvContentPartPr>
              <p14:xfrm>
                <a:off x="7052304" y="2276400"/>
                <a:ext cx="56880" cy="190440"/>
              </p14:xfrm>
            </p:contentPart>
          </mc:Choice>
          <mc:Fallback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73B6F190-674F-5DFC-2881-C390E533F79B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044744" y="2268840"/>
                  <a:ext cx="7200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40022B02-FD3D-DFFC-871C-4C51909C2D4A}"/>
                    </a:ext>
                  </a:extLst>
                </p14:cNvPr>
                <p14:cNvContentPartPr/>
                <p14:nvPr/>
              </p14:nvContentPartPr>
              <p14:xfrm>
                <a:off x="7205664" y="2369280"/>
                <a:ext cx="158400" cy="156240"/>
              </p14:xfrm>
            </p:contentPart>
          </mc:Choice>
          <mc:Fallback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40022B02-FD3D-DFFC-871C-4C51909C2D4A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198104" y="2362080"/>
                  <a:ext cx="17352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8B160506-0185-1F3D-65C2-FF7E6F81A7EC}"/>
                    </a:ext>
                  </a:extLst>
                </p14:cNvPr>
                <p14:cNvContentPartPr/>
                <p14:nvPr/>
              </p14:nvContentPartPr>
              <p14:xfrm>
                <a:off x="7401144" y="2174520"/>
                <a:ext cx="146520" cy="39600"/>
              </p14:xfrm>
            </p:contentPart>
          </mc:Choice>
          <mc:Fallback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8B160506-0185-1F3D-65C2-FF7E6F81A7EC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393944" y="2166960"/>
                  <a:ext cx="161640" cy="5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5" name="Gruppo 524">
            <a:extLst>
              <a:ext uri="{FF2B5EF4-FFF2-40B4-BE49-F238E27FC236}">
                <a16:creationId xmlns:a16="http://schemas.microsoft.com/office/drawing/2014/main" id="{60B3A1B2-8824-6E9D-9793-E6D7F3028E70}"/>
              </a:ext>
            </a:extLst>
          </p:cNvPr>
          <p:cNvGrpSpPr/>
          <p:nvPr/>
        </p:nvGrpSpPr>
        <p:grpSpPr>
          <a:xfrm>
            <a:off x="8188824" y="2109360"/>
            <a:ext cx="1844280" cy="599040"/>
            <a:chOff x="8188824" y="2109360"/>
            <a:chExt cx="1844280" cy="599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515" name="Input penna 514">
                  <a:extLst>
                    <a:ext uri="{FF2B5EF4-FFF2-40B4-BE49-F238E27FC236}">
                      <a16:creationId xmlns:a16="http://schemas.microsoft.com/office/drawing/2014/main" id="{BAE1D28D-C7FF-2C1D-5AE5-2810F0A3B56F}"/>
                    </a:ext>
                  </a:extLst>
                </p14:cNvPr>
                <p14:cNvContentPartPr/>
                <p14:nvPr/>
              </p14:nvContentPartPr>
              <p14:xfrm>
                <a:off x="8188824" y="2260200"/>
                <a:ext cx="219600" cy="448200"/>
              </p14:xfrm>
            </p:contentPart>
          </mc:Choice>
          <mc:Fallback>
            <p:pic>
              <p:nvPicPr>
                <p:cNvPr id="515" name="Input penna 514">
                  <a:extLst>
                    <a:ext uri="{FF2B5EF4-FFF2-40B4-BE49-F238E27FC236}">
                      <a16:creationId xmlns:a16="http://schemas.microsoft.com/office/drawing/2014/main" id="{BAE1D28D-C7FF-2C1D-5AE5-2810F0A3B56F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8181264" y="2252640"/>
                  <a:ext cx="234720" cy="46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516" name="Input penna 515">
                  <a:extLst>
                    <a:ext uri="{FF2B5EF4-FFF2-40B4-BE49-F238E27FC236}">
                      <a16:creationId xmlns:a16="http://schemas.microsoft.com/office/drawing/2014/main" id="{B2C95A6F-2F5C-31C1-E41E-C6ADD6D1C5FB}"/>
                    </a:ext>
                  </a:extLst>
                </p14:cNvPr>
                <p14:cNvContentPartPr/>
                <p14:nvPr/>
              </p14:nvContentPartPr>
              <p14:xfrm>
                <a:off x="8535504" y="2296920"/>
                <a:ext cx="45000" cy="181800"/>
              </p14:xfrm>
            </p:contentPart>
          </mc:Choice>
          <mc:Fallback>
            <p:pic>
              <p:nvPicPr>
                <p:cNvPr id="516" name="Input penna 515">
                  <a:extLst>
                    <a:ext uri="{FF2B5EF4-FFF2-40B4-BE49-F238E27FC236}">
                      <a16:creationId xmlns:a16="http://schemas.microsoft.com/office/drawing/2014/main" id="{B2C95A6F-2F5C-31C1-E41E-C6ADD6D1C5FB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527944" y="2289360"/>
                  <a:ext cx="6012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517" name="Input penna 516">
                  <a:extLst>
                    <a:ext uri="{FF2B5EF4-FFF2-40B4-BE49-F238E27FC236}">
                      <a16:creationId xmlns:a16="http://schemas.microsoft.com/office/drawing/2014/main" id="{2FEF4E9D-C970-95CB-4CF0-B0A89FC20F8D}"/>
                    </a:ext>
                  </a:extLst>
                </p14:cNvPr>
                <p14:cNvContentPartPr/>
                <p14:nvPr/>
              </p14:nvContentPartPr>
              <p14:xfrm>
                <a:off x="8680584" y="2273880"/>
                <a:ext cx="108720" cy="231120"/>
              </p14:xfrm>
            </p:contentPart>
          </mc:Choice>
          <mc:Fallback>
            <p:pic>
              <p:nvPicPr>
                <p:cNvPr id="517" name="Input penna 516">
                  <a:extLst>
                    <a:ext uri="{FF2B5EF4-FFF2-40B4-BE49-F238E27FC236}">
                      <a16:creationId xmlns:a16="http://schemas.microsoft.com/office/drawing/2014/main" id="{2FEF4E9D-C970-95CB-4CF0-B0A89FC20F8D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8673024" y="2266320"/>
                  <a:ext cx="12384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518" name="Input penna 517">
                  <a:extLst>
                    <a:ext uri="{FF2B5EF4-FFF2-40B4-BE49-F238E27FC236}">
                      <a16:creationId xmlns:a16="http://schemas.microsoft.com/office/drawing/2014/main" id="{28566E91-62AC-1387-BFD0-ACDDF833DE7E}"/>
                    </a:ext>
                  </a:extLst>
                </p14:cNvPr>
                <p14:cNvContentPartPr/>
                <p14:nvPr/>
              </p14:nvContentPartPr>
              <p14:xfrm>
                <a:off x="8854104" y="2336520"/>
                <a:ext cx="80640" cy="158760"/>
              </p14:xfrm>
            </p:contentPart>
          </mc:Choice>
          <mc:Fallback>
            <p:pic>
              <p:nvPicPr>
                <p:cNvPr id="518" name="Input penna 517">
                  <a:extLst>
                    <a:ext uri="{FF2B5EF4-FFF2-40B4-BE49-F238E27FC236}">
                      <a16:creationId xmlns:a16="http://schemas.microsoft.com/office/drawing/2014/main" id="{28566E91-62AC-1387-BFD0-ACDDF833DE7E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8846544" y="2328960"/>
                  <a:ext cx="9576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519" name="Input penna 518">
                  <a:extLst>
                    <a:ext uri="{FF2B5EF4-FFF2-40B4-BE49-F238E27FC236}">
                      <a16:creationId xmlns:a16="http://schemas.microsoft.com/office/drawing/2014/main" id="{7C8A4F1D-F300-ED16-FA9D-E1E2B10A3976}"/>
                    </a:ext>
                  </a:extLst>
                </p14:cNvPr>
                <p14:cNvContentPartPr/>
                <p14:nvPr/>
              </p14:nvContentPartPr>
              <p14:xfrm>
                <a:off x="9021504" y="2340120"/>
                <a:ext cx="113400" cy="145080"/>
              </p14:xfrm>
            </p:contentPart>
          </mc:Choice>
          <mc:Fallback>
            <p:pic>
              <p:nvPicPr>
                <p:cNvPr id="519" name="Input penna 518">
                  <a:extLst>
                    <a:ext uri="{FF2B5EF4-FFF2-40B4-BE49-F238E27FC236}">
                      <a16:creationId xmlns:a16="http://schemas.microsoft.com/office/drawing/2014/main" id="{7C8A4F1D-F300-ED16-FA9D-E1E2B10A3976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9013944" y="2332560"/>
                  <a:ext cx="12852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520" name="Input penna 519">
                  <a:extLst>
                    <a:ext uri="{FF2B5EF4-FFF2-40B4-BE49-F238E27FC236}">
                      <a16:creationId xmlns:a16="http://schemas.microsoft.com/office/drawing/2014/main" id="{0825E0BE-9557-7AAC-C1F9-907DF85F4AB6}"/>
                    </a:ext>
                  </a:extLst>
                </p14:cNvPr>
                <p14:cNvContentPartPr/>
                <p14:nvPr/>
              </p14:nvContentPartPr>
              <p14:xfrm>
                <a:off x="9277104" y="2109360"/>
                <a:ext cx="66240" cy="373320"/>
              </p14:xfrm>
            </p:contentPart>
          </mc:Choice>
          <mc:Fallback>
            <p:pic>
              <p:nvPicPr>
                <p:cNvPr id="520" name="Input penna 519">
                  <a:extLst>
                    <a:ext uri="{FF2B5EF4-FFF2-40B4-BE49-F238E27FC236}">
                      <a16:creationId xmlns:a16="http://schemas.microsoft.com/office/drawing/2014/main" id="{0825E0BE-9557-7AAC-C1F9-907DF85F4AB6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9269544" y="2101800"/>
                  <a:ext cx="81360" cy="38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521" name="Input penna 520">
                  <a:extLst>
                    <a:ext uri="{FF2B5EF4-FFF2-40B4-BE49-F238E27FC236}">
                      <a16:creationId xmlns:a16="http://schemas.microsoft.com/office/drawing/2014/main" id="{F7885C5D-82E7-E63B-4DE1-BA09AFEF4209}"/>
                    </a:ext>
                  </a:extLst>
                </p14:cNvPr>
                <p14:cNvContentPartPr/>
                <p14:nvPr/>
              </p14:nvContentPartPr>
              <p14:xfrm>
                <a:off x="9439824" y="2330040"/>
                <a:ext cx="98280" cy="147600"/>
              </p14:xfrm>
            </p:contentPart>
          </mc:Choice>
          <mc:Fallback>
            <p:pic>
              <p:nvPicPr>
                <p:cNvPr id="521" name="Input penna 520">
                  <a:extLst>
                    <a:ext uri="{FF2B5EF4-FFF2-40B4-BE49-F238E27FC236}">
                      <a16:creationId xmlns:a16="http://schemas.microsoft.com/office/drawing/2014/main" id="{F7885C5D-82E7-E63B-4DE1-BA09AFEF4209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432264" y="2322840"/>
                  <a:ext cx="11340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522" name="Input penna 521">
                  <a:extLst>
                    <a:ext uri="{FF2B5EF4-FFF2-40B4-BE49-F238E27FC236}">
                      <a16:creationId xmlns:a16="http://schemas.microsoft.com/office/drawing/2014/main" id="{65F2509D-F25B-F94F-277B-9BF1B8F8F4BF}"/>
                    </a:ext>
                  </a:extLst>
                </p14:cNvPr>
                <p14:cNvContentPartPr/>
                <p14:nvPr/>
              </p14:nvContentPartPr>
              <p14:xfrm>
                <a:off x="9682824" y="2110440"/>
                <a:ext cx="179640" cy="389160"/>
              </p14:xfrm>
            </p:contentPart>
          </mc:Choice>
          <mc:Fallback>
            <p:pic>
              <p:nvPicPr>
                <p:cNvPr id="522" name="Input penna 521">
                  <a:extLst>
                    <a:ext uri="{FF2B5EF4-FFF2-40B4-BE49-F238E27FC236}">
                      <a16:creationId xmlns:a16="http://schemas.microsoft.com/office/drawing/2014/main" id="{65F2509D-F25B-F94F-277B-9BF1B8F8F4BF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9675264" y="2103240"/>
                  <a:ext cx="194760" cy="40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523" name="Input penna 522">
                  <a:extLst>
                    <a:ext uri="{FF2B5EF4-FFF2-40B4-BE49-F238E27FC236}">
                      <a16:creationId xmlns:a16="http://schemas.microsoft.com/office/drawing/2014/main" id="{B3751320-2933-3EF2-4229-8BAC56E8FF2D}"/>
                    </a:ext>
                  </a:extLst>
                </p14:cNvPr>
                <p14:cNvContentPartPr/>
                <p14:nvPr/>
              </p14:nvContentPartPr>
              <p14:xfrm>
                <a:off x="9890184" y="2299440"/>
                <a:ext cx="142920" cy="141480"/>
              </p14:xfrm>
            </p:contentPart>
          </mc:Choice>
          <mc:Fallback>
            <p:pic>
              <p:nvPicPr>
                <p:cNvPr id="523" name="Input penna 522">
                  <a:extLst>
                    <a:ext uri="{FF2B5EF4-FFF2-40B4-BE49-F238E27FC236}">
                      <a16:creationId xmlns:a16="http://schemas.microsoft.com/office/drawing/2014/main" id="{B3751320-2933-3EF2-4229-8BAC56E8FF2D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9882984" y="2291880"/>
                  <a:ext cx="158040" cy="156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2">
            <p14:nvContentPartPr>
              <p14:cNvPr id="526" name="Input penna 525">
                <a:extLst>
                  <a:ext uri="{FF2B5EF4-FFF2-40B4-BE49-F238E27FC236}">
                    <a16:creationId xmlns:a16="http://schemas.microsoft.com/office/drawing/2014/main" id="{97FDFDBC-14F1-F8F7-18C6-EC49A984C3D0}"/>
                  </a:ext>
                </a:extLst>
              </p14:cNvPr>
              <p14:cNvContentPartPr/>
              <p14:nvPr/>
            </p14:nvContentPartPr>
            <p14:xfrm>
              <a:off x="8111784" y="2881200"/>
              <a:ext cx="239040" cy="428760"/>
            </p14:xfrm>
          </p:contentPart>
        </mc:Choice>
        <mc:Fallback>
          <p:pic>
            <p:nvPicPr>
              <p:cNvPr id="526" name="Input penna 525">
                <a:extLst>
                  <a:ext uri="{FF2B5EF4-FFF2-40B4-BE49-F238E27FC236}">
                    <a16:creationId xmlns:a16="http://schemas.microsoft.com/office/drawing/2014/main" id="{97FDFDBC-14F1-F8F7-18C6-EC49A984C3D0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8104224" y="2873640"/>
                <a:ext cx="254160" cy="44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4">
            <p14:nvContentPartPr>
              <p14:cNvPr id="527" name="Input penna 526">
                <a:extLst>
                  <a:ext uri="{FF2B5EF4-FFF2-40B4-BE49-F238E27FC236}">
                    <a16:creationId xmlns:a16="http://schemas.microsoft.com/office/drawing/2014/main" id="{FB898963-9740-55DC-759F-3469CFAADF11}"/>
                  </a:ext>
                </a:extLst>
              </p14:cNvPr>
              <p14:cNvContentPartPr/>
              <p14:nvPr/>
            </p14:nvContentPartPr>
            <p14:xfrm>
              <a:off x="8542704" y="3071280"/>
              <a:ext cx="16560" cy="237240"/>
            </p14:xfrm>
          </p:contentPart>
        </mc:Choice>
        <mc:Fallback>
          <p:pic>
            <p:nvPicPr>
              <p:cNvPr id="527" name="Input penna 526">
                <a:extLst>
                  <a:ext uri="{FF2B5EF4-FFF2-40B4-BE49-F238E27FC236}">
                    <a16:creationId xmlns:a16="http://schemas.microsoft.com/office/drawing/2014/main" id="{FB898963-9740-55DC-759F-3469CFAADF11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8535144" y="3063720"/>
                <a:ext cx="31680" cy="25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6">
            <p14:nvContentPartPr>
              <p14:cNvPr id="528" name="Input penna 527">
                <a:extLst>
                  <a:ext uri="{FF2B5EF4-FFF2-40B4-BE49-F238E27FC236}">
                    <a16:creationId xmlns:a16="http://schemas.microsoft.com/office/drawing/2014/main" id="{CCA1595C-7EEC-35A2-90EA-F541BA4D45E2}"/>
                  </a:ext>
                </a:extLst>
              </p14:cNvPr>
              <p14:cNvContentPartPr/>
              <p14:nvPr/>
            </p14:nvContentPartPr>
            <p14:xfrm>
              <a:off x="9138144" y="3010080"/>
              <a:ext cx="299880" cy="334080"/>
            </p14:xfrm>
          </p:contentPart>
        </mc:Choice>
        <mc:Fallback>
          <p:pic>
            <p:nvPicPr>
              <p:cNvPr id="528" name="Input penna 527">
                <a:extLst>
                  <a:ext uri="{FF2B5EF4-FFF2-40B4-BE49-F238E27FC236}">
                    <a16:creationId xmlns:a16="http://schemas.microsoft.com/office/drawing/2014/main" id="{CCA1595C-7EEC-35A2-90EA-F541BA4D45E2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9130584" y="3002520"/>
                <a:ext cx="315000" cy="349200"/>
              </a:xfrm>
              <a:prstGeom prst="rect">
                <a:avLst/>
              </a:prstGeom>
            </p:spPr>
          </p:pic>
        </mc:Fallback>
      </mc:AlternateContent>
      <p:grpSp>
        <p:nvGrpSpPr>
          <p:cNvPr id="534" name="Gruppo 533">
            <a:extLst>
              <a:ext uri="{FF2B5EF4-FFF2-40B4-BE49-F238E27FC236}">
                <a16:creationId xmlns:a16="http://schemas.microsoft.com/office/drawing/2014/main" id="{18DF3B87-5882-6138-6D9B-31E2F85A6DB3}"/>
              </a:ext>
            </a:extLst>
          </p:cNvPr>
          <p:cNvGrpSpPr/>
          <p:nvPr/>
        </p:nvGrpSpPr>
        <p:grpSpPr>
          <a:xfrm>
            <a:off x="9686424" y="2754840"/>
            <a:ext cx="433080" cy="428400"/>
            <a:chOff x="9686424" y="2754840"/>
            <a:chExt cx="433080" cy="428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529" name="Input penna 528">
                  <a:extLst>
                    <a:ext uri="{FF2B5EF4-FFF2-40B4-BE49-F238E27FC236}">
                      <a16:creationId xmlns:a16="http://schemas.microsoft.com/office/drawing/2014/main" id="{C9D69B49-14C1-4690-6388-EBF1755A36AE}"/>
                    </a:ext>
                  </a:extLst>
                </p14:cNvPr>
                <p14:cNvContentPartPr/>
                <p14:nvPr/>
              </p14:nvContentPartPr>
              <p14:xfrm>
                <a:off x="9686424" y="2754840"/>
                <a:ext cx="35640" cy="428400"/>
              </p14:xfrm>
            </p:contentPart>
          </mc:Choice>
          <mc:Fallback>
            <p:pic>
              <p:nvPicPr>
                <p:cNvPr id="529" name="Input penna 528">
                  <a:extLst>
                    <a:ext uri="{FF2B5EF4-FFF2-40B4-BE49-F238E27FC236}">
                      <a16:creationId xmlns:a16="http://schemas.microsoft.com/office/drawing/2014/main" id="{C9D69B49-14C1-4690-6388-EBF1755A36AE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9678864" y="2747280"/>
                  <a:ext cx="50760" cy="44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530" name="Input penna 529">
                  <a:extLst>
                    <a:ext uri="{FF2B5EF4-FFF2-40B4-BE49-F238E27FC236}">
                      <a16:creationId xmlns:a16="http://schemas.microsoft.com/office/drawing/2014/main" id="{952E4BBB-F21F-0016-660E-ACDD4528A55F}"/>
                    </a:ext>
                  </a:extLst>
                </p14:cNvPr>
                <p14:cNvContentPartPr/>
                <p14:nvPr/>
              </p14:nvContentPartPr>
              <p14:xfrm>
                <a:off x="9694704" y="3018360"/>
                <a:ext cx="174960" cy="38520"/>
              </p14:xfrm>
            </p:contentPart>
          </mc:Choice>
          <mc:Fallback>
            <p:pic>
              <p:nvPicPr>
                <p:cNvPr id="530" name="Input penna 529">
                  <a:extLst>
                    <a:ext uri="{FF2B5EF4-FFF2-40B4-BE49-F238E27FC236}">
                      <a16:creationId xmlns:a16="http://schemas.microsoft.com/office/drawing/2014/main" id="{952E4BBB-F21F-0016-660E-ACDD4528A55F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9687144" y="3010800"/>
                  <a:ext cx="19008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531" name="Input penna 530">
                  <a:extLst>
                    <a:ext uri="{FF2B5EF4-FFF2-40B4-BE49-F238E27FC236}">
                      <a16:creationId xmlns:a16="http://schemas.microsoft.com/office/drawing/2014/main" id="{813B3296-31F3-C758-9A56-F888C80A722F}"/>
                    </a:ext>
                  </a:extLst>
                </p14:cNvPr>
                <p14:cNvContentPartPr/>
                <p14:nvPr/>
              </p14:nvContentPartPr>
              <p14:xfrm>
                <a:off x="9878664" y="3017280"/>
                <a:ext cx="141840" cy="109440"/>
              </p14:xfrm>
            </p:contentPart>
          </mc:Choice>
          <mc:Fallback>
            <p:pic>
              <p:nvPicPr>
                <p:cNvPr id="531" name="Input penna 530">
                  <a:extLst>
                    <a:ext uri="{FF2B5EF4-FFF2-40B4-BE49-F238E27FC236}">
                      <a16:creationId xmlns:a16="http://schemas.microsoft.com/office/drawing/2014/main" id="{813B3296-31F3-C758-9A56-F888C80A722F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9871104" y="3009720"/>
                  <a:ext cx="15696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532" name="Input penna 531">
                  <a:extLst>
                    <a:ext uri="{FF2B5EF4-FFF2-40B4-BE49-F238E27FC236}">
                      <a16:creationId xmlns:a16="http://schemas.microsoft.com/office/drawing/2014/main" id="{2FB081A9-EDFE-B5E6-279A-60EDBC43BCF0}"/>
                    </a:ext>
                  </a:extLst>
                </p14:cNvPr>
                <p14:cNvContentPartPr/>
                <p14:nvPr/>
              </p14:nvContentPartPr>
              <p14:xfrm>
                <a:off x="10030584" y="2916840"/>
                <a:ext cx="88920" cy="76320"/>
              </p14:xfrm>
            </p:contentPart>
          </mc:Choice>
          <mc:Fallback>
            <p:pic>
              <p:nvPicPr>
                <p:cNvPr id="532" name="Input penna 531">
                  <a:extLst>
                    <a:ext uri="{FF2B5EF4-FFF2-40B4-BE49-F238E27FC236}">
                      <a16:creationId xmlns:a16="http://schemas.microsoft.com/office/drawing/2014/main" id="{2FB081A9-EDFE-B5E6-279A-60EDBC43BCF0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0023024" y="2909280"/>
                  <a:ext cx="103680" cy="91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6">
            <p14:nvContentPartPr>
              <p14:cNvPr id="535" name="Input penna 534">
                <a:extLst>
                  <a:ext uri="{FF2B5EF4-FFF2-40B4-BE49-F238E27FC236}">
                    <a16:creationId xmlns:a16="http://schemas.microsoft.com/office/drawing/2014/main" id="{30BD42D3-4BDC-42DD-06FC-6340CD7A7FA5}"/>
                  </a:ext>
                </a:extLst>
              </p14:cNvPr>
              <p14:cNvContentPartPr/>
              <p14:nvPr/>
            </p14:nvContentPartPr>
            <p14:xfrm>
              <a:off x="6568824" y="876360"/>
              <a:ext cx="3215880" cy="111960"/>
            </p14:xfrm>
          </p:contentPart>
        </mc:Choice>
        <mc:Fallback>
          <p:pic>
            <p:nvPicPr>
              <p:cNvPr id="535" name="Input penna 534">
                <a:extLst>
                  <a:ext uri="{FF2B5EF4-FFF2-40B4-BE49-F238E27FC236}">
                    <a16:creationId xmlns:a16="http://schemas.microsoft.com/office/drawing/2014/main" id="{30BD42D3-4BDC-42DD-06FC-6340CD7A7FA5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6561264" y="868800"/>
                <a:ext cx="32310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8">
            <p14:nvContentPartPr>
              <p14:cNvPr id="538" name="Input penna 537">
                <a:extLst>
                  <a:ext uri="{FF2B5EF4-FFF2-40B4-BE49-F238E27FC236}">
                    <a16:creationId xmlns:a16="http://schemas.microsoft.com/office/drawing/2014/main" id="{E7F2D71A-7317-F3DA-ED02-B14478AA681B}"/>
                  </a:ext>
                </a:extLst>
              </p14:cNvPr>
              <p14:cNvContentPartPr/>
              <p14:nvPr/>
            </p14:nvContentPartPr>
            <p14:xfrm>
              <a:off x="8959224" y="2445240"/>
              <a:ext cx="1895040" cy="1296000"/>
            </p14:xfrm>
          </p:contentPart>
        </mc:Choice>
        <mc:Fallback>
          <p:pic>
            <p:nvPicPr>
              <p:cNvPr id="538" name="Input penna 537">
                <a:extLst>
                  <a:ext uri="{FF2B5EF4-FFF2-40B4-BE49-F238E27FC236}">
                    <a16:creationId xmlns:a16="http://schemas.microsoft.com/office/drawing/2014/main" id="{E7F2D71A-7317-F3DA-ED02-B14478AA681B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8951664" y="2437680"/>
                <a:ext cx="1910160" cy="1311120"/>
              </a:xfrm>
              <a:prstGeom prst="rect">
                <a:avLst/>
              </a:prstGeom>
            </p:spPr>
          </p:pic>
        </mc:Fallback>
      </mc:AlternateContent>
      <p:grpSp>
        <p:nvGrpSpPr>
          <p:cNvPr id="541" name="Gruppo 540">
            <a:extLst>
              <a:ext uri="{FF2B5EF4-FFF2-40B4-BE49-F238E27FC236}">
                <a16:creationId xmlns:a16="http://schemas.microsoft.com/office/drawing/2014/main" id="{BA63BEA3-4758-280D-79A0-DBD41426E440}"/>
              </a:ext>
            </a:extLst>
          </p:cNvPr>
          <p:cNvGrpSpPr/>
          <p:nvPr/>
        </p:nvGrpSpPr>
        <p:grpSpPr>
          <a:xfrm>
            <a:off x="7871664" y="1256520"/>
            <a:ext cx="2531880" cy="668880"/>
            <a:chOff x="7871664" y="1256520"/>
            <a:chExt cx="2531880" cy="66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D0FABF4A-395D-4EEF-2728-A45384604ACF}"/>
                    </a:ext>
                  </a:extLst>
                </p14:cNvPr>
                <p14:cNvContentPartPr/>
                <p14:nvPr/>
              </p14:nvContentPartPr>
              <p14:xfrm>
                <a:off x="7871664" y="1482600"/>
                <a:ext cx="23760" cy="151200"/>
              </p14:xfrm>
            </p:contentPart>
          </mc:Choice>
          <mc:Fallback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D0FABF4A-395D-4EEF-2728-A45384604ACF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7864104" y="1475040"/>
                  <a:ext cx="3888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AF2B22E2-6D75-ECC0-CA46-B5E832EE824D}"/>
                    </a:ext>
                  </a:extLst>
                </p14:cNvPr>
                <p14:cNvContentPartPr/>
                <p14:nvPr/>
              </p14:nvContentPartPr>
              <p14:xfrm>
                <a:off x="8016744" y="1525440"/>
                <a:ext cx="171360" cy="90000"/>
              </p14:xfrm>
            </p:contentPart>
          </mc:Choice>
          <mc:Fallback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AF2B22E2-6D75-ECC0-CA46-B5E832EE824D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8009184" y="1517880"/>
                  <a:ext cx="18648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5902B21E-3AF3-2228-57F8-FAF251BE8CF5}"/>
                    </a:ext>
                  </a:extLst>
                </p14:cNvPr>
                <p14:cNvContentPartPr/>
                <p14:nvPr/>
              </p14:nvContentPartPr>
              <p14:xfrm>
                <a:off x="8522544" y="1428600"/>
                <a:ext cx="221040" cy="19440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5902B21E-3AF3-2228-57F8-FAF251BE8CF5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8514984" y="1421040"/>
                  <a:ext cx="23580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14D06BEE-9C04-16D3-F6D2-08C191176832}"/>
                    </a:ext>
                  </a:extLst>
                </p14:cNvPr>
                <p14:cNvContentPartPr/>
                <p14:nvPr/>
              </p14:nvContentPartPr>
              <p14:xfrm>
                <a:off x="8723064" y="1497000"/>
                <a:ext cx="130680" cy="12672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14D06BEE-9C04-16D3-F6D2-08C191176832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8715504" y="1489440"/>
                  <a:ext cx="14580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93ADA89B-113F-087E-E637-84EDA866659E}"/>
                    </a:ext>
                  </a:extLst>
                </p14:cNvPr>
                <p14:cNvContentPartPr/>
                <p14:nvPr/>
              </p14:nvContentPartPr>
              <p14:xfrm>
                <a:off x="8914224" y="1465320"/>
                <a:ext cx="114840" cy="14760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93ADA89B-113F-087E-E637-84EDA866659E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8906664" y="1457760"/>
                  <a:ext cx="12960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13E05B2E-D1DA-5060-11EF-D13AF6078201}"/>
                    </a:ext>
                  </a:extLst>
                </p14:cNvPr>
                <p14:cNvContentPartPr/>
                <p14:nvPr/>
              </p14:nvContentPartPr>
              <p14:xfrm>
                <a:off x="9091704" y="1256520"/>
                <a:ext cx="32400" cy="39060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13E05B2E-D1DA-5060-11EF-D13AF6078201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9084504" y="1249320"/>
                  <a:ext cx="47520" cy="40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711FB5E3-8ADC-DE4C-FE67-322E777F6941}"/>
                    </a:ext>
                  </a:extLst>
                </p14:cNvPr>
                <p14:cNvContentPartPr/>
                <p14:nvPr/>
              </p14:nvContentPartPr>
              <p14:xfrm>
                <a:off x="9132024" y="1375680"/>
                <a:ext cx="94680" cy="2232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711FB5E3-8ADC-DE4C-FE67-322E777F6941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9124824" y="1368120"/>
                  <a:ext cx="1098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930C076E-43D9-085F-198E-C1F241794247}"/>
                    </a:ext>
                  </a:extLst>
                </p14:cNvPr>
                <p14:cNvContentPartPr/>
                <p14:nvPr/>
              </p14:nvContentPartPr>
              <p14:xfrm>
                <a:off x="9231384" y="1476120"/>
                <a:ext cx="51120" cy="114480"/>
              </p14:xfrm>
            </p:contentPart>
          </mc:Choice>
          <mc:Fallback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930C076E-43D9-085F-198E-C1F241794247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9223824" y="1468920"/>
                  <a:ext cx="6624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833532DB-E88F-8FD4-3294-F46F0FA5D572}"/>
                    </a:ext>
                  </a:extLst>
                </p14:cNvPr>
                <p14:cNvContentPartPr/>
                <p14:nvPr/>
              </p14:nvContentPartPr>
              <p14:xfrm>
                <a:off x="9315984" y="1318080"/>
                <a:ext cx="129960" cy="273960"/>
              </p14:xfrm>
            </p:contentPart>
          </mc:Choice>
          <mc:Fallback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833532DB-E88F-8FD4-3294-F46F0FA5D572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9308424" y="1310520"/>
                  <a:ext cx="145080" cy="28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53FD57E3-A403-7681-8AC5-328389AA60F5}"/>
                    </a:ext>
                  </a:extLst>
                </p14:cNvPr>
                <p14:cNvContentPartPr/>
                <p14:nvPr/>
              </p14:nvContentPartPr>
              <p14:xfrm>
                <a:off x="9474024" y="1490160"/>
                <a:ext cx="114840" cy="132480"/>
              </p14:xfrm>
            </p:contentPart>
          </mc:Choice>
          <mc:Fallback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53FD57E3-A403-7681-8AC5-328389AA60F5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9466464" y="1482960"/>
                  <a:ext cx="12960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456" name="Input penna 455">
                  <a:extLst>
                    <a:ext uri="{FF2B5EF4-FFF2-40B4-BE49-F238E27FC236}">
                      <a16:creationId xmlns:a16="http://schemas.microsoft.com/office/drawing/2014/main" id="{DE8A6C9E-DDA4-7127-E35A-70BEBA5418C3}"/>
                    </a:ext>
                  </a:extLst>
                </p14:cNvPr>
                <p14:cNvContentPartPr/>
                <p14:nvPr/>
              </p14:nvContentPartPr>
              <p14:xfrm>
                <a:off x="9625224" y="1502040"/>
                <a:ext cx="60480" cy="96120"/>
              </p14:xfrm>
            </p:contentPart>
          </mc:Choice>
          <mc:Fallback>
            <p:pic>
              <p:nvPicPr>
                <p:cNvPr id="456" name="Input penna 455">
                  <a:extLst>
                    <a:ext uri="{FF2B5EF4-FFF2-40B4-BE49-F238E27FC236}">
                      <a16:creationId xmlns:a16="http://schemas.microsoft.com/office/drawing/2014/main" id="{DE8A6C9E-DDA4-7127-E35A-70BEBA5418C3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9617664" y="1494480"/>
                  <a:ext cx="7560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457" name="Input penna 456">
                  <a:extLst>
                    <a:ext uri="{FF2B5EF4-FFF2-40B4-BE49-F238E27FC236}">
                      <a16:creationId xmlns:a16="http://schemas.microsoft.com/office/drawing/2014/main" id="{E51A4929-23D6-6C9F-BDF2-60CB9335D775}"/>
                    </a:ext>
                  </a:extLst>
                </p14:cNvPr>
                <p14:cNvContentPartPr/>
                <p14:nvPr/>
              </p14:nvContentPartPr>
              <p14:xfrm>
                <a:off x="9754824" y="1500960"/>
                <a:ext cx="82800" cy="133920"/>
              </p14:xfrm>
            </p:contentPart>
          </mc:Choice>
          <mc:Fallback>
            <p:pic>
              <p:nvPicPr>
                <p:cNvPr id="457" name="Input penna 456">
                  <a:extLst>
                    <a:ext uri="{FF2B5EF4-FFF2-40B4-BE49-F238E27FC236}">
                      <a16:creationId xmlns:a16="http://schemas.microsoft.com/office/drawing/2014/main" id="{E51A4929-23D6-6C9F-BDF2-60CB9335D775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9747264" y="1493400"/>
                  <a:ext cx="9792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DAF39EC0-2349-CE4A-6DFD-5F892FA4E4B2}"/>
                    </a:ext>
                  </a:extLst>
                </p14:cNvPr>
                <p14:cNvContentPartPr/>
                <p14:nvPr/>
              </p14:nvContentPartPr>
              <p14:xfrm>
                <a:off x="9904584" y="1521840"/>
                <a:ext cx="154800" cy="145080"/>
              </p14:xfrm>
            </p:contentPart>
          </mc:Choice>
          <mc:Fallback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DAF39EC0-2349-CE4A-6DFD-5F892FA4E4B2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9897024" y="1514280"/>
                  <a:ext cx="16992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539" name="Input penna 538">
                  <a:extLst>
                    <a:ext uri="{FF2B5EF4-FFF2-40B4-BE49-F238E27FC236}">
                      <a16:creationId xmlns:a16="http://schemas.microsoft.com/office/drawing/2014/main" id="{6ABEC123-D18A-26E4-CE80-92D9650F32B8}"/>
                    </a:ext>
                  </a:extLst>
                </p14:cNvPr>
                <p14:cNvContentPartPr/>
                <p14:nvPr/>
              </p14:nvContentPartPr>
              <p14:xfrm>
                <a:off x="8248944" y="1668360"/>
                <a:ext cx="2154600" cy="257040"/>
              </p14:xfrm>
            </p:contentPart>
          </mc:Choice>
          <mc:Fallback>
            <p:pic>
              <p:nvPicPr>
                <p:cNvPr id="539" name="Input penna 538">
                  <a:extLst>
                    <a:ext uri="{FF2B5EF4-FFF2-40B4-BE49-F238E27FC236}">
                      <a16:creationId xmlns:a16="http://schemas.microsoft.com/office/drawing/2014/main" id="{6ABEC123-D18A-26E4-CE80-92D9650F32B8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8241384" y="1660800"/>
                  <a:ext cx="2169720" cy="27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0" name="Gruppo 549">
            <a:extLst>
              <a:ext uri="{FF2B5EF4-FFF2-40B4-BE49-F238E27FC236}">
                <a16:creationId xmlns:a16="http://schemas.microsoft.com/office/drawing/2014/main" id="{CF69E0AC-7562-9F4A-C9DB-9571A4981DB9}"/>
              </a:ext>
            </a:extLst>
          </p:cNvPr>
          <p:cNvGrpSpPr/>
          <p:nvPr/>
        </p:nvGrpSpPr>
        <p:grpSpPr>
          <a:xfrm>
            <a:off x="-2256" y="-490560"/>
            <a:ext cx="6356880" cy="9536040"/>
            <a:chOff x="-2256" y="-490560"/>
            <a:chExt cx="6356880" cy="9536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D813BB8-DC51-EAE7-57B1-18662B377438}"/>
                    </a:ext>
                  </a:extLst>
                </p14:cNvPr>
                <p14:cNvContentPartPr/>
                <p14:nvPr/>
              </p14:nvContentPartPr>
              <p14:xfrm>
                <a:off x="5460024" y="-14640"/>
                <a:ext cx="894600" cy="90601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D813BB8-DC51-EAE7-57B1-18662B377438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5452464" y="-22200"/>
                  <a:ext cx="909720" cy="90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B3DBA190-807B-EF95-370B-15589EB5162A}"/>
                    </a:ext>
                  </a:extLst>
                </p14:cNvPr>
                <p14:cNvContentPartPr/>
                <p14:nvPr/>
              </p14:nvContentPartPr>
              <p14:xfrm>
                <a:off x="3680544" y="423480"/>
                <a:ext cx="168120" cy="3312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B3DBA190-807B-EF95-370B-15589EB5162A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3672984" y="415920"/>
                  <a:ext cx="183240" cy="34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319E1DB-9456-FBC9-DC1C-D9AFB74B7780}"/>
                    </a:ext>
                  </a:extLst>
                </p14:cNvPr>
                <p14:cNvContentPartPr/>
                <p14:nvPr/>
              </p14:nvContentPartPr>
              <p14:xfrm>
                <a:off x="3893664" y="487560"/>
                <a:ext cx="48600" cy="1720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319E1DB-9456-FBC9-DC1C-D9AFB74B7780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3886104" y="480000"/>
                  <a:ext cx="6372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C915DBA0-CE27-126A-F6A2-96275B311BA8}"/>
                    </a:ext>
                  </a:extLst>
                </p14:cNvPr>
                <p14:cNvContentPartPr/>
                <p14:nvPr/>
              </p14:nvContentPartPr>
              <p14:xfrm>
                <a:off x="3995904" y="489720"/>
                <a:ext cx="112320" cy="14832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C915DBA0-CE27-126A-F6A2-96275B311BA8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3988704" y="482520"/>
                  <a:ext cx="12744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C07C01FD-F397-85D4-8F9D-777A3CC19B5B}"/>
                    </a:ext>
                  </a:extLst>
                </p14:cNvPr>
                <p14:cNvContentPartPr/>
                <p14:nvPr/>
              </p14:nvContentPartPr>
              <p14:xfrm>
                <a:off x="4121184" y="406560"/>
                <a:ext cx="114840" cy="136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C07C01FD-F397-85D4-8F9D-777A3CC19B5B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4113624" y="399000"/>
                  <a:ext cx="1299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58B3C204-4AC2-0CBC-C892-507A101B7B75}"/>
                    </a:ext>
                  </a:extLst>
                </p14:cNvPr>
                <p14:cNvContentPartPr/>
                <p14:nvPr/>
              </p14:nvContentPartPr>
              <p14:xfrm>
                <a:off x="4511424" y="421320"/>
                <a:ext cx="171360" cy="1465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58B3C204-4AC2-0CBC-C892-507A101B7B75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4503864" y="413760"/>
                  <a:ext cx="18648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D4AEDF8-54F7-00E2-7E5D-43BD77B92697}"/>
                    </a:ext>
                  </a:extLst>
                </p14:cNvPr>
                <p14:cNvContentPartPr/>
                <p14:nvPr/>
              </p14:nvContentPartPr>
              <p14:xfrm>
                <a:off x="4725984" y="397920"/>
                <a:ext cx="93600" cy="2138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D4AEDF8-54F7-00E2-7E5D-43BD77B92697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4718424" y="390360"/>
                  <a:ext cx="10872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17378A97-9A84-AA1A-0F23-065E3F7B24C4}"/>
                    </a:ext>
                  </a:extLst>
                </p14:cNvPr>
                <p14:cNvContentPartPr/>
                <p14:nvPr/>
              </p14:nvContentPartPr>
              <p14:xfrm>
                <a:off x="4903824" y="503400"/>
                <a:ext cx="134640" cy="824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17378A97-9A84-AA1A-0F23-065E3F7B24C4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4896264" y="495840"/>
                  <a:ext cx="14976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635188D1-055E-0DB0-CB91-B22811D16DA2}"/>
                    </a:ext>
                  </a:extLst>
                </p14:cNvPr>
                <p14:cNvContentPartPr/>
                <p14:nvPr/>
              </p14:nvContentPartPr>
              <p14:xfrm>
                <a:off x="5103264" y="375600"/>
                <a:ext cx="14400" cy="1526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635188D1-055E-0DB0-CB91-B22811D16DA2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5095704" y="368400"/>
                  <a:ext cx="2952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279B349-1E54-9DC0-E230-CC715F00EEA4}"/>
                    </a:ext>
                  </a:extLst>
                </p14:cNvPr>
                <p14:cNvContentPartPr/>
                <p14:nvPr/>
              </p14:nvContentPartPr>
              <p14:xfrm>
                <a:off x="5103264" y="467760"/>
                <a:ext cx="110160" cy="176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279B349-1E54-9DC0-E230-CC715F00EEA4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5095704" y="460200"/>
                  <a:ext cx="1252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7EB2AE96-F52F-5342-5896-B5149D0A13FF}"/>
                    </a:ext>
                  </a:extLst>
                </p14:cNvPr>
                <p14:cNvContentPartPr/>
                <p14:nvPr/>
              </p14:nvContentPartPr>
              <p14:xfrm>
                <a:off x="5171664" y="451920"/>
                <a:ext cx="112320" cy="1414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7EB2AE96-F52F-5342-5896-B5149D0A13FF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5164104" y="444360"/>
                  <a:ext cx="12744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0309D1D-62CD-BD31-00C3-4754D03ABDC5}"/>
                    </a:ext>
                  </a:extLst>
                </p14:cNvPr>
                <p14:cNvContentPartPr/>
                <p14:nvPr/>
              </p14:nvContentPartPr>
              <p14:xfrm>
                <a:off x="3510264" y="1063920"/>
                <a:ext cx="183240" cy="2494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0309D1D-62CD-BD31-00C3-4754D03ABDC5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3502704" y="1056360"/>
                  <a:ext cx="19836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C2FF9112-8BD7-BA97-9BBA-52480F47AE38}"/>
                    </a:ext>
                  </a:extLst>
                </p14:cNvPr>
                <p14:cNvContentPartPr/>
                <p14:nvPr/>
              </p14:nvContentPartPr>
              <p14:xfrm>
                <a:off x="3740304" y="1089840"/>
                <a:ext cx="101880" cy="1162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C2FF9112-8BD7-BA97-9BBA-52480F47AE38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3732744" y="1082280"/>
                  <a:ext cx="11700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6415FB49-A69A-F344-7BE0-831DCE27DF02}"/>
                    </a:ext>
                  </a:extLst>
                </p14:cNvPr>
                <p14:cNvContentPartPr/>
                <p14:nvPr/>
              </p14:nvContentPartPr>
              <p14:xfrm>
                <a:off x="3898344" y="1066440"/>
                <a:ext cx="118440" cy="1486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6415FB49-A69A-F344-7BE0-831DCE27DF02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3890784" y="1058880"/>
                  <a:ext cx="13320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E4169582-BA48-76EA-5D40-0990C494B656}"/>
                    </a:ext>
                  </a:extLst>
                </p14:cNvPr>
                <p14:cNvContentPartPr/>
                <p14:nvPr/>
              </p14:nvContentPartPr>
              <p14:xfrm>
                <a:off x="4075104" y="949800"/>
                <a:ext cx="9720" cy="22104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E4169582-BA48-76EA-5D40-0990C494B656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4067544" y="942240"/>
                  <a:ext cx="2484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43A76727-0A85-99D5-1748-81942D19B0C9}"/>
                    </a:ext>
                  </a:extLst>
                </p14:cNvPr>
                <p14:cNvContentPartPr/>
                <p14:nvPr/>
              </p14:nvContentPartPr>
              <p14:xfrm>
                <a:off x="4064304" y="1115400"/>
                <a:ext cx="65160" cy="3852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43A76727-0A85-99D5-1748-81942D19B0C9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4057104" y="1108200"/>
                  <a:ext cx="8028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1450CA57-5608-0D90-9E13-EFC4AB8AA31D}"/>
                    </a:ext>
                  </a:extLst>
                </p14:cNvPr>
                <p14:cNvContentPartPr/>
                <p14:nvPr/>
              </p14:nvContentPartPr>
              <p14:xfrm>
                <a:off x="4165824" y="1048080"/>
                <a:ext cx="82800" cy="15372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1450CA57-5608-0D90-9E13-EFC4AB8AA31D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4158264" y="1040520"/>
                  <a:ext cx="9792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C2FEF4EE-2045-0128-360C-571B2847C5CC}"/>
                    </a:ext>
                  </a:extLst>
                </p14:cNvPr>
                <p14:cNvContentPartPr/>
                <p14:nvPr/>
              </p14:nvContentPartPr>
              <p14:xfrm>
                <a:off x="4323864" y="1065360"/>
                <a:ext cx="52200" cy="12780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C2FEF4EE-2045-0128-360C-571B2847C5CC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4316304" y="1057800"/>
                  <a:ext cx="6732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BBD97EFD-977D-843F-3F62-6567CA92DFB3}"/>
                    </a:ext>
                  </a:extLst>
                </p14:cNvPr>
                <p14:cNvContentPartPr/>
                <p14:nvPr/>
              </p14:nvContentPartPr>
              <p14:xfrm>
                <a:off x="4440504" y="1050960"/>
                <a:ext cx="128880" cy="12204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BBD97EFD-977D-843F-3F62-6567CA92DFB3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4432944" y="1043400"/>
                  <a:ext cx="14400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30E6C7E0-2469-5972-726F-5287358A283B}"/>
                    </a:ext>
                  </a:extLst>
                </p14:cNvPr>
                <p14:cNvContentPartPr/>
                <p14:nvPr/>
              </p14:nvContentPartPr>
              <p14:xfrm>
                <a:off x="4949184" y="889680"/>
                <a:ext cx="9360" cy="9360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30E6C7E0-2469-5972-726F-5287358A283B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4941624" y="882480"/>
                  <a:ext cx="2448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68DB37D9-CDA6-7F15-F1D8-336B38608198}"/>
                    </a:ext>
                  </a:extLst>
                </p14:cNvPr>
                <p14:cNvContentPartPr/>
                <p14:nvPr/>
              </p14:nvContentPartPr>
              <p14:xfrm>
                <a:off x="5039544" y="828480"/>
                <a:ext cx="59400" cy="6408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68DB37D9-CDA6-7F15-F1D8-336B38608198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5031984" y="820920"/>
                  <a:ext cx="7452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476BBD9D-50F5-A2BA-A70E-2770138C3DA4}"/>
                    </a:ext>
                  </a:extLst>
                </p14:cNvPr>
                <p14:cNvContentPartPr/>
                <p14:nvPr/>
              </p14:nvContentPartPr>
              <p14:xfrm>
                <a:off x="5107944" y="892200"/>
                <a:ext cx="94680" cy="22608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476BBD9D-50F5-A2BA-A70E-2770138C3DA4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5100384" y="884640"/>
                  <a:ext cx="10980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0C351750-51EE-73C7-9B8F-5CFC830247BC}"/>
                    </a:ext>
                  </a:extLst>
                </p14:cNvPr>
                <p14:cNvContentPartPr/>
                <p14:nvPr/>
              </p14:nvContentPartPr>
              <p14:xfrm>
                <a:off x="5245824" y="906960"/>
                <a:ext cx="90000" cy="19044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0C351750-51EE-73C7-9B8F-5CFC830247BC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5238264" y="899400"/>
                  <a:ext cx="10512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CD52EE6F-E670-BD82-4F73-F5E1DDA4C0CB}"/>
                    </a:ext>
                  </a:extLst>
                </p14:cNvPr>
                <p14:cNvContentPartPr/>
                <p14:nvPr/>
              </p14:nvContentPartPr>
              <p14:xfrm>
                <a:off x="5340144" y="966000"/>
                <a:ext cx="64080" cy="14040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CD52EE6F-E670-BD82-4F73-F5E1DDA4C0CB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5332584" y="958440"/>
                  <a:ext cx="7920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542C539E-07E6-B051-EBF5-30FDAE0BAD99}"/>
                    </a:ext>
                  </a:extLst>
                </p14:cNvPr>
                <p14:cNvContentPartPr/>
                <p14:nvPr/>
              </p14:nvContentPartPr>
              <p14:xfrm>
                <a:off x="5463984" y="925320"/>
                <a:ext cx="146520" cy="22572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542C539E-07E6-B051-EBF5-30FDAE0BAD99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5456424" y="917760"/>
                  <a:ext cx="16164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679F57B8-AD67-2FC1-D31C-9512F3FA7736}"/>
                    </a:ext>
                  </a:extLst>
                </p14:cNvPr>
                <p14:cNvContentPartPr/>
                <p14:nvPr/>
              </p14:nvContentPartPr>
              <p14:xfrm>
                <a:off x="5658744" y="871320"/>
                <a:ext cx="107640" cy="19800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679F57B8-AD67-2FC1-D31C-9512F3FA7736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5651184" y="863760"/>
                  <a:ext cx="12276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DA5C75D1-5349-16A2-F5B9-E1462FEC162E}"/>
                    </a:ext>
                  </a:extLst>
                </p14:cNvPr>
                <p14:cNvContentPartPr/>
                <p14:nvPr/>
              </p14:nvContentPartPr>
              <p14:xfrm>
                <a:off x="5789424" y="764760"/>
                <a:ext cx="38880" cy="31572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DA5C75D1-5349-16A2-F5B9-E1462FEC162E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5781864" y="757200"/>
                  <a:ext cx="53640" cy="33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40F217DD-02F2-A3AE-0258-AE3C07293B13}"/>
                    </a:ext>
                  </a:extLst>
                </p14:cNvPr>
                <p14:cNvContentPartPr/>
                <p14:nvPr/>
              </p14:nvContentPartPr>
              <p14:xfrm>
                <a:off x="5787264" y="947640"/>
                <a:ext cx="73440" cy="3960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40F217DD-02F2-A3AE-0258-AE3C07293B13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5779704" y="940080"/>
                  <a:ext cx="8856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755694D7-66D4-0B21-50BF-C5EC5485FF76}"/>
                    </a:ext>
                  </a:extLst>
                </p14:cNvPr>
                <p14:cNvContentPartPr/>
                <p14:nvPr/>
              </p14:nvContentPartPr>
              <p14:xfrm>
                <a:off x="5896704" y="756120"/>
                <a:ext cx="46440" cy="2750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755694D7-66D4-0B21-50BF-C5EC5485FF76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5889144" y="748560"/>
                  <a:ext cx="6156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ACC76A3F-2B7C-1001-4D38-4485C625CEE6}"/>
                    </a:ext>
                  </a:extLst>
                </p14:cNvPr>
                <p14:cNvContentPartPr/>
                <p14:nvPr/>
              </p14:nvContentPartPr>
              <p14:xfrm>
                <a:off x="5892024" y="921720"/>
                <a:ext cx="98280" cy="432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ACC76A3F-2B7C-1001-4D38-4485C625CEE6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5884464" y="914160"/>
                  <a:ext cx="11340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CB04CFB0-7E06-6B55-F88D-44246BFBCBEE}"/>
                    </a:ext>
                  </a:extLst>
                </p14:cNvPr>
                <p14:cNvContentPartPr/>
                <p14:nvPr/>
              </p14:nvContentPartPr>
              <p14:xfrm>
                <a:off x="5967624" y="954840"/>
                <a:ext cx="54720" cy="741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CB04CFB0-7E06-6B55-F88D-44246BFBCBEE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5960064" y="947280"/>
                  <a:ext cx="6984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12154639-648D-189C-1BA2-B8EE6CCD29EA}"/>
                    </a:ext>
                  </a:extLst>
                </p14:cNvPr>
                <p14:cNvContentPartPr/>
                <p14:nvPr/>
              </p14:nvContentPartPr>
              <p14:xfrm>
                <a:off x="6147984" y="705720"/>
                <a:ext cx="47520" cy="997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12154639-648D-189C-1BA2-B8EE6CCD29EA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6140424" y="698160"/>
                  <a:ext cx="6264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8BCBAB99-5CC6-0015-7F76-2220B1DB71D5}"/>
                    </a:ext>
                  </a:extLst>
                </p14:cNvPr>
                <p14:cNvContentPartPr/>
                <p14:nvPr/>
              </p14:nvContentPartPr>
              <p14:xfrm>
                <a:off x="6149064" y="687360"/>
                <a:ext cx="78120" cy="1292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8BCBAB99-5CC6-0015-7F76-2220B1DB71D5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6141504" y="679800"/>
                  <a:ext cx="9324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FF3BDE4F-551F-6D89-B2AB-58C55E90786F}"/>
                    </a:ext>
                  </a:extLst>
                </p14:cNvPr>
                <p14:cNvContentPartPr/>
                <p14:nvPr/>
              </p14:nvContentPartPr>
              <p14:xfrm>
                <a:off x="100344" y="1841880"/>
                <a:ext cx="259560" cy="3456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FF3BDE4F-551F-6D89-B2AB-58C55E90786F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92784" y="1834320"/>
                  <a:ext cx="27468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A88F6263-292E-2F80-D2D0-9207BAC3532C}"/>
                    </a:ext>
                  </a:extLst>
                </p14:cNvPr>
                <p14:cNvContentPartPr/>
                <p14:nvPr/>
              </p14:nvContentPartPr>
              <p14:xfrm>
                <a:off x="671304" y="1659000"/>
                <a:ext cx="222840" cy="28620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A88F6263-292E-2F80-D2D0-9207BAC3532C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663744" y="1651440"/>
                  <a:ext cx="23796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2A50D82B-5B0B-FBA6-CFF6-33E7E468B793}"/>
                    </a:ext>
                  </a:extLst>
                </p14:cNvPr>
                <p14:cNvContentPartPr/>
                <p14:nvPr/>
              </p14:nvContentPartPr>
              <p14:xfrm>
                <a:off x="1023744" y="1682040"/>
                <a:ext cx="238680" cy="28800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2A50D82B-5B0B-FBA6-CFF6-33E7E468B793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1016184" y="1674480"/>
                  <a:ext cx="25344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D909ED19-A0A6-27D2-B296-67EC2BD013F9}"/>
                    </a:ext>
                  </a:extLst>
                </p14:cNvPr>
                <p14:cNvContentPartPr/>
                <p14:nvPr/>
              </p14:nvContentPartPr>
              <p14:xfrm>
                <a:off x="1279344" y="1756200"/>
                <a:ext cx="177120" cy="15768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D909ED19-A0A6-27D2-B296-67EC2BD013F9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1271784" y="1748640"/>
                  <a:ext cx="1922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02E7EDA3-929E-1ADA-1A93-93FFE8BB266C}"/>
                    </a:ext>
                  </a:extLst>
                </p14:cNvPr>
                <p14:cNvContentPartPr/>
                <p14:nvPr/>
              </p14:nvContentPartPr>
              <p14:xfrm>
                <a:off x="1503624" y="1760880"/>
                <a:ext cx="102960" cy="16236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02E7EDA3-929E-1ADA-1A93-93FFE8BB266C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1496064" y="1753320"/>
                  <a:ext cx="11808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2FB5DAF1-4130-6E02-5642-B6457B4C7ACF}"/>
                    </a:ext>
                  </a:extLst>
                </p14:cNvPr>
                <p14:cNvContentPartPr/>
                <p14:nvPr/>
              </p14:nvContentPartPr>
              <p14:xfrm>
                <a:off x="1722504" y="1791480"/>
                <a:ext cx="92880" cy="9468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2FB5DAF1-4130-6E02-5642-B6457B4C7ACF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1714944" y="1783920"/>
                  <a:ext cx="1076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ADAE0863-2777-F702-0495-25A80967EBAE}"/>
                    </a:ext>
                  </a:extLst>
                </p14:cNvPr>
                <p14:cNvContentPartPr/>
                <p14:nvPr/>
              </p14:nvContentPartPr>
              <p14:xfrm>
                <a:off x="1887744" y="1718400"/>
                <a:ext cx="155880" cy="18144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ADAE0863-2777-F702-0495-25A80967EBAE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1880184" y="1710840"/>
                  <a:ext cx="17100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8899D564-1B61-1816-D204-134211DAC1DC}"/>
                    </a:ext>
                  </a:extLst>
                </p14:cNvPr>
                <p14:cNvContentPartPr/>
                <p14:nvPr/>
              </p14:nvContentPartPr>
              <p14:xfrm>
                <a:off x="2084664" y="1698240"/>
                <a:ext cx="114840" cy="18576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8899D564-1B61-1816-D204-134211DAC1DC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2077104" y="1690680"/>
                  <a:ext cx="12996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5015558A-6898-FA1D-D299-7200F55FB4BD}"/>
                    </a:ext>
                  </a:extLst>
                </p14:cNvPr>
                <p14:cNvContentPartPr/>
                <p14:nvPr/>
              </p14:nvContentPartPr>
              <p14:xfrm>
                <a:off x="2301744" y="1737480"/>
                <a:ext cx="26280" cy="13176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5015558A-6898-FA1D-D299-7200F55FB4BD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2294184" y="1729920"/>
                  <a:ext cx="4140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F63BE063-DAC0-88DD-E537-C1019557B7F8}"/>
                    </a:ext>
                  </a:extLst>
                </p14:cNvPr>
                <p14:cNvContentPartPr/>
                <p14:nvPr/>
              </p14:nvContentPartPr>
              <p14:xfrm>
                <a:off x="2411184" y="1749720"/>
                <a:ext cx="98280" cy="12672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F63BE063-DAC0-88DD-E537-C1019557B7F8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2403984" y="1742520"/>
                  <a:ext cx="11340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F9EFB057-FE18-ECA7-0711-4D1B6F850D00}"/>
                    </a:ext>
                  </a:extLst>
                </p14:cNvPr>
                <p14:cNvContentPartPr/>
                <p14:nvPr/>
              </p14:nvContentPartPr>
              <p14:xfrm>
                <a:off x="2624664" y="1598880"/>
                <a:ext cx="21600" cy="21492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F9EFB057-FE18-ECA7-0711-4D1B6F850D00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2617104" y="1591320"/>
                  <a:ext cx="3672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5809A83E-1911-FC25-2145-EC169E853684}"/>
                    </a:ext>
                  </a:extLst>
                </p14:cNvPr>
                <p14:cNvContentPartPr/>
                <p14:nvPr/>
              </p14:nvContentPartPr>
              <p14:xfrm>
                <a:off x="2623584" y="1805160"/>
                <a:ext cx="360" cy="36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5809A83E-1911-FC25-2145-EC169E853684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2616024" y="179760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052B4071-8154-0845-0AA7-2D87D83A9D5F}"/>
                    </a:ext>
                  </a:extLst>
                </p14:cNvPr>
                <p14:cNvContentPartPr/>
                <p14:nvPr/>
              </p14:nvContentPartPr>
              <p14:xfrm>
                <a:off x="2801784" y="1715520"/>
                <a:ext cx="7920" cy="14652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052B4071-8154-0845-0AA7-2D87D83A9D5F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2794224" y="1707960"/>
                  <a:ext cx="2304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422759DC-E1C6-F400-4486-3880503304DC}"/>
                    </a:ext>
                  </a:extLst>
                </p14:cNvPr>
                <p14:cNvContentPartPr/>
                <p14:nvPr/>
              </p14:nvContentPartPr>
              <p14:xfrm>
                <a:off x="146424" y="2505720"/>
                <a:ext cx="190080" cy="2628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422759DC-E1C6-F400-4486-3880503304DC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138864" y="2498160"/>
                  <a:ext cx="20520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90A9A64F-9A76-06FE-9222-6BCBD130B8C2}"/>
                    </a:ext>
                  </a:extLst>
                </p14:cNvPr>
                <p14:cNvContentPartPr/>
                <p14:nvPr/>
              </p14:nvContentPartPr>
              <p14:xfrm>
                <a:off x="642864" y="2411040"/>
                <a:ext cx="201960" cy="32076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90A9A64F-9A76-06FE-9222-6BCBD130B8C2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635304" y="2403480"/>
                  <a:ext cx="217080" cy="33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3F3FEC7B-2226-3CD9-01C4-35CC0F3AF960}"/>
                    </a:ext>
                  </a:extLst>
                </p14:cNvPr>
                <p14:cNvContentPartPr/>
                <p14:nvPr/>
              </p14:nvContentPartPr>
              <p14:xfrm>
                <a:off x="857424" y="2437320"/>
                <a:ext cx="164160" cy="19548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3F3FEC7B-2226-3CD9-01C4-35CC0F3AF960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849864" y="2430120"/>
                  <a:ext cx="17928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609505D4-6E67-9EFE-6AF8-064B2854F2BB}"/>
                    </a:ext>
                  </a:extLst>
                </p14:cNvPr>
                <p14:cNvContentPartPr/>
                <p14:nvPr/>
              </p14:nvContentPartPr>
              <p14:xfrm>
                <a:off x="1060104" y="2473680"/>
                <a:ext cx="126360" cy="138960"/>
              </p14:xfrm>
            </p:contentPart>
          </mc:Choice>
          <mc:Fallback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609505D4-6E67-9EFE-6AF8-064B2854F2BB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1052544" y="2466120"/>
                  <a:ext cx="14148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F08BA2B9-EFAE-7F35-6CF3-C926014EF3C7}"/>
                    </a:ext>
                  </a:extLst>
                </p14:cNvPr>
                <p14:cNvContentPartPr/>
                <p14:nvPr/>
              </p14:nvContentPartPr>
              <p14:xfrm>
                <a:off x="1180344" y="2458920"/>
                <a:ext cx="167760" cy="223560"/>
              </p14:xfrm>
            </p:contentPart>
          </mc:Choice>
          <mc:Fallback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F08BA2B9-EFAE-7F35-6CF3-C926014EF3C7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1172784" y="2451360"/>
                  <a:ext cx="18288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99C1F541-26E4-5331-2093-4CF926AD6A2F}"/>
                    </a:ext>
                  </a:extLst>
                </p14:cNvPr>
                <p14:cNvContentPartPr/>
                <p14:nvPr/>
              </p14:nvContentPartPr>
              <p14:xfrm>
                <a:off x="1529544" y="2481240"/>
                <a:ext cx="150120" cy="152640"/>
              </p14:xfrm>
            </p:contentPart>
          </mc:Choice>
          <mc:Fallback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99C1F541-26E4-5331-2093-4CF926AD6A2F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1521984" y="2473680"/>
                  <a:ext cx="16524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13C2A6DA-D310-DA70-DB0B-F49AC7C3A481}"/>
                    </a:ext>
                  </a:extLst>
                </p14:cNvPr>
                <p14:cNvContentPartPr/>
                <p14:nvPr/>
              </p14:nvContentPartPr>
              <p14:xfrm>
                <a:off x="1762824" y="2479800"/>
                <a:ext cx="102960" cy="114480"/>
              </p14:xfrm>
            </p:contentPart>
          </mc:Choice>
          <mc:Fallback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13C2A6DA-D310-DA70-DB0B-F49AC7C3A481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755264" y="2472240"/>
                  <a:ext cx="11808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90F20A84-248C-59AB-611B-DA19EA7ED957}"/>
                    </a:ext>
                  </a:extLst>
                </p14:cNvPr>
                <p14:cNvContentPartPr/>
                <p14:nvPr/>
              </p14:nvContentPartPr>
              <p14:xfrm>
                <a:off x="1952544" y="2489880"/>
                <a:ext cx="8640" cy="148680"/>
              </p14:xfrm>
            </p:contentPart>
          </mc:Choice>
          <mc:Fallback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90F20A84-248C-59AB-611B-DA19EA7ED957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1944984" y="2482320"/>
                  <a:ext cx="237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1A5C1073-0EE3-5607-CC15-CF6B1F2353D9}"/>
                    </a:ext>
                  </a:extLst>
                </p14:cNvPr>
                <p14:cNvContentPartPr/>
                <p14:nvPr/>
              </p14:nvContentPartPr>
              <p14:xfrm>
                <a:off x="2556264" y="2429760"/>
                <a:ext cx="26280" cy="13392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1A5C1073-0EE3-5607-CC15-CF6B1F2353D9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2548704" y="2422200"/>
                  <a:ext cx="4140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87409532-436B-1A4B-5D7C-9356890D836C}"/>
                    </a:ext>
                  </a:extLst>
                </p14:cNvPr>
                <p14:cNvContentPartPr/>
                <p14:nvPr/>
              </p14:nvContentPartPr>
              <p14:xfrm>
                <a:off x="2667144" y="2417160"/>
                <a:ext cx="170280" cy="18324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87409532-436B-1A4B-5D7C-9356890D836C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2659584" y="2409600"/>
                  <a:ext cx="18504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E41BB7DD-DB2C-C43B-2143-7BE0DBB65A3C}"/>
                    </a:ext>
                  </a:extLst>
                </p14:cNvPr>
                <p14:cNvContentPartPr/>
                <p14:nvPr/>
              </p14:nvContentPartPr>
              <p14:xfrm>
                <a:off x="2942544" y="2379360"/>
                <a:ext cx="165960" cy="302760"/>
              </p14:xfrm>
            </p:contentPart>
          </mc:Choice>
          <mc:Fallback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E41BB7DD-DB2C-C43B-2143-7BE0DBB65A3C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2934984" y="2371800"/>
                  <a:ext cx="181080" cy="31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1F4F929C-6E51-F65E-9DB6-A08B73C004B9}"/>
                    </a:ext>
                  </a:extLst>
                </p14:cNvPr>
                <p14:cNvContentPartPr/>
                <p14:nvPr/>
              </p14:nvContentPartPr>
              <p14:xfrm>
                <a:off x="3114264" y="2428320"/>
                <a:ext cx="153720" cy="146520"/>
              </p14:xfrm>
            </p:contentPart>
          </mc:Choice>
          <mc:Fallback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1F4F929C-6E51-F65E-9DB6-A08B73C004B9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3106704" y="2420760"/>
                  <a:ext cx="16884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F58282FC-4F29-9B16-0FB3-6752843CB315}"/>
                    </a:ext>
                  </a:extLst>
                </p14:cNvPr>
                <p14:cNvContentPartPr/>
                <p14:nvPr/>
              </p14:nvContentPartPr>
              <p14:xfrm>
                <a:off x="3289944" y="2402760"/>
                <a:ext cx="69840" cy="183240"/>
              </p14:xfrm>
            </p:contentPart>
          </mc:Choice>
          <mc:Fallback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F58282FC-4F29-9B16-0FB3-6752843CB315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3282384" y="2395200"/>
                  <a:ext cx="8496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A724C57F-D54C-DA77-C74F-3C419CE17E49}"/>
                    </a:ext>
                  </a:extLst>
                </p14:cNvPr>
                <p14:cNvContentPartPr/>
                <p14:nvPr/>
              </p14:nvContentPartPr>
              <p14:xfrm>
                <a:off x="3449064" y="2304480"/>
                <a:ext cx="29880" cy="22500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A724C57F-D54C-DA77-C74F-3C419CE17E49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3441504" y="2296920"/>
                  <a:ext cx="4500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7EEFEA07-8373-80FF-0698-447912AC3D83}"/>
                    </a:ext>
                  </a:extLst>
                </p14:cNvPr>
                <p14:cNvContentPartPr/>
                <p14:nvPr/>
              </p14:nvContentPartPr>
              <p14:xfrm>
                <a:off x="3447624" y="2510400"/>
                <a:ext cx="68760" cy="792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7EEFEA07-8373-80FF-0698-447912AC3D83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3440064" y="2503200"/>
                  <a:ext cx="838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5E46C8DA-1BF2-29BC-0AE8-DC6D6C128922}"/>
                    </a:ext>
                  </a:extLst>
                </p14:cNvPr>
                <p14:cNvContentPartPr/>
                <p14:nvPr/>
              </p14:nvContentPartPr>
              <p14:xfrm>
                <a:off x="3565704" y="2502120"/>
                <a:ext cx="77040" cy="6300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5E46C8DA-1BF2-29BC-0AE8-DC6D6C128922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3558144" y="2494560"/>
                  <a:ext cx="9216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D0544D1E-52AB-D51A-D793-19697DF42895}"/>
                    </a:ext>
                  </a:extLst>
                </p14:cNvPr>
                <p14:cNvContentPartPr/>
                <p14:nvPr/>
              </p14:nvContentPartPr>
              <p14:xfrm>
                <a:off x="3678744" y="2510400"/>
                <a:ext cx="42840" cy="5184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D0544D1E-52AB-D51A-D793-19697DF42895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3671544" y="2503200"/>
                  <a:ext cx="579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22948AF3-AA41-9176-0708-1D8B2B45A90D}"/>
                    </a:ext>
                  </a:extLst>
                </p14:cNvPr>
                <p14:cNvContentPartPr/>
                <p14:nvPr/>
              </p14:nvContentPartPr>
              <p14:xfrm>
                <a:off x="3795744" y="2439480"/>
                <a:ext cx="28800" cy="4176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22948AF3-AA41-9176-0708-1D8B2B45A90D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3788184" y="2431920"/>
                  <a:ext cx="4356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1912318C-E1E5-2CE5-5ECD-FEF4A2491C24}"/>
                    </a:ext>
                  </a:extLst>
                </p14:cNvPr>
                <p14:cNvContentPartPr/>
                <p14:nvPr/>
              </p14:nvContentPartPr>
              <p14:xfrm>
                <a:off x="3795744" y="2449200"/>
                <a:ext cx="40320" cy="144000"/>
              </p14:xfrm>
            </p:contentPart>
          </mc:Choice>
          <mc:Fallback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1912318C-E1E5-2CE5-5ECD-FEF4A2491C24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3788184" y="2441640"/>
                  <a:ext cx="5544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70153C02-79AF-37E1-7A68-4094E1796DF8}"/>
                    </a:ext>
                  </a:extLst>
                </p14:cNvPr>
                <p14:cNvContentPartPr/>
                <p14:nvPr/>
              </p14:nvContentPartPr>
              <p14:xfrm>
                <a:off x="3955944" y="2467560"/>
                <a:ext cx="29880" cy="10224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70153C02-79AF-37E1-7A68-4094E1796DF8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3948384" y="2460000"/>
                  <a:ext cx="4500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BC6B4288-9D67-4EA5-6B48-D11B20CDF789}"/>
                    </a:ext>
                  </a:extLst>
                </p14:cNvPr>
                <p14:cNvContentPartPr/>
                <p14:nvPr/>
              </p14:nvContentPartPr>
              <p14:xfrm>
                <a:off x="89904" y="3316440"/>
                <a:ext cx="204480" cy="2988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BC6B4288-9D67-4EA5-6B48-D11B20CDF789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82344" y="3309240"/>
                  <a:ext cx="21924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C8DD6E74-FC44-37B3-0D89-1290A6961A1B}"/>
                    </a:ext>
                  </a:extLst>
                </p14:cNvPr>
                <p14:cNvContentPartPr/>
                <p14:nvPr/>
              </p14:nvContentPartPr>
              <p14:xfrm>
                <a:off x="407064" y="3237960"/>
                <a:ext cx="183240" cy="25020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C8DD6E74-FC44-37B3-0D89-1290A6961A1B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399504" y="3230760"/>
                  <a:ext cx="19800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E7093E0E-EC83-8B80-033F-142DA56B33AE}"/>
                    </a:ext>
                  </a:extLst>
                </p14:cNvPr>
                <p14:cNvContentPartPr/>
                <p14:nvPr/>
              </p14:nvContentPartPr>
              <p14:xfrm>
                <a:off x="708744" y="3005040"/>
                <a:ext cx="151200" cy="48240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E7093E0E-EC83-8B80-033F-142DA56B33AE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701184" y="2997480"/>
                  <a:ext cx="166320" cy="49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B218A13E-07BF-0B50-99CC-B3BA933F5717}"/>
                    </a:ext>
                  </a:extLst>
                </p14:cNvPr>
                <p14:cNvContentPartPr/>
                <p14:nvPr/>
              </p14:nvContentPartPr>
              <p14:xfrm>
                <a:off x="879024" y="3326520"/>
                <a:ext cx="50400" cy="12060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B218A13E-07BF-0B50-99CC-B3BA933F5717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871464" y="3318960"/>
                  <a:ext cx="6552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DC5CDBA9-CD96-D57A-A846-28EA5F4364EE}"/>
                    </a:ext>
                  </a:extLst>
                </p14:cNvPr>
                <p14:cNvContentPartPr/>
                <p14:nvPr/>
              </p14:nvContentPartPr>
              <p14:xfrm>
                <a:off x="1002504" y="3236880"/>
                <a:ext cx="149040" cy="25920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DC5CDBA9-CD96-D57A-A846-28EA5F4364EE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994944" y="3229320"/>
                  <a:ext cx="16416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BF0F175E-1F87-A636-7C14-317233AFB5BF}"/>
                    </a:ext>
                  </a:extLst>
                </p14:cNvPr>
                <p14:cNvContentPartPr/>
                <p14:nvPr/>
              </p14:nvContentPartPr>
              <p14:xfrm>
                <a:off x="1240464" y="3267480"/>
                <a:ext cx="82800" cy="82440"/>
              </p14:xfrm>
            </p:contentPart>
          </mc:Choice>
          <mc:Fallback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BF0F175E-1F87-A636-7C14-317233AFB5BF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1232904" y="3259920"/>
                  <a:ext cx="9792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B2686977-4B56-C0B2-D1D8-4DD20E1526CF}"/>
                    </a:ext>
                  </a:extLst>
                </p14:cNvPr>
                <p14:cNvContentPartPr/>
                <p14:nvPr/>
              </p14:nvContentPartPr>
              <p14:xfrm>
                <a:off x="1442064" y="3093240"/>
                <a:ext cx="29880" cy="238320"/>
              </p14:xfrm>
            </p:contentPart>
          </mc:Choice>
          <mc:Fallback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B2686977-4B56-C0B2-D1D8-4DD20E1526CF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1434504" y="3085680"/>
                  <a:ext cx="4500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1B7121D4-69CB-90CE-55BE-D7791827A396}"/>
                    </a:ext>
                  </a:extLst>
                </p14:cNvPr>
                <p14:cNvContentPartPr/>
                <p14:nvPr/>
              </p14:nvContentPartPr>
              <p14:xfrm>
                <a:off x="1439904" y="3275040"/>
                <a:ext cx="123120" cy="30960"/>
              </p14:xfrm>
            </p:contentPart>
          </mc:Choice>
          <mc:Fallback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1B7121D4-69CB-90CE-55BE-D7791827A396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1432344" y="3267480"/>
                  <a:ext cx="13788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A8E15BE3-0557-B86E-97EA-0F28446A6621}"/>
                    </a:ext>
                  </a:extLst>
                </p14:cNvPr>
                <p14:cNvContentPartPr/>
                <p14:nvPr/>
              </p14:nvContentPartPr>
              <p14:xfrm>
                <a:off x="1696944" y="3217440"/>
                <a:ext cx="23760" cy="135360"/>
              </p14:xfrm>
            </p:contentPart>
          </mc:Choice>
          <mc:Fallback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A8E15BE3-0557-B86E-97EA-0F28446A6621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1689384" y="3209880"/>
                  <a:ext cx="3888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536" name="Input penna 535">
                  <a:extLst>
                    <a:ext uri="{FF2B5EF4-FFF2-40B4-BE49-F238E27FC236}">
                      <a16:creationId xmlns:a16="http://schemas.microsoft.com/office/drawing/2014/main" id="{8DA87C26-36FE-CF1C-E763-CF3745282AF0}"/>
                    </a:ext>
                  </a:extLst>
                </p14:cNvPr>
                <p14:cNvContentPartPr/>
                <p14:nvPr/>
              </p14:nvContentPartPr>
              <p14:xfrm>
                <a:off x="4518264" y="2454240"/>
                <a:ext cx="360" cy="5400"/>
              </p14:xfrm>
            </p:contentPart>
          </mc:Choice>
          <mc:Fallback>
            <p:pic>
              <p:nvPicPr>
                <p:cNvPr id="536" name="Input penna 535">
                  <a:extLst>
                    <a:ext uri="{FF2B5EF4-FFF2-40B4-BE49-F238E27FC236}">
                      <a16:creationId xmlns:a16="http://schemas.microsoft.com/office/drawing/2014/main" id="{8DA87C26-36FE-CF1C-E763-CF3745282AF0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4510704" y="2446680"/>
                  <a:ext cx="154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537" name="Input penna 536">
                  <a:extLst>
                    <a:ext uri="{FF2B5EF4-FFF2-40B4-BE49-F238E27FC236}">
                      <a16:creationId xmlns:a16="http://schemas.microsoft.com/office/drawing/2014/main" id="{DF857584-3309-1F6E-D942-F4569922D82D}"/>
                    </a:ext>
                  </a:extLst>
                </p14:cNvPr>
                <p14:cNvContentPartPr/>
                <p14:nvPr/>
              </p14:nvContentPartPr>
              <p14:xfrm>
                <a:off x="3324144" y="4706760"/>
                <a:ext cx="1641960" cy="1116360"/>
              </p14:xfrm>
            </p:contentPart>
          </mc:Choice>
          <mc:Fallback>
            <p:pic>
              <p:nvPicPr>
                <p:cNvPr id="537" name="Input penna 536">
                  <a:extLst>
                    <a:ext uri="{FF2B5EF4-FFF2-40B4-BE49-F238E27FC236}">
                      <a16:creationId xmlns:a16="http://schemas.microsoft.com/office/drawing/2014/main" id="{DF857584-3309-1F6E-D942-F4569922D82D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3316584" y="4699200"/>
                  <a:ext cx="1657080" cy="11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F7DE44FD-F96E-8E1F-A1C3-2D41F09AC45B}"/>
                    </a:ext>
                  </a:extLst>
                </p14:cNvPr>
                <p14:cNvContentPartPr/>
                <p14:nvPr/>
              </p14:nvContentPartPr>
              <p14:xfrm>
                <a:off x="392664" y="235920"/>
                <a:ext cx="67680" cy="5965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F7DE44FD-F96E-8E1F-A1C3-2D41F09AC45B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385104" y="228360"/>
                  <a:ext cx="82800" cy="61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40C503F7-75AC-C71C-FDFE-AAC553CAEE32}"/>
                    </a:ext>
                  </a:extLst>
                </p14:cNvPr>
                <p14:cNvContentPartPr/>
                <p14:nvPr/>
              </p14:nvContentPartPr>
              <p14:xfrm>
                <a:off x="445944" y="218640"/>
                <a:ext cx="330480" cy="6156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40C503F7-75AC-C71C-FDFE-AAC553CAEE32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438384" y="211080"/>
                  <a:ext cx="3456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B34AED62-C00C-ED74-4DC0-7863316411B0}"/>
                    </a:ext>
                  </a:extLst>
                </p14:cNvPr>
                <p14:cNvContentPartPr/>
                <p14:nvPr/>
              </p14:nvContentPartPr>
              <p14:xfrm>
                <a:off x="412824" y="499800"/>
                <a:ext cx="380160" cy="4464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B34AED62-C00C-ED74-4DC0-7863316411B0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405264" y="492240"/>
                  <a:ext cx="39492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146D2ABF-0AE6-02F4-BCC4-C30BAF4A6803}"/>
                    </a:ext>
                  </a:extLst>
                </p14:cNvPr>
                <p14:cNvContentPartPr/>
                <p14:nvPr/>
              </p14:nvContentPartPr>
              <p14:xfrm>
                <a:off x="863184" y="324840"/>
                <a:ext cx="402840" cy="5382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146D2ABF-0AE6-02F4-BCC4-C30BAF4A6803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855624" y="317280"/>
                  <a:ext cx="417960" cy="55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7CE50E33-32E1-17F3-7766-C2E30D11602E}"/>
                    </a:ext>
                  </a:extLst>
                </p14:cNvPr>
                <p14:cNvContentPartPr/>
                <p14:nvPr/>
              </p14:nvContentPartPr>
              <p14:xfrm>
                <a:off x="1338384" y="499800"/>
                <a:ext cx="216000" cy="3549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7CE50E33-32E1-17F3-7766-C2E30D11602E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1330824" y="492240"/>
                  <a:ext cx="231120" cy="37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C86914B0-CE4A-08DD-0513-4C98F69662AB}"/>
                    </a:ext>
                  </a:extLst>
                </p14:cNvPr>
                <p14:cNvContentPartPr/>
                <p14:nvPr/>
              </p14:nvContentPartPr>
              <p14:xfrm>
                <a:off x="1623864" y="428520"/>
                <a:ext cx="204480" cy="2754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C86914B0-CE4A-08DD-0513-4C98F69662AB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1616304" y="420960"/>
                  <a:ext cx="21924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46B1182F-AF28-078F-D616-16D3A7C9AB7A}"/>
                    </a:ext>
                  </a:extLst>
                </p14:cNvPr>
                <p14:cNvContentPartPr/>
                <p14:nvPr/>
              </p14:nvContentPartPr>
              <p14:xfrm>
                <a:off x="1923024" y="507000"/>
                <a:ext cx="279720" cy="2077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46B1182F-AF28-078F-D616-16D3A7C9AB7A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1915824" y="499440"/>
                  <a:ext cx="29484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8766062E-5856-E5EC-34A2-4F894309998F}"/>
                    </a:ext>
                  </a:extLst>
                </p14:cNvPr>
                <p14:cNvContentPartPr/>
                <p14:nvPr/>
              </p14:nvContentPartPr>
              <p14:xfrm>
                <a:off x="2434944" y="311880"/>
                <a:ext cx="111240" cy="3992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8766062E-5856-E5EC-34A2-4F894309998F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2427384" y="304320"/>
                  <a:ext cx="126360" cy="41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AA33D37-00AA-4B17-6116-D4D1FDEC71FF}"/>
                    </a:ext>
                  </a:extLst>
                </p14:cNvPr>
                <p14:cNvContentPartPr/>
                <p14:nvPr/>
              </p14:nvContentPartPr>
              <p14:xfrm>
                <a:off x="2579664" y="516000"/>
                <a:ext cx="218520" cy="3592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AA33D37-00AA-4B17-6116-D4D1FDEC71FF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2572104" y="508440"/>
                  <a:ext cx="233280" cy="37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92DED7E1-4EA7-8998-34DE-B81F0CB9031B}"/>
                    </a:ext>
                  </a:extLst>
                </p14:cNvPr>
                <p14:cNvContentPartPr/>
                <p14:nvPr/>
              </p14:nvContentPartPr>
              <p14:xfrm>
                <a:off x="3230904" y="466680"/>
                <a:ext cx="111240" cy="4572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92DED7E1-4EA7-8998-34DE-B81F0CB9031B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3223344" y="459120"/>
                  <a:ext cx="12636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42632126-998A-112D-2F94-C8DB37BE88ED}"/>
                    </a:ext>
                  </a:extLst>
                </p14:cNvPr>
                <p14:cNvContentPartPr/>
                <p14:nvPr/>
              </p14:nvContentPartPr>
              <p14:xfrm>
                <a:off x="3224784" y="656760"/>
                <a:ext cx="205560" cy="5544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42632126-998A-112D-2F94-C8DB37BE88ED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3217224" y="649200"/>
                  <a:ext cx="22068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542" name="Input penna 541">
                  <a:extLst>
                    <a:ext uri="{FF2B5EF4-FFF2-40B4-BE49-F238E27FC236}">
                      <a16:creationId xmlns:a16="http://schemas.microsoft.com/office/drawing/2014/main" id="{CBCAB5FF-D851-0459-9892-8BBD9806804C}"/>
                    </a:ext>
                  </a:extLst>
                </p14:cNvPr>
                <p14:cNvContentPartPr/>
                <p14:nvPr/>
              </p14:nvContentPartPr>
              <p14:xfrm>
                <a:off x="-2256" y="-490560"/>
                <a:ext cx="3184920" cy="1789200"/>
              </p14:xfrm>
            </p:contentPart>
          </mc:Choice>
          <mc:Fallback>
            <p:pic>
              <p:nvPicPr>
                <p:cNvPr id="542" name="Input penna 541">
                  <a:extLst>
                    <a:ext uri="{FF2B5EF4-FFF2-40B4-BE49-F238E27FC236}">
                      <a16:creationId xmlns:a16="http://schemas.microsoft.com/office/drawing/2014/main" id="{CBCAB5FF-D851-0459-9892-8BBD9806804C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-9816" y="-498120"/>
                  <a:ext cx="3200040" cy="180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545" name="Input penna 544">
                  <a:extLst>
                    <a:ext uri="{FF2B5EF4-FFF2-40B4-BE49-F238E27FC236}">
                      <a16:creationId xmlns:a16="http://schemas.microsoft.com/office/drawing/2014/main" id="{15265B14-D5F1-9F28-3378-D63CEC83182B}"/>
                    </a:ext>
                  </a:extLst>
                </p14:cNvPr>
                <p14:cNvContentPartPr/>
                <p14:nvPr/>
              </p14:nvContentPartPr>
              <p14:xfrm>
                <a:off x="3690624" y="667200"/>
                <a:ext cx="2067480" cy="159120"/>
              </p14:xfrm>
            </p:contentPart>
          </mc:Choice>
          <mc:Fallback>
            <p:pic>
              <p:nvPicPr>
                <p:cNvPr id="545" name="Input penna 544">
                  <a:extLst>
                    <a:ext uri="{FF2B5EF4-FFF2-40B4-BE49-F238E27FC236}">
                      <a16:creationId xmlns:a16="http://schemas.microsoft.com/office/drawing/2014/main" id="{15265B14-D5F1-9F28-3378-D63CEC83182B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3683064" y="659640"/>
                  <a:ext cx="208224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548" name="Input penna 547">
                  <a:extLst>
                    <a:ext uri="{FF2B5EF4-FFF2-40B4-BE49-F238E27FC236}">
                      <a16:creationId xmlns:a16="http://schemas.microsoft.com/office/drawing/2014/main" id="{47F059E1-2581-5644-1827-6619A90F0896}"/>
                    </a:ext>
                  </a:extLst>
                </p14:cNvPr>
                <p14:cNvContentPartPr/>
                <p14:nvPr/>
              </p14:nvContentPartPr>
              <p14:xfrm>
                <a:off x="3708264" y="801480"/>
                <a:ext cx="2295000" cy="200520"/>
              </p14:xfrm>
            </p:contentPart>
          </mc:Choice>
          <mc:Fallback>
            <p:pic>
              <p:nvPicPr>
                <p:cNvPr id="548" name="Input penna 547">
                  <a:extLst>
                    <a:ext uri="{FF2B5EF4-FFF2-40B4-BE49-F238E27FC236}">
                      <a16:creationId xmlns:a16="http://schemas.microsoft.com/office/drawing/2014/main" id="{47F059E1-2581-5644-1827-6619A90F0896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3700704" y="793920"/>
                  <a:ext cx="2310120" cy="21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8" name="Gruppo 567">
            <a:extLst>
              <a:ext uri="{FF2B5EF4-FFF2-40B4-BE49-F238E27FC236}">
                <a16:creationId xmlns:a16="http://schemas.microsoft.com/office/drawing/2014/main" id="{868E9B68-3050-E68A-FAB0-34C161031FD6}"/>
              </a:ext>
            </a:extLst>
          </p:cNvPr>
          <p:cNvGrpSpPr/>
          <p:nvPr/>
        </p:nvGrpSpPr>
        <p:grpSpPr>
          <a:xfrm>
            <a:off x="5125264" y="2805623"/>
            <a:ext cx="1574280" cy="965880"/>
            <a:chOff x="5125264" y="2805623"/>
            <a:chExt cx="1574280" cy="965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551" name="Input penna 550">
                  <a:extLst>
                    <a:ext uri="{FF2B5EF4-FFF2-40B4-BE49-F238E27FC236}">
                      <a16:creationId xmlns:a16="http://schemas.microsoft.com/office/drawing/2014/main" id="{14D718E7-9D25-50B8-341D-2794647184F9}"/>
                    </a:ext>
                  </a:extLst>
                </p14:cNvPr>
                <p14:cNvContentPartPr/>
                <p14:nvPr/>
              </p14:nvContentPartPr>
              <p14:xfrm>
                <a:off x="5125264" y="2805623"/>
                <a:ext cx="1574280" cy="965880"/>
              </p14:xfrm>
            </p:contentPart>
          </mc:Choice>
          <mc:Fallback>
            <p:pic>
              <p:nvPicPr>
                <p:cNvPr id="551" name="Input penna 550">
                  <a:extLst>
                    <a:ext uri="{FF2B5EF4-FFF2-40B4-BE49-F238E27FC236}">
                      <a16:creationId xmlns:a16="http://schemas.microsoft.com/office/drawing/2014/main" id="{14D718E7-9D25-50B8-341D-2794647184F9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5117704" y="2798063"/>
                  <a:ext cx="1589400" cy="9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552" name="Input penna 551">
                  <a:extLst>
                    <a:ext uri="{FF2B5EF4-FFF2-40B4-BE49-F238E27FC236}">
                      <a16:creationId xmlns:a16="http://schemas.microsoft.com/office/drawing/2014/main" id="{1A009F81-CC6D-0BA3-C00A-6A16D781E9DA}"/>
                    </a:ext>
                  </a:extLst>
                </p14:cNvPr>
                <p14:cNvContentPartPr/>
                <p14:nvPr/>
              </p14:nvContentPartPr>
              <p14:xfrm>
                <a:off x="5313544" y="3033143"/>
                <a:ext cx="173880" cy="146520"/>
              </p14:xfrm>
            </p:contentPart>
          </mc:Choice>
          <mc:Fallback>
            <p:pic>
              <p:nvPicPr>
                <p:cNvPr id="552" name="Input penna 551">
                  <a:extLst>
                    <a:ext uri="{FF2B5EF4-FFF2-40B4-BE49-F238E27FC236}">
                      <a16:creationId xmlns:a16="http://schemas.microsoft.com/office/drawing/2014/main" id="{1A009F81-CC6D-0BA3-C00A-6A16D781E9DA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5305984" y="3025583"/>
                  <a:ext cx="18900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553" name="Input penna 552">
                  <a:extLst>
                    <a:ext uri="{FF2B5EF4-FFF2-40B4-BE49-F238E27FC236}">
                      <a16:creationId xmlns:a16="http://schemas.microsoft.com/office/drawing/2014/main" id="{27019733-BCF0-7232-960B-D8BD0B6B5B23}"/>
                    </a:ext>
                  </a:extLst>
                </p14:cNvPr>
                <p14:cNvContentPartPr/>
                <p14:nvPr/>
              </p14:nvContentPartPr>
              <p14:xfrm>
                <a:off x="5524504" y="3007583"/>
                <a:ext cx="123840" cy="227520"/>
              </p14:xfrm>
            </p:contentPart>
          </mc:Choice>
          <mc:Fallback>
            <p:pic>
              <p:nvPicPr>
                <p:cNvPr id="553" name="Input penna 552">
                  <a:extLst>
                    <a:ext uri="{FF2B5EF4-FFF2-40B4-BE49-F238E27FC236}">
                      <a16:creationId xmlns:a16="http://schemas.microsoft.com/office/drawing/2014/main" id="{27019733-BCF0-7232-960B-D8BD0B6B5B23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5516944" y="3000023"/>
                  <a:ext cx="13896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554" name="Input penna 553">
                  <a:extLst>
                    <a:ext uri="{FF2B5EF4-FFF2-40B4-BE49-F238E27FC236}">
                      <a16:creationId xmlns:a16="http://schemas.microsoft.com/office/drawing/2014/main" id="{C5599B71-7015-795F-F90D-985FAEFB3ED0}"/>
                    </a:ext>
                  </a:extLst>
                </p14:cNvPr>
                <p14:cNvContentPartPr/>
                <p14:nvPr/>
              </p14:nvContentPartPr>
              <p14:xfrm>
                <a:off x="5707744" y="3045383"/>
                <a:ext cx="167760" cy="124560"/>
              </p14:xfrm>
            </p:contentPart>
          </mc:Choice>
          <mc:Fallback>
            <p:pic>
              <p:nvPicPr>
                <p:cNvPr id="554" name="Input penna 553">
                  <a:extLst>
                    <a:ext uri="{FF2B5EF4-FFF2-40B4-BE49-F238E27FC236}">
                      <a16:creationId xmlns:a16="http://schemas.microsoft.com/office/drawing/2014/main" id="{C5599B71-7015-795F-F90D-985FAEFB3ED0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5700184" y="3037823"/>
                  <a:ext cx="18288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555" name="Input penna 554">
                  <a:extLst>
                    <a:ext uri="{FF2B5EF4-FFF2-40B4-BE49-F238E27FC236}">
                      <a16:creationId xmlns:a16="http://schemas.microsoft.com/office/drawing/2014/main" id="{7762C891-B689-5636-9A12-A816C0F8F792}"/>
                    </a:ext>
                  </a:extLst>
                </p14:cNvPr>
                <p14:cNvContentPartPr/>
                <p14:nvPr/>
              </p14:nvContentPartPr>
              <p14:xfrm>
                <a:off x="5923024" y="3070583"/>
                <a:ext cx="123840" cy="136080"/>
              </p14:xfrm>
            </p:contentPart>
          </mc:Choice>
          <mc:Fallback>
            <p:pic>
              <p:nvPicPr>
                <p:cNvPr id="555" name="Input penna 554">
                  <a:extLst>
                    <a:ext uri="{FF2B5EF4-FFF2-40B4-BE49-F238E27FC236}">
                      <a16:creationId xmlns:a16="http://schemas.microsoft.com/office/drawing/2014/main" id="{7762C891-B689-5636-9A12-A816C0F8F792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5915464" y="3063023"/>
                  <a:ext cx="13896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558" name="Input penna 557">
                  <a:extLst>
                    <a:ext uri="{FF2B5EF4-FFF2-40B4-BE49-F238E27FC236}">
                      <a16:creationId xmlns:a16="http://schemas.microsoft.com/office/drawing/2014/main" id="{52AC1842-0FD3-2007-A4D0-C1761D645C89}"/>
                    </a:ext>
                  </a:extLst>
                </p14:cNvPr>
                <p14:cNvContentPartPr/>
                <p14:nvPr/>
              </p14:nvContentPartPr>
              <p14:xfrm>
                <a:off x="5382664" y="3329063"/>
                <a:ext cx="194400" cy="234360"/>
              </p14:xfrm>
            </p:contentPart>
          </mc:Choice>
          <mc:Fallback>
            <p:pic>
              <p:nvPicPr>
                <p:cNvPr id="558" name="Input penna 557">
                  <a:extLst>
                    <a:ext uri="{FF2B5EF4-FFF2-40B4-BE49-F238E27FC236}">
                      <a16:creationId xmlns:a16="http://schemas.microsoft.com/office/drawing/2014/main" id="{52AC1842-0FD3-2007-A4D0-C1761D645C89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5375104" y="3321503"/>
                  <a:ext cx="20952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559" name="Input penna 558">
                  <a:extLst>
                    <a:ext uri="{FF2B5EF4-FFF2-40B4-BE49-F238E27FC236}">
                      <a16:creationId xmlns:a16="http://schemas.microsoft.com/office/drawing/2014/main" id="{ED14E6C9-AA0E-6709-EDB3-05B606779CFC}"/>
                    </a:ext>
                  </a:extLst>
                </p14:cNvPr>
                <p14:cNvContentPartPr/>
                <p14:nvPr/>
              </p14:nvContentPartPr>
              <p14:xfrm>
                <a:off x="5467984" y="3455423"/>
                <a:ext cx="162360" cy="5760"/>
              </p14:xfrm>
            </p:contentPart>
          </mc:Choice>
          <mc:Fallback>
            <p:pic>
              <p:nvPicPr>
                <p:cNvPr id="559" name="Input penna 558">
                  <a:extLst>
                    <a:ext uri="{FF2B5EF4-FFF2-40B4-BE49-F238E27FC236}">
                      <a16:creationId xmlns:a16="http://schemas.microsoft.com/office/drawing/2014/main" id="{ED14E6C9-AA0E-6709-EDB3-05B606779CFC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5460424" y="3447863"/>
                  <a:ext cx="17748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560" name="Input penna 559">
                  <a:extLst>
                    <a:ext uri="{FF2B5EF4-FFF2-40B4-BE49-F238E27FC236}">
                      <a16:creationId xmlns:a16="http://schemas.microsoft.com/office/drawing/2014/main" id="{A3FF9CAA-5A18-541A-E04E-E7ACD3C286F2}"/>
                    </a:ext>
                  </a:extLst>
                </p14:cNvPr>
                <p14:cNvContentPartPr/>
                <p14:nvPr/>
              </p14:nvContentPartPr>
              <p14:xfrm>
                <a:off x="5616664" y="3401063"/>
                <a:ext cx="94680" cy="117720"/>
              </p14:xfrm>
            </p:contentPart>
          </mc:Choice>
          <mc:Fallback>
            <p:pic>
              <p:nvPicPr>
                <p:cNvPr id="560" name="Input penna 559">
                  <a:extLst>
                    <a:ext uri="{FF2B5EF4-FFF2-40B4-BE49-F238E27FC236}">
                      <a16:creationId xmlns:a16="http://schemas.microsoft.com/office/drawing/2014/main" id="{A3FF9CAA-5A18-541A-E04E-E7ACD3C286F2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5609104" y="3393503"/>
                  <a:ext cx="10980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561" name="Input penna 560">
                  <a:extLst>
                    <a:ext uri="{FF2B5EF4-FFF2-40B4-BE49-F238E27FC236}">
                      <a16:creationId xmlns:a16="http://schemas.microsoft.com/office/drawing/2014/main" id="{40E4ACBA-CDA8-592A-98B0-3DA5794BD875}"/>
                    </a:ext>
                  </a:extLst>
                </p14:cNvPr>
                <p14:cNvContentPartPr/>
                <p14:nvPr/>
              </p14:nvContentPartPr>
              <p14:xfrm>
                <a:off x="5692624" y="3401063"/>
                <a:ext cx="360" cy="360"/>
              </p14:xfrm>
            </p:contentPart>
          </mc:Choice>
          <mc:Fallback>
            <p:pic>
              <p:nvPicPr>
                <p:cNvPr id="561" name="Input penna 560">
                  <a:extLst>
                    <a:ext uri="{FF2B5EF4-FFF2-40B4-BE49-F238E27FC236}">
                      <a16:creationId xmlns:a16="http://schemas.microsoft.com/office/drawing/2014/main" id="{40E4ACBA-CDA8-592A-98B0-3DA5794BD875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5685424" y="339350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562" name="Input penna 561">
                  <a:extLst>
                    <a:ext uri="{FF2B5EF4-FFF2-40B4-BE49-F238E27FC236}">
                      <a16:creationId xmlns:a16="http://schemas.microsoft.com/office/drawing/2014/main" id="{72E692C6-89BA-0537-6BD5-DB848038E2A7}"/>
                    </a:ext>
                  </a:extLst>
                </p14:cNvPr>
                <p14:cNvContentPartPr/>
                <p14:nvPr/>
              </p14:nvContentPartPr>
              <p14:xfrm>
                <a:off x="5692624" y="3401063"/>
                <a:ext cx="360" cy="360"/>
              </p14:xfrm>
            </p:contentPart>
          </mc:Choice>
          <mc:Fallback>
            <p:pic>
              <p:nvPicPr>
                <p:cNvPr id="562" name="Input penna 561">
                  <a:extLst>
                    <a:ext uri="{FF2B5EF4-FFF2-40B4-BE49-F238E27FC236}">
                      <a16:creationId xmlns:a16="http://schemas.microsoft.com/office/drawing/2014/main" id="{72E692C6-89BA-0537-6BD5-DB848038E2A7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5685424" y="339350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563" name="Input penna 562">
                  <a:extLst>
                    <a:ext uri="{FF2B5EF4-FFF2-40B4-BE49-F238E27FC236}">
                      <a16:creationId xmlns:a16="http://schemas.microsoft.com/office/drawing/2014/main" id="{A7BC73CE-A4E7-3B12-8778-D2658AD28546}"/>
                    </a:ext>
                  </a:extLst>
                </p14:cNvPr>
                <p14:cNvContentPartPr/>
                <p14:nvPr/>
              </p14:nvContentPartPr>
              <p14:xfrm>
                <a:off x="5903584" y="3423383"/>
                <a:ext cx="74880" cy="100080"/>
              </p14:xfrm>
            </p:contentPart>
          </mc:Choice>
          <mc:Fallback>
            <p:pic>
              <p:nvPicPr>
                <p:cNvPr id="563" name="Input penna 562">
                  <a:extLst>
                    <a:ext uri="{FF2B5EF4-FFF2-40B4-BE49-F238E27FC236}">
                      <a16:creationId xmlns:a16="http://schemas.microsoft.com/office/drawing/2014/main" id="{A7BC73CE-A4E7-3B12-8778-D2658AD28546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5896384" y="3415823"/>
                  <a:ext cx="9000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564" name="Input penna 563">
                  <a:extLst>
                    <a:ext uri="{FF2B5EF4-FFF2-40B4-BE49-F238E27FC236}">
                      <a16:creationId xmlns:a16="http://schemas.microsoft.com/office/drawing/2014/main" id="{0BE81972-E48C-008E-E37A-63A9D807225C}"/>
                    </a:ext>
                  </a:extLst>
                </p14:cNvPr>
                <p14:cNvContentPartPr/>
                <p14:nvPr/>
              </p14:nvContentPartPr>
              <p14:xfrm>
                <a:off x="6064504" y="3406823"/>
                <a:ext cx="82440" cy="92520"/>
              </p14:xfrm>
            </p:contentPart>
          </mc:Choice>
          <mc:Fallback>
            <p:pic>
              <p:nvPicPr>
                <p:cNvPr id="564" name="Input penna 563">
                  <a:extLst>
                    <a:ext uri="{FF2B5EF4-FFF2-40B4-BE49-F238E27FC236}">
                      <a16:creationId xmlns:a16="http://schemas.microsoft.com/office/drawing/2014/main" id="{0BE81972-E48C-008E-E37A-63A9D807225C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6056944" y="3399263"/>
                  <a:ext cx="9756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565" name="Input penna 564">
                  <a:extLst>
                    <a:ext uri="{FF2B5EF4-FFF2-40B4-BE49-F238E27FC236}">
                      <a16:creationId xmlns:a16="http://schemas.microsoft.com/office/drawing/2014/main" id="{3E82C835-2E9A-68BC-887B-1C952DF96AB7}"/>
                    </a:ext>
                  </a:extLst>
                </p14:cNvPr>
                <p14:cNvContentPartPr/>
                <p14:nvPr/>
              </p14:nvContentPartPr>
              <p14:xfrm>
                <a:off x="6243784" y="3320063"/>
                <a:ext cx="1440" cy="121320"/>
              </p14:xfrm>
            </p:contentPart>
          </mc:Choice>
          <mc:Fallback>
            <p:pic>
              <p:nvPicPr>
                <p:cNvPr id="565" name="Input penna 564">
                  <a:extLst>
                    <a:ext uri="{FF2B5EF4-FFF2-40B4-BE49-F238E27FC236}">
                      <a16:creationId xmlns:a16="http://schemas.microsoft.com/office/drawing/2014/main" id="{3E82C835-2E9A-68BC-887B-1C952DF96AB7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6236224" y="3312503"/>
                  <a:ext cx="1656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566" name="Input penna 565">
                  <a:extLst>
                    <a:ext uri="{FF2B5EF4-FFF2-40B4-BE49-F238E27FC236}">
                      <a16:creationId xmlns:a16="http://schemas.microsoft.com/office/drawing/2014/main" id="{F6731D0D-D40C-3BB0-7B03-DE99C7A432B5}"/>
                    </a:ext>
                  </a:extLst>
                </p14:cNvPr>
                <p14:cNvContentPartPr/>
                <p14:nvPr/>
              </p14:nvContentPartPr>
              <p14:xfrm>
                <a:off x="6353224" y="3312503"/>
                <a:ext cx="104760" cy="106920"/>
              </p14:xfrm>
            </p:contentPart>
          </mc:Choice>
          <mc:Fallback>
            <p:pic>
              <p:nvPicPr>
                <p:cNvPr id="566" name="Input penna 565">
                  <a:extLst>
                    <a:ext uri="{FF2B5EF4-FFF2-40B4-BE49-F238E27FC236}">
                      <a16:creationId xmlns:a16="http://schemas.microsoft.com/office/drawing/2014/main" id="{F6731D0D-D40C-3BB0-7B03-DE99C7A432B5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6345664" y="3304943"/>
                  <a:ext cx="119880" cy="12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6" name="Gruppo 575">
            <a:extLst>
              <a:ext uri="{FF2B5EF4-FFF2-40B4-BE49-F238E27FC236}">
                <a16:creationId xmlns:a16="http://schemas.microsoft.com/office/drawing/2014/main" id="{6EE18884-0190-BAC2-594D-12485B6D7321}"/>
              </a:ext>
            </a:extLst>
          </p:cNvPr>
          <p:cNvGrpSpPr/>
          <p:nvPr/>
        </p:nvGrpSpPr>
        <p:grpSpPr>
          <a:xfrm>
            <a:off x="5014024" y="2505383"/>
            <a:ext cx="392400" cy="216720"/>
            <a:chOff x="5014024" y="2505383"/>
            <a:chExt cx="392400" cy="216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569" name="Input penna 568">
                  <a:extLst>
                    <a:ext uri="{FF2B5EF4-FFF2-40B4-BE49-F238E27FC236}">
                      <a16:creationId xmlns:a16="http://schemas.microsoft.com/office/drawing/2014/main" id="{B75AB2AD-D524-4808-A6D6-6F5F8DE689B8}"/>
                    </a:ext>
                  </a:extLst>
                </p14:cNvPr>
                <p14:cNvContentPartPr/>
                <p14:nvPr/>
              </p14:nvContentPartPr>
              <p14:xfrm>
                <a:off x="5014024" y="2505383"/>
                <a:ext cx="155880" cy="216720"/>
              </p14:xfrm>
            </p:contentPart>
          </mc:Choice>
          <mc:Fallback>
            <p:pic>
              <p:nvPicPr>
                <p:cNvPr id="569" name="Input penna 568">
                  <a:extLst>
                    <a:ext uri="{FF2B5EF4-FFF2-40B4-BE49-F238E27FC236}">
                      <a16:creationId xmlns:a16="http://schemas.microsoft.com/office/drawing/2014/main" id="{B75AB2AD-D524-4808-A6D6-6F5F8DE689B8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5006464" y="2497823"/>
                  <a:ext cx="17100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570" name="Input penna 569">
                  <a:extLst>
                    <a:ext uri="{FF2B5EF4-FFF2-40B4-BE49-F238E27FC236}">
                      <a16:creationId xmlns:a16="http://schemas.microsoft.com/office/drawing/2014/main" id="{15F059AD-8595-8237-A903-674ACFAC0E6B}"/>
                    </a:ext>
                  </a:extLst>
                </p14:cNvPr>
                <p14:cNvContentPartPr/>
                <p14:nvPr/>
              </p14:nvContentPartPr>
              <p14:xfrm>
                <a:off x="5196184" y="2546423"/>
                <a:ext cx="210240" cy="53640"/>
              </p14:xfrm>
            </p:contentPart>
          </mc:Choice>
          <mc:Fallback>
            <p:pic>
              <p:nvPicPr>
                <p:cNvPr id="570" name="Input penna 569">
                  <a:extLst>
                    <a:ext uri="{FF2B5EF4-FFF2-40B4-BE49-F238E27FC236}">
                      <a16:creationId xmlns:a16="http://schemas.microsoft.com/office/drawing/2014/main" id="{15F059AD-8595-8237-A903-674ACFAC0E6B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5188624" y="2538863"/>
                  <a:ext cx="225360" cy="6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4" name="Gruppo 573">
            <a:extLst>
              <a:ext uri="{FF2B5EF4-FFF2-40B4-BE49-F238E27FC236}">
                <a16:creationId xmlns:a16="http://schemas.microsoft.com/office/drawing/2014/main" id="{B0BFEA45-86C5-4A7A-686D-6C3425A231F5}"/>
              </a:ext>
            </a:extLst>
          </p:cNvPr>
          <p:cNvGrpSpPr/>
          <p:nvPr/>
        </p:nvGrpSpPr>
        <p:grpSpPr>
          <a:xfrm>
            <a:off x="6717904" y="2676023"/>
            <a:ext cx="196560" cy="346320"/>
            <a:chOff x="6717904" y="2676023"/>
            <a:chExt cx="196560" cy="346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571" name="Input penna 570">
                  <a:extLst>
                    <a:ext uri="{FF2B5EF4-FFF2-40B4-BE49-F238E27FC236}">
                      <a16:creationId xmlns:a16="http://schemas.microsoft.com/office/drawing/2014/main" id="{6DA39383-6F3C-1585-958D-86953712402D}"/>
                    </a:ext>
                  </a:extLst>
                </p14:cNvPr>
                <p14:cNvContentPartPr/>
                <p14:nvPr/>
              </p14:nvContentPartPr>
              <p14:xfrm>
                <a:off x="6799984" y="2676023"/>
                <a:ext cx="43920" cy="105840"/>
              </p14:xfrm>
            </p:contentPart>
          </mc:Choice>
          <mc:Fallback>
            <p:pic>
              <p:nvPicPr>
                <p:cNvPr id="571" name="Input penna 570">
                  <a:extLst>
                    <a:ext uri="{FF2B5EF4-FFF2-40B4-BE49-F238E27FC236}">
                      <a16:creationId xmlns:a16="http://schemas.microsoft.com/office/drawing/2014/main" id="{6DA39383-6F3C-1585-958D-86953712402D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6792424" y="2668463"/>
                  <a:ext cx="5904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572" name="Input penna 571">
                  <a:extLst>
                    <a:ext uri="{FF2B5EF4-FFF2-40B4-BE49-F238E27FC236}">
                      <a16:creationId xmlns:a16="http://schemas.microsoft.com/office/drawing/2014/main" id="{9783A73F-D065-2680-0858-9EEF59E5E1B5}"/>
                    </a:ext>
                  </a:extLst>
                </p14:cNvPr>
                <p14:cNvContentPartPr/>
                <p14:nvPr/>
              </p14:nvContentPartPr>
              <p14:xfrm>
                <a:off x="6717904" y="2775743"/>
                <a:ext cx="196560" cy="246600"/>
              </p14:xfrm>
            </p:contentPart>
          </mc:Choice>
          <mc:Fallback>
            <p:pic>
              <p:nvPicPr>
                <p:cNvPr id="572" name="Input penna 571">
                  <a:extLst>
                    <a:ext uri="{FF2B5EF4-FFF2-40B4-BE49-F238E27FC236}">
                      <a16:creationId xmlns:a16="http://schemas.microsoft.com/office/drawing/2014/main" id="{9783A73F-D065-2680-0858-9EEF59E5E1B5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6710344" y="2768183"/>
                  <a:ext cx="211320" cy="261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84">
            <p14:nvContentPartPr>
              <p14:cNvPr id="577" name="Input penna 576">
                <a:extLst>
                  <a:ext uri="{FF2B5EF4-FFF2-40B4-BE49-F238E27FC236}">
                    <a16:creationId xmlns:a16="http://schemas.microsoft.com/office/drawing/2014/main" id="{999AA23A-F4FF-DB52-4A3A-6A693FC3E81B}"/>
                  </a:ext>
                </a:extLst>
              </p14:cNvPr>
              <p14:cNvContentPartPr/>
              <p14:nvPr/>
            </p14:nvContentPartPr>
            <p14:xfrm>
              <a:off x="411424" y="407303"/>
              <a:ext cx="2457000" cy="189360"/>
            </p14:xfrm>
          </p:contentPart>
        </mc:Choice>
        <mc:Fallback>
          <p:pic>
            <p:nvPicPr>
              <p:cNvPr id="577" name="Input penna 576">
                <a:extLst>
                  <a:ext uri="{FF2B5EF4-FFF2-40B4-BE49-F238E27FC236}">
                    <a16:creationId xmlns:a16="http://schemas.microsoft.com/office/drawing/2014/main" id="{999AA23A-F4FF-DB52-4A3A-6A693FC3E81B}"/>
                  </a:ext>
                </a:extLst>
              </p:cNvPr>
              <p:cNvPicPr/>
              <p:nvPr/>
            </p:nvPicPr>
            <p:blipFill>
              <a:blip r:embed="rId385"/>
              <a:stretch>
                <a:fillRect/>
              </a:stretch>
            </p:blipFill>
            <p:spPr>
              <a:xfrm>
                <a:off x="357424" y="299303"/>
                <a:ext cx="2564640" cy="4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6">
            <p14:nvContentPartPr>
              <p14:cNvPr id="578" name="Input penna 577">
                <a:extLst>
                  <a:ext uri="{FF2B5EF4-FFF2-40B4-BE49-F238E27FC236}">
                    <a16:creationId xmlns:a16="http://schemas.microsoft.com/office/drawing/2014/main" id="{DDC66D26-B0E6-791F-9FA6-BAE35A091F78}"/>
                  </a:ext>
                </a:extLst>
              </p14:cNvPr>
              <p14:cNvContentPartPr/>
              <p14:nvPr/>
            </p14:nvContentPartPr>
            <p14:xfrm>
              <a:off x="493504" y="794663"/>
              <a:ext cx="2215440" cy="239760"/>
            </p14:xfrm>
          </p:contentPart>
        </mc:Choice>
        <mc:Fallback>
          <p:pic>
            <p:nvPicPr>
              <p:cNvPr id="578" name="Input penna 577">
                <a:extLst>
                  <a:ext uri="{FF2B5EF4-FFF2-40B4-BE49-F238E27FC236}">
                    <a16:creationId xmlns:a16="http://schemas.microsoft.com/office/drawing/2014/main" id="{DDC66D26-B0E6-791F-9FA6-BAE35A091F78}"/>
                  </a:ext>
                </a:extLst>
              </p:cNvPr>
              <p:cNvPicPr/>
              <p:nvPr/>
            </p:nvPicPr>
            <p:blipFill>
              <a:blip r:embed="rId387"/>
              <a:stretch>
                <a:fillRect/>
              </a:stretch>
            </p:blipFill>
            <p:spPr>
              <a:xfrm>
                <a:off x="439504" y="687023"/>
                <a:ext cx="2323080" cy="45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8">
            <p14:nvContentPartPr>
              <p14:cNvPr id="579" name="Input penna 578">
                <a:extLst>
                  <a:ext uri="{FF2B5EF4-FFF2-40B4-BE49-F238E27FC236}">
                    <a16:creationId xmlns:a16="http://schemas.microsoft.com/office/drawing/2014/main" id="{77CA8C4D-4BC2-6E5A-526A-DE91E05D3A00}"/>
                  </a:ext>
                </a:extLst>
              </p14:cNvPr>
              <p14:cNvContentPartPr/>
              <p14:nvPr/>
            </p14:nvContentPartPr>
            <p14:xfrm>
              <a:off x="6828424" y="391463"/>
              <a:ext cx="2440080" cy="95400"/>
            </p14:xfrm>
          </p:contentPart>
        </mc:Choice>
        <mc:Fallback>
          <p:pic>
            <p:nvPicPr>
              <p:cNvPr id="579" name="Input penna 578">
                <a:extLst>
                  <a:ext uri="{FF2B5EF4-FFF2-40B4-BE49-F238E27FC236}">
                    <a16:creationId xmlns:a16="http://schemas.microsoft.com/office/drawing/2014/main" id="{77CA8C4D-4BC2-6E5A-526A-DE91E05D3A00}"/>
                  </a:ext>
                </a:extLst>
              </p:cNvPr>
              <p:cNvPicPr/>
              <p:nvPr/>
            </p:nvPicPr>
            <p:blipFill>
              <a:blip r:embed="rId389"/>
              <a:stretch>
                <a:fillRect/>
              </a:stretch>
            </p:blipFill>
            <p:spPr>
              <a:xfrm>
                <a:off x="6774784" y="283823"/>
                <a:ext cx="2547720" cy="31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0">
            <p14:nvContentPartPr>
              <p14:cNvPr id="580" name="Input penna 579">
                <a:extLst>
                  <a:ext uri="{FF2B5EF4-FFF2-40B4-BE49-F238E27FC236}">
                    <a16:creationId xmlns:a16="http://schemas.microsoft.com/office/drawing/2014/main" id="{393585A9-B953-9FBE-9782-24321C91C365}"/>
                  </a:ext>
                </a:extLst>
              </p14:cNvPr>
              <p14:cNvContentPartPr/>
              <p14:nvPr/>
            </p14:nvContentPartPr>
            <p14:xfrm>
              <a:off x="6718984" y="733103"/>
              <a:ext cx="2131560" cy="52920"/>
            </p14:xfrm>
          </p:contentPart>
        </mc:Choice>
        <mc:Fallback>
          <p:pic>
            <p:nvPicPr>
              <p:cNvPr id="580" name="Input penna 579">
                <a:extLst>
                  <a:ext uri="{FF2B5EF4-FFF2-40B4-BE49-F238E27FC236}">
                    <a16:creationId xmlns:a16="http://schemas.microsoft.com/office/drawing/2014/main" id="{393585A9-B953-9FBE-9782-24321C91C365}"/>
                  </a:ext>
                </a:extLst>
              </p:cNvPr>
              <p:cNvPicPr/>
              <p:nvPr/>
            </p:nvPicPr>
            <p:blipFill>
              <a:blip r:embed="rId391"/>
              <a:stretch>
                <a:fillRect/>
              </a:stretch>
            </p:blipFill>
            <p:spPr>
              <a:xfrm>
                <a:off x="6664984" y="625463"/>
                <a:ext cx="2239200" cy="2685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A8742-8BEB-7F15-3045-40D27B98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TextBox 3">
            <a:extLst>
              <a:ext uri="{FF2B5EF4-FFF2-40B4-BE49-F238E27FC236}">
                <a16:creationId xmlns:a16="http://schemas.microsoft.com/office/drawing/2014/main" id="{B0643B06-6E35-D327-534D-3E0178551E02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45" name="TextBox 5">
            <a:extLst>
              <a:ext uri="{FF2B5EF4-FFF2-40B4-BE49-F238E27FC236}">
                <a16:creationId xmlns:a16="http://schemas.microsoft.com/office/drawing/2014/main" id="{E2EA4EE6-44AA-7BE1-C969-2A9CDE800BD5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59" name="그룹 12">
            <a:extLst>
              <a:ext uri="{FF2B5EF4-FFF2-40B4-BE49-F238E27FC236}">
                <a16:creationId xmlns:a16="http://schemas.microsoft.com/office/drawing/2014/main" id="{74CE3CB7-82FF-8636-32CD-33B1D59158F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46" name="직사각형 13">
              <a:extLst>
                <a:ext uri="{FF2B5EF4-FFF2-40B4-BE49-F238E27FC236}">
                  <a16:creationId xmlns:a16="http://schemas.microsoft.com/office/drawing/2014/main" id="{996323C5-3AB7-3FA3-116E-4DCE4A1BA82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7" name="직사각형 14">
              <a:extLst>
                <a:ext uri="{FF2B5EF4-FFF2-40B4-BE49-F238E27FC236}">
                  <a16:creationId xmlns:a16="http://schemas.microsoft.com/office/drawing/2014/main" id="{57193E84-AB93-FC31-4E14-DB1E18E7992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" name="직사각형 15">
              <a:extLst>
                <a:ext uri="{FF2B5EF4-FFF2-40B4-BE49-F238E27FC236}">
                  <a16:creationId xmlns:a16="http://schemas.microsoft.com/office/drawing/2014/main" id="{0810729A-5180-204A-11EC-DC8164AB5B3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" name="직사각형 16">
              <a:extLst>
                <a:ext uri="{FF2B5EF4-FFF2-40B4-BE49-F238E27FC236}">
                  <a16:creationId xmlns:a16="http://schemas.microsoft.com/office/drawing/2014/main" id="{E794BE06-B49E-5740-F535-6F3F3285B2D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0" name="직사각형 17">
              <a:extLst>
                <a:ext uri="{FF2B5EF4-FFF2-40B4-BE49-F238E27FC236}">
                  <a16:creationId xmlns:a16="http://schemas.microsoft.com/office/drawing/2014/main" id="{DE758C9B-60A3-8A84-91F3-7316E4703A7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" name="직사각형 18">
              <a:extLst>
                <a:ext uri="{FF2B5EF4-FFF2-40B4-BE49-F238E27FC236}">
                  <a16:creationId xmlns:a16="http://schemas.microsoft.com/office/drawing/2014/main" id="{05886CB3-1C62-A752-420D-02B25A4A9E5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2" name="직사각형 19">
              <a:extLst>
                <a:ext uri="{FF2B5EF4-FFF2-40B4-BE49-F238E27FC236}">
                  <a16:creationId xmlns:a16="http://schemas.microsoft.com/office/drawing/2014/main" id="{F24248EA-C1A9-04E2-1925-905E86C745C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" name="직사각형 20">
              <a:extLst>
                <a:ext uri="{FF2B5EF4-FFF2-40B4-BE49-F238E27FC236}">
                  <a16:creationId xmlns:a16="http://schemas.microsoft.com/office/drawing/2014/main" id="{E0E70A3D-1842-EDC8-6D3C-75454F2F861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" name="직사각형 21">
              <a:extLst>
                <a:ext uri="{FF2B5EF4-FFF2-40B4-BE49-F238E27FC236}">
                  <a16:creationId xmlns:a16="http://schemas.microsoft.com/office/drawing/2014/main" id="{50F266E6-DDE6-FB62-B621-A37EC845CB6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" name="직사각형 22">
              <a:extLst>
                <a:ext uri="{FF2B5EF4-FFF2-40B4-BE49-F238E27FC236}">
                  <a16:creationId xmlns:a16="http://schemas.microsoft.com/office/drawing/2014/main" id="{E1BDECA1-AB93-CB9F-B74D-07B150D5CE1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" name="직사각형 23">
              <a:extLst>
                <a:ext uri="{FF2B5EF4-FFF2-40B4-BE49-F238E27FC236}">
                  <a16:creationId xmlns:a16="http://schemas.microsoft.com/office/drawing/2014/main" id="{B0591076-772D-6F19-D60F-B644DD0F4A8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7" name="직사각형 24">
              <a:extLst>
                <a:ext uri="{FF2B5EF4-FFF2-40B4-BE49-F238E27FC236}">
                  <a16:creationId xmlns:a16="http://schemas.microsoft.com/office/drawing/2014/main" id="{6D2F3AD8-4EA1-3758-4F14-D1FAD14CCA3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" name="직사각형 25">
              <a:extLst>
                <a:ext uri="{FF2B5EF4-FFF2-40B4-BE49-F238E27FC236}">
                  <a16:creationId xmlns:a16="http://schemas.microsoft.com/office/drawing/2014/main" id="{0CB7A140-5D3D-F512-2A89-829AB5C19DD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60" name="그림 42" descr="그림 42">
            <a:extLst>
              <a:ext uri="{FF2B5EF4-FFF2-40B4-BE49-F238E27FC236}">
                <a16:creationId xmlns:a16="http://schemas.microsoft.com/office/drawing/2014/main" id="{A1E8E651-2BCD-2C60-0979-914D6E46D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74" name="그룹 44">
            <a:extLst>
              <a:ext uri="{FF2B5EF4-FFF2-40B4-BE49-F238E27FC236}">
                <a16:creationId xmlns:a16="http://schemas.microsoft.com/office/drawing/2014/main" id="{A5CC3A46-FBB5-0938-2753-F3EDADDD56C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61" name="직사각형 45">
              <a:extLst>
                <a:ext uri="{FF2B5EF4-FFF2-40B4-BE49-F238E27FC236}">
                  <a16:creationId xmlns:a16="http://schemas.microsoft.com/office/drawing/2014/main" id="{00C070ED-D1D5-1D3A-EF6F-9890DE5FC7B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" name="직사각형 46">
              <a:extLst>
                <a:ext uri="{FF2B5EF4-FFF2-40B4-BE49-F238E27FC236}">
                  <a16:creationId xmlns:a16="http://schemas.microsoft.com/office/drawing/2014/main" id="{38EAC07C-4A64-DF6D-4D0F-4148558E563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3" name="직사각형 47">
              <a:extLst>
                <a:ext uri="{FF2B5EF4-FFF2-40B4-BE49-F238E27FC236}">
                  <a16:creationId xmlns:a16="http://schemas.microsoft.com/office/drawing/2014/main" id="{4E542653-9243-93D6-0512-3AAFF115E24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4" name="직사각형 48">
              <a:extLst>
                <a:ext uri="{FF2B5EF4-FFF2-40B4-BE49-F238E27FC236}">
                  <a16:creationId xmlns:a16="http://schemas.microsoft.com/office/drawing/2014/main" id="{A8E974ED-CE9E-6666-A495-F534BA758F1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5" name="직사각형 49">
              <a:extLst>
                <a:ext uri="{FF2B5EF4-FFF2-40B4-BE49-F238E27FC236}">
                  <a16:creationId xmlns:a16="http://schemas.microsoft.com/office/drawing/2014/main" id="{1D8918ED-E72C-1C9C-0485-955C4353AB4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6" name="직사각형 50">
              <a:extLst>
                <a:ext uri="{FF2B5EF4-FFF2-40B4-BE49-F238E27FC236}">
                  <a16:creationId xmlns:a16="http://schemas.microsoft.com/office/drawing/2014/main" id="{94211B2F-72B6-0D57-911F-9B67DBD04D1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7" name="직사각형 51">
              <a:extLst>
                <a:ext uri="{FF2B5EF4-FFF2-40B4-BE49-F238E27FC236}">
                  <a16:creationId xmlns:a16="http://schemas.microsoft.com/office/drawing/2014/main" id="{6F78C9ED-27A8-EE3C-55AA-7C1A35B0BC9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8" name="직사각형 52">
              <a:extLst>
                <a:ext uri="{FF2B5EF4-FFF2-40B4-BE49-F238E27FC236}">
                  <a16:creationId xmlns:a16="http://schemas.microsoft.com/office/drawing/2014/main" id="{F144101E-14E5-FEC6-3E34-242DB443E83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9" name="직사각형 53">
              <a:extLst>
                <a:ext uri="{FF2B5EF4-FFF2-40B4-BE49-F238E27FC236}">
                  <a16:creationId xmlns:a16="http://schemas.microsoft.com/office/drawing/2014/main" id="{29864B80-CEDC-1FFD-EAAD-57A870738BF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0" name="직사각형 54">
              <a:extLst>
                <a:ext uri="{FF2B5EF4-FFF2-40B4-BE49-F238E27FC236}">
                  <a16:creationId xmlns:a16="http://schemas.microsoft.com/office/drawing/2014/main" id="{83471FF0-37CF-ABCE-250A-1CE922F6AAC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1" name="직사각형 55">
              <a:extLst>
                <a:ext uri="{FF2B5EF4-FFF2-40B4-BE49-F238E27FC236}">
                  <a16:creationId xmlns:a16="http://schemas.microsoft.com/office/drawing/2014/main" id="{3844CAD7-7BD6-2534-89F5-352D29E033C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2" name="직사각형 56">
              <a:extLst>
                <a:ext uri="{FF2B5EF4-FFF2-40B4-BE49-F238E27FC236}">
                  <a16:creationId xmlns:a16="http://schemas.microsoft.com/office/drawing/2014/main" id="{AB15F629-8F5E-235B-BE32-EA332143AB1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3" name="직사각형 57">
              <a:extLst>
                <a:ext uri="{FF2B5EF4-FFF2-40B4-BE49-F238E27FC236}">
                  <a16:creationId xmlns:a16="http://schemas.microsoft.com/office/drawing/2014/main" id="{DC1F9BF4-81A2-0D4C-92BF-146D874F60B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75" name="Testo">
            <a:extLst>
              <a:ext uri="{FF2B5EF4-FFF2-40B4-BE49-F238E27FC236}">
                <a16:creationId xmlns:a16="http://schemas.microsoft.com/office/drawing/2014/main" id="{E028E809-EBAA-7FD4-D387-9D201903BF6E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76" name="그림 5" descr="그림 5">
            <a:extLst>
              <a:ext uri="{FF2B5EF4-FFF2-40B4-BE49-F238E27FC236}">
                <a16:creationId xmlns:a16="http://schemas.microsoft.com/office/drawing/2014/main" id="{D6D21865-5740-27BD-8A51-3A6622AE7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90" name="그룹 28">
            <a:extLst>
              <a:ext uri="{FF2B5EF4-FFF2-40B4-BE49-F238E27FC236}">
                <a16:creationId xmlns:a16="http://schemas.microsoft.com/office/drawing/2014/main" id="{FA2D6DC3-B2A0-DDFC-94AE-EF7FA89E39D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77" name="직사각형 29">
              <a:extLst>
                <a:ext uri="{FF2B5EF4-FFF2-40B4-BE49-F238E27FC236}">
                  <a16:creationId xmlns:a16="http://schemas.microsoft.com/office/drawing/2014/main" id="{F65FBF7B-86AE-8B7D-55D1-A6E9DC5361C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8" name="직사각형 30">
              <a:extLst>
                <a:ext uri="{FF2B5EF4-FFF2-40B4-BE49-F238E27FC236}">
                  <a16:creationId xmlns:a16="http://schemas.microsoft.com/office/drawing/2014/main" id="{9B9BF58F-7CD8-5A61-5678-20718F40325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9" name="직사각형 31">
              <a:extLst>
                <a:ext uri="{FF2B5EF4-FFF2-40B4-BE49-F238E27FC236}">
                  <a16:creationId xmlns:a16="http://schemas.microsoft.com/office/drawing/2014/main" id="{2C1940D9-1377-15CF-3804-A843B1D2308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0" name="직사각형 32">
              <a:extLst>
                <a:ext uri="{FF2B5EF4-FFF2-40B4-BE49-F238E27FC236}">
                  <a16:creationId xmlns:a16="http://schemas.microsoft.com/office/drawing/2014/main" id="{72E0F0AD-E87B-A2A4-CE72-D63F5FCB156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1" name="직사각형 33">
              <a:extLst>
                <a:ext uri="{FF2B5EF4-FFF2-40B4-BE49-F238E27FC236}">
                  <a16:creationId xmlns:a16="http://schemas.microsoft.com/office/drawing/2014/main" id="{87464A53-F1AA-1CA0-C7DE-10F73FDEFD2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2" name="직사각형 34">
              <a:extLst>
                <a:ext uri="{FF2B5EF4-FFF2-40B4-BE49-F238E27FC236}">
                  <a16:creationId xmlns:a16="http://schemas.microsoft.com/office/drawing/2014/main" id="{13120C24-8C28-6A3A-37D5-8FD44A0C768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3" name="직사각형 35">
              <a:extLst>
                <a:ext uri="{FF2B5EF4-FFF2-40B4-BE49-F238E27FC236}">
                  <a16:creationId xmlns:a16="http://schemas.microsoft.com/office/drawing/2014/main" id="{F30B8AC7-689F-8979-1200-995A412BEDC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4" name="직사각형 36">
              <a:extLst>
                <a:ext uri="{FF2B5EF4-FFF2-40B4-BE49-F238E27FC236}">
                  <a16:creationId xmlns:a16="http://schemas.microsoft.com/office/drawing/2014/main" id="{0DF7E06A-1872-EE2A-A62B-71AA530664E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5" name="직사각형 37">
              <a:extLst>
                <a:ext uri="{FF2B5EF4-FFF2-40B4-BE49-F238E27FC236}">
                  <a16:creationId xmlns:a16="http://schemas.microsoft.com/office/drawing/2014/main" id="{8DEF4B33-0C13-2197-F198-E439D24391C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6" name="직사각형 38">
              <a:extLst>
                <a:ext uri="{FF2B5EF4-FFF2-40B4-BE49-F238E27FC236}">
                  <a16:creationId xmlns:a16="http://schemas.microsoft.com/office/drawing/2014/main" id="{BDED39BA-AC75-F214-6534-31F66D4A3DE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7" name="직사각형 39">
              <a:extLst>
                <a:ext uri="{FF2B5EF4-FFF2-40B4-BE49-F238E27FC236}">
                  <a16:creationId xmlns:a16="http://schemas.microsoft.com/office/drawing/2014/main" id="{BFA472D5-7B55-649B-3C23-96296B28114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8" name="직사각형 40">
              <a:extLst>
                <a:ext uri="{FF2B5EF4-FFF2-40B4-BE49-F238E27FC236}">
                  <a16:creationId xmlns:a16="http://schemas.microsoft.com/office/drawing/2014/main" id="{1E3AF6C2-F9D1-CE2A-83EA-F8758DA3607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9" name="직사각형 41">
              <a:extLst>
                <a:ext uri="{FF2B5EF4-FFF2-40B4-BE49-F238E27FC236}">
                  <a16:creationId xmlns:a16="http://schemas.microsoft.com/office/drawing/2014/main" id="{F4CE1F85-F776-5058-3241-D2F16F43B8E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04" name="그룹 43">
            <a:extLst>
              <a:ext uri="{FF2B5EF4-FFF2-40B4-BE49-F238E27FC236}">
                <a16:creationId xmlns:a16="http://schemas.microsoft.com/office/drawing/2014/main" id="{4C15E153-E837-C9A8-F4ED-93567976316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91" name="직사각형 44">
              <a:extLst>
                <a:ext uri="{FF2B5EF4-FFF2-40B4-BE49-F238E27FC236}">
                  <a16:creationId xmlns:a16="http://schemas.microsoft.com/office/drawing/2014/main" id="{B5EB8F87-A7CF-D05A-E2C2-05760FE58B3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2" name="직사각형 45">
              <a:extLst>
                <a:ext uri="{FF2B5EF4-FFF2-40B4-BE49-F238E27FC236}">
                  <a16:creationId xmlns:a16="http://schemas.microsoft.com/office/drawing/2014/main" id="{4042944E-8F4E-DEAE-FFCC-9630333BE5D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3" name="직사각형 46">
              <a:extLst>
                <a:ext uri="{FF2B5EF4-FFF2-40B4-BE49-F238E27FC236}">
                  <a16:creationId xmlns:a16="http://schemas.microsoft.com/office/drawing/2014/main" id="{F676437E-2F21-0DAA-1E82-B55380F9577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4" name="직사각형 47">
              <a:extLst>
                <a:ext uri="{FF2B5EF4-FFF2-40B4-BE49-F238E27FC236}">
                  <a16:creationId xmlns:a16="http://schemas.microsoft.com/office/drawing/2014/main" id="{712E1834-3DF1-C5B7-6D09-F9C8488FA54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5" name="직사각형 48">
              <a:extLst>
                <a:ext uri="{FF2B5EF4-FFF2-40B4-BE49-F238E27FC236}">
                  <a16:creationId xmlns:a16="http://schemas.microsoft.com/office/drawing/2014/main" id="{89241B5F-AA58-1433-9922-F9726108842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6" name="직사각형 49">
              <a:extLst>
                <a:ext uri="{FF2B5EF4-FFF2-40B4-BE49-F238E27FC236}">
                  <a16:creationId xmlns:a16="http://schemas.microsoft.com/office/drawing/2014/main" id="{10702F12-8FA0-4169-C874-A23D31DAE42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7" name="직사각형 50">
              <a:extLst>
                <a:ext uri="{FF2B5EF4-FFF2-40B4-BE49-F238E27FC236}">
                  <a16:creationId xmlns:a16="http://schemas.microsoft.com/office/drawing/2014/main" id="{AA548FD1-3EB4-02AA-9C4D-31C5758A3D6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8" name="직사각형 51">
              <a:extLst>
                <a:ext uri="{FF2B5EF4-FFF2-40B4-BE49-F238E27FC236}">
                  <a16:creationId xmlns:a16="http://schemas.microsoft.com/office/drawing/2014/main" id="{D413EA97-3992-140C-FFF6-1AC58CC9C64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9" name="직사각형 52">
              <a:extLst>
                <a:ext uri="{FF2B5EF4-FFF2-40B4-BE49-F238E27FC236}">
                  <a16:creationId xmlns:a16="http://schemas.microsoft.com/office/drawing/2014/main" id="{D1B97C2B-EAFE-A9EF-1F4C-4DA85F3859D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0" name="직사각형 53">
              <a:extLst>
                <a:ext uri="{FF2B5EF4-FFF2-40B4-BE49-F238E27FC236}">
                  <a16:creationId xmlns:a16="http://schemas.microsoft.com/office/drawing/2014/main" id="{9E3561FA-CDF4-7046-D9B9-15C75F979FF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1" name="직사각형 54">
              <a:extLst>
                <a:ext uri="{FF2B5EF4-FFF2-40B4-BE49-F238E27FC236}">
                  <a16:creationId xmlns:a16="http://schemas.microsoft.com/office/drawing/2014/main" id="{A70C953E-F567-3ACC-D4A6-834519EDD5A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2" name="직사각형 55">
              <a:extLst>
                <a:ext uri="{FF2B5EF4-FFF2-40B4-BE49-F238E27FC236}">
                  <a16:creationId xmlns:a16="http://schemas.microsoft.com/office/drawing/2014/main" id="{EACB1BE6-75EF-49BD-A10F-2DCF8296F80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3" name="직사각형 56">
              <a:extLst>
                <a:ext uri="{FF2B5EF4-FFF2-40B4-BE49-F238E27FC236}">
                  <a16:creationId xmlns:a16="http://schemas.microsoft.com/office/drawing/2014/main" id="{27780015-D9D0-4E24-23B5-C5C0537CBA8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05" name="Screenshot 2024-10-22 alle 12.13.54.png" descr="Screenshot 2024-10-22 alle 12.13.54.png">
            <a:extLst>
              <a:ext uri="{FF2B5EF4-FFF2-40B4-BE49-F238E27FC236}">
                <a16:creationId xmlns:a16="http://schemas.microsoft.com/office/drawing/2014/main" id="{6095E8CE-E1EB-8E82-C290-8ED95A2915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0163" y="483625"/>
            <a:ext cx="7671674" cy="5890750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EB0C368E-71A3-6A6A-AC0A-2E529AA37ADB}"/>
                  </a:ext>
                </a:extLst>
              </p14:cNvPr>
              <p14:cNvContentPartPr/>
              <p14:nvPr/>
            </p14:nvContentPartPr>
            <p14:xfrm>
              <a:off x="267744" y="297120"/>
              <a:ext cx="449640" cy="4057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EB0C368E-71A3-6A6A-AC0A-2E529AA37AD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0184" y="289560"/>
                <a:ext cx="464760" cy="42084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uppo 7">
            <a:extLst>
              <a:ext uri="{FF2B5EF4-FFF2-40B4-BE49-F238E27FC236}">
                <a16:creationId xmlns:a16="http://schemas.microsoft.com/office/drawing/2014/main" id="{307B0505-26C9-68E3-8D46-946479917E78}"/>
              </a:ext>
            </a:extLst>
          </p:cNvPr>
          <p:cNvGrpSpPr/>
          <p:nvPr/>
        </p:nvGrpSpPr>
        <p:grpSpPr>
          <a:xfrm>
            <a:off x="1127424" y="288840"/>
            <a:ext cx="758520" cy="417600"/>
            <a:chOff x="1127424" y="288840"/>
            <a:chExt cx="758520" cy="417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E3632E2A-74E1-B729-0522-1CB9A053E0D4}"/>
                    </a:ext>
                  </a:extLst>
                </p14:cNvPr>
                <p14:cNvContentPartPr/>
                <p14:nvPr/>
              </p14:nvContentPartPr>
              <p14:xfrm>
                <a:off x="1127424" y="336360"/>
                <a:ext cx="189000" cy="29988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E3632E2A-74E1-B729-0522-1CB9A053E0D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119864" y="328800"/>
                  <a:ext cx="20412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13B76783-39BE-AD6C-E674-3299B8C4E3EF}"/>
                    </a:ext>
                  </a:extLst>
                </p14:cNvPr>
                <p14:cNvContentPartPr/>
                <p14:nvPr/>
              </p14:nvContentPartPr>
              <p14:xfrm>
                <a:off x="1345584" y="455520"/>
                <a:ext cx="127440" cy="1134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13B76783-39BE-AD6C-E674-3299B8C4E3E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338024" y="447960"/>
                  <a:ext cx="14256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64C1C536-C53C-0A0F-EBFE-AB27264D69DC}"/>
                    </a:ext>
                  </a:extLst>
                </p14:cNvPr>
                <p14:cNvContentPartPr/>
                <p14:nvPr/>
              </p14:nvContentPartPr>
              <p14:xfrm>
                <a:off x="1544664" y="288840"/>
                <a:ext cx="294120" cy="4176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64C1C536-C53C-0A0F-EBFE-AB27264D69D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537104" y="281280"/>
                  <a:ext cx="308880" cy="43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976009A7-F8CA-0247-946A-D0708066F2E8}"/>
                    </a:ext>
                  </a:extLst>
                </p14:cNvPr>
                <p14:cNvContentPartPr/>
                <p14:nvPr/>
              </p14:nvContentPartPr>
              <p14:xfrm>
                <a:off x="1878384" y="514560"/>
                <a:ext cx="7560" cy="910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976009A7-F8CA-0247-946A-D0708066F2E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870824" y="507000"/>
                  <a:ext cx="22320" cy="10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9B2176C7-74C3-6F71-400D-A1E05B4616AB}"/>
              </a:ext>
            </a:extLst>
          </p:cNvPr>
          <p:cNvGrpSpPr/>
          <p:nvPr/>
        </p:nvGrpSpPr>
        <p:grpSpPr>
          <a:xfrm>
            <a:off x="2643744" y="458040"/>
            <a:ext cx="476640" cy="258120"/>
            <a:chOff x="2643744" y="458040"/>
            <a:chExt cx="476640" cy="258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FBDBCE07-859E-040B-24C7-1E5C4E10D3F1}"/>
                    </a:ext>
                  </a:extLst>
                </p14:cNvPr>
                <p14:cNvContentPartPr/>
                <p14:nvPr/>
              </p14:nvContentPartPr>
              <p14:xfrm>
                <a:off x="2643744" y="458040"/>
                <a:ext cx="176040" cy="2581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FBDBCE07-859E-040B-24C7-1E5C4E10D3F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636184" y="450480"/>
                  <a:ext cx="19116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E41FC56-12CC-BA40-D17F-20A09EB8008E}"/>
                    </a:ext>
                  </a:extLst>
                </p14:cNvPr>
                <p14:cNvContentPartPr/>
                <p14:nvPr/>
              </p14:nvContentPartPr>
              <p14:xfrm>
                <a:off x="2828784" y="509520"/>
                <a:ext cx="97200" cy="1328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E41FC56-12CC-BA40-D17F-20A09EB8008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821224" y="501960"/>
                  <a:ext cx="11232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3D81D46-D744-4C11-8CB5-E8259A081237}"/>
                    </a:ext>
                  </a:extLst>
                </p14:cNvPr>
                <p14:cNvContentPartPr/>
                <p14:nvPr/>
              </p14:nvContentPartPr>
              <p14:xfrm>
                <a:off x="3029304" y="545160"/>
                <a:ext cx="91080" cy="615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3D81D46-D744-4C11-8CB5-E8259A08123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021744" y="537600"/>
                  <a:ext cx="106200" cy="76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4BE220ED-F445-0201-B7E1-6F95B14E2EEB}"/>
              </a:ext>
            </a:extLst>
          </p:cNvPr>
          <p:cNvGrpSpPr/>
          <p:nvPr/>
        </p:nvGrpSpPr>
        <p:grpSpPr>
          <a:xfrm>
            <a:off x="3670824" y="315480"/>
            <a:ext cx="634680" cy="389520"/>
            <a:chOff x="3670824" y="315480"/>
            <a:chExt cx="634680" cy="389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B0BD815C-41F3-CF86-2C20-CB491BBC2C7D}"/>
                    </a:ext>
                  </a:extLst>
                </p14:cNvPr>
                <p14:cNvContentPartPr/>
                <p14:nvPr/>
              </p14:nvContentPartPr>
              <p14:xfrm>
                <a:off x="3670824" y="315480"/>
                <a:ext cx="166680" cy="3052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B0BD815C-41F3-CF86-2C20-CB491BBC2C7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663264" y="307920"/>
                  <a:ext cx="181800" cy="32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26082427-5EF8-AA45-322B-E07ECFF8C8F5}"/>
                    </a:ext>
                  </a:extLst>
                </p14:cNvPr>
                <p14:cNvContentPartPr/>
                <p14:nvPr/>
              </p14:nvContentPartPr>
              <p14:xfrm>
                <a:off x="3939384" y="480000"/>
                <a:ext cx="12240" cy="1303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26082427-5EF8-AA45-322B-E07ECFF8C8F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931824" y="472440"/>
                  <a:ext cx="2736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B158773D-58DD-F388-0C10-B0B9D5BCFBD6}"/>
                    </a:ext>
                  </a:extLst>
                </p14:cNvPr>
                <p14:cNvContentPartPr/>
                <p14:nvPr/>
              </p14:nvContentPartPr>
              <p14:xfrm>
                <a:off x="4090224" y="531480"/>
                <a:ext cx="71280" cy="14148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B158773D-58DD-F388-0C10-B0B9D5BCFBD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083024" y="523920"/>
                  <a:ext cx="8604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16714E92-8819-1FF2-DDBB-3DA686398EDC}"/>
                    </a:ext>
                  </a:extLst>
                </p14:cNvPr>
                <p14:cNvContentPartPr/>
                <p14:nvPr/>
              </p14:nvContentPartPr>
              <p14:xfrm>
                <a:off x="4208304" y="541200"/>
                <a:ext cx="97200" cy="16380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16714E92-8819-1FF2-DDBB-3DA686398ED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200744" y="533640"/>
                  <a:ext cx="112320" cy="17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C5BD52B1-E05C-9FBB-4CF0-96B8C91290DA}"/>
              </a:ext>
            </a:extLst>
          </p:cNvPr>
          <p:cNvGrpSpPr/>
          <p:nvPr/>
        </p:nvGrpSpPr>
        <p:grpSpPr>
          <a:xfrm>
            <a:off x="5055384" y="438240"/>
            <a:ext cx="319320" cy="279000"/>
            <a:chOff x="5055384" y="438240"/>
            <a:chExt cx="319320" cy="27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9C32A0D9-DBC7-DB6E-8136-16096FAEE9D9}"/>
                    </a:ext>
                  </a:extLst>
                </p14:cNvPr>
                <p14:cNvContentPartPr/>
                <p14:nvPr/>
              </p14:nvContentPartPr>
              <p14:xfrm>
                <a:off x="5055384" y="441840"/>
                <a:ext cx="158040" cy="27540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9C32A0D9-DBC7-DB6E-8136-16096FAEE9D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047824" y="434640"/>
                  <a:ext cx="17316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17646827-3D22-A627-B295-7E7B2A91C67B}"/>
                    </a:ext>
                  </a:extLst>
                </p14:cNvPr>
                <p14:cNvContentPartPr/>
                <p14:nvPr/>
              </p14:nvContentPartPr>
              <p14:xfrm>
                <a:off x="5331864" y="438240"/>
                <a:ext cx="42840" cy="17964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17646827-3D22-A627-B295-7E7B2A91C67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324304" y="430680"/>
                  <a:ext cx="57960" cy="194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9E16080F-C41D-3D97-17C1-07BF54B59F03}"/>
              </a:ext>
            </a:extLst>
          </p:cNvPr>
          <p:cNvGrpSpPr/>
          <p:nvPr/>
        </p:nvGrpSpPr>
        <p:grpSpPr>
          <a:xfrm>
            <a:off x="6407184" y="145920"/>
            <a:ext cx="2689920" cy="907200"/>
            <a:chOff x="6407184" y="145920"/>
            <a:chExt cx="2689920" cy="90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435E2D6E-8F19-CE4A-346D-60F7F965169F}"/>
                    </a:ext>
                  </a:extLst>
                </p14:cNvPr>
                <p14:cNvContentPartPr/>
                <p14:nvPr/>
              </p14:nvContentPartPr>
              <p14:xfrm>
                <a:off x="6664224" y="176880"/>
                <a:ext cx="99360" cy="4924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435E2D6E-8F19-CE4A-346D-60F7F965169F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656664" y="169320"/>
                  <a:ext cx="114480" cy="50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95EF5792-6D7D-2248-3BFD-96B97633745E}"/>
                    </a:ext>
                  </a:extLst>
                </p14:cNvPr>
                <p14:cNvContentPartPr/>
                <p14:nvPr/>
              </p14:nvContentPartPr>
              <p14:xfrm>
                <a:off x="6756384" y="145920"/>
                <a:ext cx="342360" cy="8640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95EF5792-6D7D-2248-3BFD-96B97633745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748824" y="138720"/>
                  <a:ext cx="3574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7C14AC26-DF12-FE18-B9B7-DC143AAFA297}"/>
                    </a:ext>
                  </a:extLst>
                </p14:cNvPr>
                <p14:cNvContentPartPr/>
                <p14:nvPr/>
              </p14:nvContentPartPr>
              <p14:xfrm>
                <a:off x="6803544" y="395400"/>
                <a:ext cx="258480" cy="6156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7C14AC26-DF12-FE18-B9B7-DC143AAFA297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795984" y="387840"/>
                  <a:ext cx="2736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5526CD1F-C7F9-113F-4052-8FB1D324EE70}"/>
                    </a:ext>
                  </a:extLst>
                </p14:cNvPr>
                <p14:cNvContentPartPr/>
                <p14:nvPr/>
              </p14:nvContentPartPr>
              <p14:xfrm>
                <a:off x="7075704" y="315480"/>
                <a:ext cx="258840" cy="21384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5526CD1F-C7F9-113F-4052-8FB1D324EE7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068144" y="307920"/>
                  <a:ext cx="27396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3A198007-C664-55F0-4AA6-32F684174EB1}"/>
                    </a:ext>
                  </a:extLst>
                </p14:cNvPr>
                <p14:cNvContentPartPr/>
                <p14:nvPr/>
              </p14:nvContentPartPr>
              <p14:xfrm>
                <a:off x="7388184" y="305760"/>
                <a:ext cx="137160" cy="26280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3A198007-C664-55F0-4AA6-32F684174EB1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380624" y="298200"/>
                  <a:ext cx="15228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9BAE9F86-EEC1-00CB-D068-D54A4D05827F}"/>
                    </a:ext>
                  </a:extLst>
                </p14:cNvPr>
                <p14:cNvContentPartPr/>
                <p14:nvPr/>
              </p14:nvContentPartPr>
              <p14:xfrm>
                <a:off x="7599504" y="328080"/>
                <a:ext cx="139320" cy="19548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9BAE9F86-EEC1-00CB-D068-D54A4D05827F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591944" y="320520"/>
                  <a:ext cx="15444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A9ABCE8E-C3E7-FF9B-A48E-051D32186C7B}"/>
                    </a:ext>
                  </a:extLst>
                </p14:cNvPr>
                <p14:cNvContentPartPr/>
                <p14:nvPr/>
              </p14:nvContentPartPr>
              <p14:xfrm>
                <a:off x="7877784" y="338880"/>
                <a:ext cx="145440" cy="16956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A9ABCE8E-C3E7-FF9B-A48E-051D32186C7B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870224" y="331320"/>
                  <a:ext cx="16056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5497B2A6-CAB0-EC95-58AC-440DF959FE2E}"/>
                    </a:ext>
                  </a:extLst>
                </p14:cNvPr>
                <p14:cNvContentPartPr/>
                <p14:nvPr/>
              </p14:nvContentPartPr>
              <p14:xfrm>
                <a:off x="8218344" y="203880"/>
                <a:ext cx="105120" cy="3207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5497B2A6-CAB0-EC95-58AC-440DF959FE2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210784" y="196320"/>
                  <a:ext cx="12024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7FDBBF0D-5CB8-B1F4-6A0A-14ECC4D048D4}"/>
                    </a:ext>
                  </a:extLst>
                </p14:cNvPr>
                <p14:cNvContentPartPr/>
                <p14:nvPr/>
              </p14:nvContentPartPr>
              <p14:xfrm>
                <a:off x="8320944" y="367320"/>
                <a:ext cx="206640" cy="26064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7FDBBF0D-5CB8-B1F4-6A0A-14ECC4D048D4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313384" y="359760"/>
                  <a:ext cx="22176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03D4291C-5C5C-26CE-612A-91FF4BD30E7C}"/>
                    </a:ext>
                  </a:extLst>
                </p14:cNvPr>
                <p14:cNvContentPartPr/>
                <p14:nvPr/>
              </p14:nvContentPartPr>
              <p14:xfrm>
                <a:off x="6407184" y="739200"/>
                <a:ext cx="2689920" cy="3139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03D4291C-5C5C-26CE-612A-91FF4BD30E7C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399624" y="731640"/>
                  <a:ext cx="2705040" cy="329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B23B8995-3482-2A53-5D6C-4E312B7AC61B}"/>
                  </a:ext>
                </a:extLst>
              </p14:cNvPr>
              <p14:cNvContentPartPr/>
              <p14:nvPr/>
            </p14:nvContentPartPr>
            <p14:xfrm>
              <a:off x="5046744" y="2460000"/>
              <a:ext cx="1449000" cy="152640"/>
            </p14:xfrm>
          </p:contentPart>
        </mc:Choice>
        <mc:Fallback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B23B8995-3482-2A53-5D6C-4E312B7AC61B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5039184" y="2452440"/>
                <a:ext cx="1464120" cy="16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45" name="Input penna 44">
                <a:extLst>
                  <a:ext uri="{FF2B5EF4-FFF2-40B4-BE49-F238E27FC236}">
                    <a16:creationId xmlns:a16="http://schemas.microsoft.com/office/drawing/2014/main" id="{36088864-0F23-A833-2594-BF6C8D469654}"/>
                  </a:ext>
                </a:extLst>
              </p14:cNvPr>
              <p14:cNvContentPartPr/>
              <p14:nvPr/>
            </p14:nvContentPartPr>
            <p14:xfrm>
              <a:off x="7419144" y="2482320"/>
              <a:ext cx="1435320" cy="114480"/>
            </p14:xfrm>
          </p:contentPart>
        </mc:Choice>
        <mc:Fallback>
          <p:pic>
            <p:nvPicPr>
              <p:cNvPr id="45" name="Input penna 44">
                <a:extLst>
                  <a:ext uri="{FF2B5EF4-FFF2-40B4-BE49-F238E27FC236}">
                    <a16:creationId xmlns:a16="http://schemas.microsoft.com/office/drawing/2014/main" id="{36088864-0F23-A833-2594-BF6C8D469654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7411584" y="2474760"/>
                <a:ext cx="1450440" cy="129600"/>
              </a:xfrm>
              <a:prstGeom prst="rect">
                <a:avLst/>
              </a:prstGeom>
            </p:spPr>
          </p:pic>
        </mc:Fallback>
      </mc:AlternateContent>
      <p:grpSp>
        <p:nvGrpSpPr>
          <p:cNvPr id="53" name="Gruppo 52">
            <a:extLst>
              <a:ext uri="{FF2B5EF4-FFF2-40B4-BE49-F238E27FC236}">
                <a16:creationId xmlns:a16="http://schemas.microsoft.com/office/drawing/2014/main" id="{13E279CA-D2C1-4F5F-BE67-08C4769ECB0C}"/>
              </a:ext>
            </a:extLst>
          </p:cNvPr>
          <p:cNvGrpSpPr/>
          <p:nvPr/>
        </p:nvGrpSpPr>
        <p:grpSpPr>
          <a:xfrm>
            <a:off x="4728504" y="922800"/>
            <a:ext cx="484560" cy="529560"/>
            <a:chOff x="4728504" y="922800"/>
            <a:chExt cx="484560" cy="529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631DDEB3-9762-271A-DE66-73BA59EC7749}"/>
                    </a:ext>
                  </a:extLst>
                </p14:cNvPr>
                <p14:cNvContentPartPr/>
                <p14:nvPr/>
              </p14:nvContentPartPr>
              <p14:xfrm>
                <a:off x="4869624" y="1115400"/>
                <a:ext cx="110160" cy="20484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631DDEB3-9762-271A-DE66-73BA59EC7749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862064" y="1108200"/>
                  <a:ext cx="12528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4DB2FF5A-3C04-48C6-94A1-966F70E1AC5D}"/>
                    </a:ext>
                  </a:extLst>
                </p14:cNvPr>
                <p14:cNvContentPartPr/>
                <p14:nvPr/>
              </p14:nvContentPartPr>
              <p14:xfrm>
                <a:off x="4728504" y="922800"/>
                <a:ext cx="484560" cy="52956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4DB2FF5A-3C04-48C6-94A1-966F70E1AC5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721304" y="915240"/>
                  <a:ext cx="499680" cy="54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uppo 50">
            <a:extLst>
              <a:ext uri="{FF2B5EF4-FFF2-40B4-BE49-F238E27FC236}">
                <a16:creationId xmlns:a16="http://schemas.microsoft.com/office/drawing/2014/main" id="{0070DB5E-2E91-B6F6-F016-56424E6AAF93}"/>
              </a:ext>
            </a:extLst>
          </p:cNvPr>
          <p:cNvGrpSpPr/>
          <p:nvPr/>
        </p:nvGrpSpPr>
        <p:grpSpPr>
          <a:xfrm>
            <a:off x="7309704" y="816240"/>
            <a:ext cx="560160" cy="650880"/>
            <a:chOff x="7309704" y="816240"/>
            <a:chExt cx="560160" cy="650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985E7E33-5F42-212E-D94D-3419883F63D6}"/>
                    </a:ext>
                  </a:extLst>
                </p14:cNvPr>
                <p14:cNvContentPartPr/>
                <p14:nvPr/>
              </p14:nvContentPartPr>
              <p14:xfrm>
                <a:off x="7476744" y="1047000"/>
                <a:ext cx="267840" cy="22500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985E7E33-5F42-212E-D94D-3419883F63D6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469184" y="1039440"/>
                  <a:ext cx="28296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EE021D7B-BC90-9DEB-39B7-277AB695FE2E}"/>
                    </a:ext>
                  </a:extLst>
                </p14:cNvPr>
                <p14:cNvContentPartPr/>
                <p14:nvPr/>
              </p14:nvContentPartPr>
              <p14:xfrm>
                <a:off x="7309704" y="816240"/>
                <a:ext cx="560160" cy="65088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EE021D7B-BC90-9DEB-39B7-277AB695FE2E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302144" y="808680"/>
                  <a:ext cx="575280" cy="66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41540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40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42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40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2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43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42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3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43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5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44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6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45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68" name="Screenshot 2024-10-22 alle 12.30.44.png" descr="Screenshot 2024-10-22 alle 12.30.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552" y="372863"/>
            <a:ext cx="8528896" cy="5860990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76083DAD-FBFF-B9A0-1FDD-508D460450DE}"/>
                  </a:ext>
                </a:extLst>
              </p14:cNvPr>
              <p14:cNvContentPartPr/>
              <p14:nvPr/>
            </p14:nvContentPartPr>
            <p14:xfrm>
              <a:off x="2299224" y="1617240"/>
              <a:ext cx="1954080" cy="1047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76083DAD-FBFF-B9A0-1FDD-508D460450D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91664" y="1609680"/>
                <a:ext cx="1969200" cy="11988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uppo 5">
            <a:extLst>
              <a:ext uri="{FF2B5EF4-FFF2-40B4-BE49-F238E27FC236}">
                <a16:creationId xmlns:a16="http://schemas.microsoft.com/office/drawing/2014/main" id="{3CBAD258-3C3E-9B62-E980-A7687FA03DB1}"/>
              </a:ext>
            </a:extLst>
          </p:cNvPr>
          <p:cNvGrpSpPr/>
          <p:nvPr/>
        </p:nvGrpSpPr>
        <p:grpSpPr>
          <a:xfrm>
            <a:off x="1992864" y="2394120"/>
            <a:ext cx="268920" cy="173160"/>
            <a:chOff x="1992864" y="2394120"/>
            <a:chExt cx="268920" cy="173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301FA78C-9D47-4625-3E98-CD1DACF6FF24}"/>
                    </a:ext>
                  </a:extLst>
                </p14:cNvPr>
                <p14:cNvContentPartPr/>
                <p14:nvPr/>
              </p14:nvContentPartPr>
              <p14:xfrm>
                <a:off x="1992864" y="2436960"/>
                <a:ext cx="98280" cy="13032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301FA78C-9D47-4625-3E98-CD1DACF6FF2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985304" y="2429400"/>
                  <a:ext cx="11340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73879989-8FC1-3A4B-F30B-E246D14C36D0}"/>
                    </a:ext>
                  </a:extLst>
                </p14:cNvPr>
                <p14:cNvContentPartPr/>
                <p14:nvPr/>
              </p14:nvContentPartPr>
              <p14:xfrm>
                <a:off x="2135424" y="2394120"/>
                <a:ext cx="126360" cy="676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73879989-8FC1-3A4B-F30B-E246D14C36D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127864" y="2386560"/>
                  <a:ext cx="141480" cy="82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uppo 9">
            <a:extLst>
              <a:ext uri="{FF2B5EF4-FFF2-40B4-BE49-F238E27FC236}">
                <a16:creationId xmlns:a16="http://schemas.microsoft.com/office/drawing/2014/main" id="{27549304-4C1C-1353-DB66-A898B53660D5}"/>
              </a:ext>
            </a:extLst>
          </p:cNvPr>
          <p:cNvGrpSpPr/>
          <p:nvPr/>
        </p:nvGrpSpPr>
        <p:grpSpPr>
          <a:xfrm>
            <a:off x="6065544" y="2418600"/>
            <a:ext cx="166680" cy="169920"/>
            <a:chOff x="6065544" y="2418600"/>
            <a:chExt cx="166680" cy="16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DD9B586-0403-D1D6-24EC-B547863D9703}"/>
                    </a:ext>
                  </a:extLst>
                </p14:cNvPr>
                <p14:cNvContentPartPr/>
                <p14:nvPr/>
              </p14:nvContentPartPr>
              <p14:xfrm>
                <a:off x="6065544" y="2418600"/>
                <a:ext cx="106560" cy="1278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DD9B586-0403-D1D6-24EC-B547863D970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057984" y="2411040"/>
                  <a:ext cx="12168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55133C11-597E-F877-24C4-5D5AFCCE94BD}"/>
                    </a:ext>
                  </a:extLst>
                </p14:cNvPr>
                <p14:cNvContentPartPr/>
                <p14:nvPr/>
              </p14:nvContentPartPr>
              <p14:xfrm>
                <a:off x="6169224" y="2429760"/>
                <a:ext cx="63000" cy="1587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55133C11-597E-F877-24C4-5D5AFCCE94B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161664" y="2422200"/>
                  <a:ext cx="77760" cy="173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46770919-91C0-3731-55FA-96F10FD2D69F}"/>
                  </a:ext>
                </a:extLst>
              </p14:cNvPr>
              <p14:cNvContentPartPr/>
              <p14:nvPr/>
            </p14:nvContentPartPr>
            <p14:xfrm>
              <a:off x="1946784" y="3615960"/>
              <a:ext cx="1594440" cy="24336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46770919-91C0-3731-55FA-96F10FD2D69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893144" y="3508320"/>
                <a:ext cx="1702080" cy="45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53B3F675-EDDB-A93A-D945-FAEC11AAD5C8}"/>
                  </a:ext>
                </a:extLst>
              </p14:cNvPr>
              <p14:cNvContentPartPr/>
              <p14:nvPr/>
            </p14:nvContentPartPr>
            <p14:xfrm>
              <a:off x="8332824" y="3249120"/>
              <a:ext cx="826920" cy="4824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53B3F675-EDDB-A93A-D945-FAEC11AAD5C8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278824" y="3141480"/>
                <a:ext cx="934560" cy="26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5A893074-F202-A4F0-7DA3-A8C4D435FA4A}"/>
                  </a:ext>
                </a:extLst>
              </p14:cNvPr>
              <p14:cNvContentPartPr/>
              <p14:nvPr/>
            </p14:nvContentPartPr>
            <p14:xfrm>
              <a:off x="3073944" y="5928600"/>
              <a:ext cx="2944440" cy="194040"/>
            </p14:xfrm>
          </p:contentPart>
        </mc:Choice>
        <mc:Fallback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5A893074-F202-A4F0-7DA3-A8C4D435FA4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066384" y="5921040"/>
                <a:ext cx="2959200" cy="20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1F1C1F6A-6EAE-CA6A-7BE9-5C1338DE40AB}"/>
                  </a:ext>
                </a:extLst>
              </p14:cNvPr>
              <p14:cNvContentPartPr/>
              <p14:nvPr/>
            </p14:nvContentPartPr>
            <p14:xfrm>
              <a:off x="6812904" y="3582840"/>
              <a:ext cx="2543760" cy="307080"/>
            </p14:xfrm>
          </p:contentPart>
        </mc:Choice>
        <mc:Fallback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1F1C1F6A-6EAE-CA6A-7BE9-5C1338DE40AB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805344" y="3575280"/>
                <a:ext cx="2558880" cy="32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67809786-B80A-391E-5A3B-06B6053CD4FD}"/>
                  </a:ext>
                </a:extLst>
              </p14:cNvPr>
              <p14:cNvContentPartPr/>
              <p14:nvPr/>
            </p14:nvContentPartPr>
            <p14:xfrm>
              <a:off x="2126424" y="4247760"/>
              <a:ext cx="1583280" cy="169920"/>
            </p14:xfrm>
          </p:contentPart>
        </mc:Choice>
        <mc:Fallback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67809786-B80A-391E-5A3B-06B6053CD4FD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118864" y="4240200"/>
                <a:ext cx="1598400" cy="185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47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48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47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8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50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48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50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50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1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50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3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51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531" name="Screenshot 2024-10-22 alle 12.31.00.png" descr="Screenshot 2024-10-22 alle 12.31.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953" y="1266591"/>
            <a:ext cx="10524729" cy="30175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53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54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53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54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56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55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56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56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7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56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9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58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594" name="Screenshot 2024-10-22 alle 12.31.18.png" descr="Screenshot 2024-10-22 alle 12.31.1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5693" y="503148"/>
            <a:ext cx="8180614" cy="560042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" name="Gruppo 13">
            <a:extLst>
              <a:ext uri="{FF2B5EF4-FFF2-40B4-BE49-F238E27FC236}">
                <a16:creationId xmlns:a16="http://schemas.microsoft.com/office/drawing/2014/main" id="{3602128F-B4EC-DC57-BE8F-95B29278E34B}"/>
              </a:ext>
            </a:extLst>
          </p:cNvPr>
          <p:cNvGrpSpPr/>
          <p:nvPr/>
        </p:nvGrpSpPr>
        <p:grpSpPr>
          <a:xfrm>
            <a:off x="523704" y="149880"/>
            <a:ext cx="1824120" cy="592920"/>
            <a:chOff x="523704" y="149880"/>
            <a:chExt cx="1824120" cy="592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93BDD7F0-2C02-B3D4-5440-B3FAEA6C938B}"/>
                    </a:ext>
                  </a:extLst>
                </p14:cNvPr>
                <p14:cNvContentPartPr/>
                <p14:nvPr/>
              </p14:nvContentPartPr>
              <p14:xfrm>
                <a:off x="523704" y="296040"/>
                <a:ext cx="119520" cy="3931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93BDD7F0-2C02-B3D4-5440-B3FAEA6C938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16144" y="288480"/>
                  <a:ext cx="134640" cy="40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41531A48-A6E6-E99A-4B1F-B904E790BD09}"/>
                    </a:ext>
                  </a:extLst>
                </p14:cNvPr>
                <p14:cNvContentPartPr/>
                <p14:nvPr/>
              </p14:nvContentPartPr>
              <p14:xfrm>
                <a:off x="713424" y="375600"/>
                <a:ext cx="136080" cy="27288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41531A48-A6E6-E99A-4B1F-B904E790BD0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05864" y="368400"/>
                  <a:ext cx="15084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8E4E2FA6-A797-C8D1-A943-2459A7F3D05A}"/>
                    </a:ext>
                  </a:extLst>
                </p14:cNvPr>
                <p14:cNvContentPartPr/>
                <p14:nvPr/>
              </p14:nvContentPartPr>
              <p14:xfrm>
                <a:off x="1007184" y="149880"/>
                <a:ext cx="214560" cy="5364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8E4E2FA6-A797-C8D1-A943-2459A7F3D05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99624" y="142320"/>
                  <a:ext cx="229680" cy="55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8FFE1FB5-5A74-6432-2D15-AA0654C2228B}"/>
                    </a:ext>
                  </a:extLst>
                </p14:cNvPr>
                <p14:cNvContentPartPr/>
                <p14:nvPr/>
              </p14:nvContentPartPr>
              <p14:xfrm>
                <a:off x="999984" y="432120"/>
                <a:ext cx="168840" cy="50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8FFE1FB5-5A74-6432-2D15-AA0654C2228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92424" y="424560"/>
                  <a:ext cx="18396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3DD8B826-CC03-0D55-88E8-4C22AE7C53B5}"/>
                    </a:ext>
                  </a:extLst>
                </p14:cNvPr>
                <p14:cNvContentPartPr/>
                <p14:nvPr/>
              </p14:nvContentPartPr>
              <p14:xfrm>
                <a:off x="1208784" y="472800"/>
                <a:ext cx="142920" cy="2023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3DD8B826-CC03-0D55-88E8-4C22AE7C53B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201224" y="465240"/>
                  <a:ext cx="15804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8C8F408-2625-CE82-D762-FC97CF3CDBDE}"/>
                    </a:ext>
                  </a:extLst>
                </p14:cNvPr>
                <p14:cNvContentPartPr/>
                <p14:nvPr/>
              </p14:nvContentPartPr>
              <p14:xfrm>
                <a:off x="1390224" y="499800"/>
                <a:ext cx="114840" cy="2016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8C8F408-2625-CE82-D762-FC97CF3CDBD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382664" y="492240"/>
                  <a:ext cx="12960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AF8F13EA-132E-74C0-E8C6-40B4DD41ECC8}"/>
                    </a:ext>
                  </a:extLst>
                </p14:cNvPr>
                <p14:cNvContentPartPr/>
                <p14:nvPr/>
              </p14:nvContentPartPr>
              <p14:xfrm>
                <a:off x="1579944" y="512040"/>
                <a:ext cx="91080" cy="1548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AF8F13EA-132E-74C0-E8C6-40B4DD41ECC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572744" y="504480"/>
                  <a:ext cx="10620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4134D684-F474-7A7C-5A26-25910A2AEB95}"/>
                    </a:ext>
                  </a:extLst>
                </p14:cNvPr>
                <p14:cNvContentPartPr/>
                <p14:nvPr/>
              </p14:nvContentPartPr>
              <p14:xfrm>
                <a:off x="1763904" y="520680"/>
                <a:ext cx="125280" cy="1407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4134D684-F474-7A7C-5A26-25910A2AEB9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756344" y="513120"/>
                  <a:ext cx="14040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0DC8625-85D3-4D19-FE8F-19550B5E9702}"/>
                    </a:ext>
                  </a:extLst>
                </p14:cNvPr>
                <p14:cNvContentPartPr/>
                <p14:nvPr/>
              </p14:nvContentPartPr>
              <p14:xfrm>
                <a:off x="2040024" y="302160"/>
                <a:ext cx="50040" cy="3142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0DC8625-85D3-4D19-FE8F-19550B5E970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032464" y="294600"/>
                  <a:ext cx="64800" cy="32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2ABB9A0-7F9E-13CB-0982-6CF1B4068F7D}"/>
                    </a:ext>
                  </a:extLst>
                </p14:cNvPr>
                <p14:cNvContentPartPr/>
                <p14:nvPr/>
              </p14:nvContentPartPr>
              <p14:xfrm>
                <a:off x="2137584" y="489720"/>
                <a:ext cx="210240" cy="2530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2ABB9A0-7F9E-13CB-0982-6CF1B4068F7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130024" y="482520"/>
                  <a:ext cx="225360" cy="268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E4E0C2AA-FFB3-10B9-EF65-6682BFC4920D}"/>
                  </a:ext>
                </a:extLst>
              </p14:cNvPr>
              <p14:cNvContentPartPr/>
              <p14:nvPr/>
            </p14:nvContentPartPr>
            <p14:xfrm>
              <a:off x="178104" y="1014960"/>
              <a:ext cx="2753640" cy="21024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E4E0C2AA-FFB3-10B9-EF65-6682BFC4920D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70544" y="1007400"/>
                <a:ext cx="2768760" cy="22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8B1E5380-12D6-0644-A44E-A1A88F102E10}"/>
                  </a:ext>
                </a:extLst>
              </p14:cNvPr>
              <p14:cNvContentPartPr/>
              <p14:nvPr/>
            </p14:nvContentPartPr>
            <p14:xfrm>
              <a:off x="5003544" y="374520"/>
              <a:ext cx="1022040" cy="1319400"/>
            </p14:xfrm>
          </p:contentPart>
        </mc:Choice>
        <mc:Fallback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8B1E5380-12D6-0644-A44E-A1A88F102E10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995984" y="366960"/>
                <a:ext cx="1037160" cy="133452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uppo 22">
            <a:extLst>
              <a:ext uri="{FF2B5EF4-FFF2-40B4-BE49-F238E27FC236}">
                <a16:creationId xmlns:a16="http://schemas.microsoft.com/office/drawing/2014/main" id="{1742FAD4-9D66-C269-6DAF-F85F2AAB92B4}"/>
              </a:ext>
            </a:extLst>
          </p:cNvPr>
          <p:cNvGrpSpPr/>
          <p:nvPr/>
        </p:nvGrpSpPr>
        <p:grpSpPr>
          <a:xfrm>
            <a:off x="3073944" y="4818360"/>
            <a:ext cx="251640" cy="140400"/>
            <a:chOff x="3073944" y="4818360"/>
            <a:chExt cx="251640" cy="140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862CC474-9B76-32B1-9C9C-7D21B9215B12}"/>
                    </a:ext>
                  </a:extLst>
                </p14:cNvPr>
                <p14:cNvContentPartPr/>
                <p14:nvPr/>
              </p14:nvContentPartPr>
              <p14:xfrm>
                <a:off x="3073944" y="4818360"/>
                <a:ext cx="35640" cy="14040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862CC474-9B76-32B1-9C9C-7D21B9215B1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066384" y="4810800"/>
                  <a:ext cx="5076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69A23629-793E-39F1-69AE-93BF1593DF7C}"/>
                    </a:ext>
                  </a:extLst>
                </p14:cNvPr>
                <p14:cNvContentPartPr/>
                <p14:nvPr/>
              </p14:nvContentPartPr>
              <p14:xfrm>
                <a:off x="3221544" y="4836720"/>
                <a:ext cx="104040" cy="324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69A23629-793E-39F1-69AE-93BF1593DF7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213984" y="4829160"/>
                  <a:ext cx="119160" cy="4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590744E6-3BE0-DB18-5A15-ED8F60315186}"/>
              </a:ext>
            </a:extLst>
          </p:cNvPr>
          <p:cNvGrpSpPr/>
          <p:nvPr/>
        </p:nvGrpSpPr>
        <p:grpSpPr>
          <a:xfrm>
            <a:off x="7072464" y="4765440"/>
            <a:ext cx="125280" cy="190440"/>
            <a:chOff x="7072464" y="4765440"/>
            <a:chExt cx="125280" cy="190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0F78522B-0D63-8785-112E-7B2CC4FB88C2}"/>
                    </a:ext>
                  </a:extLst>
                </p14:cNvPr>
                <p14:cNvContentPartPr/>
                <p14:nvPr/>
              </p14:nvContentPartPr>
              <p14:xfrm>
                <a:off x="7105224" y="4786320"/>
                <a:ext cx="360" cy="36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0F78522B-0D63-8785-112E-7B2CC4FB88C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097664" y="477876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87D3EEC5-D7EF-D01F-DFEA-61CD742B15F4}"/>
                    </a:ext>
                  </a:extLst>
                </p14:cNvPr>
                <p14:cNvContentPartPr/>
                <p14:nvPr/>
              </p14:nvContentPartPr>
              <p14:xfrm>
                <a:off x="7072464" y="4765440"/>
                <a:ext cx="125280" cy="1904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87D3EEC5-D7EF-D01F-DFEA-61CD742B15F4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064904" y="4758240"/>
                  <a:ext cx="140400" cy="205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24" name="Input penna 23">
                <a:extLst>
                  <a:ext uri="{FF2B5EF4-FFF2-40B4-BE49-F238E27FC236}">
                    <a16:creationId xmlns:a16="http://schemas.microsoft.com/office/drawing/2014/main" id="{555C34FD-A809-791C-E33F-12F24336BFD8}"/>
                  </a:ext>
                </a:extLst>
              </p14:cNvPr>
              <p14:cNvContentPartPr/>
              <p14:nvPr/>
            </p14:nvContentPartPr>
            <p14:xfrm>
              <a:off x="5738664" y="5074680"/>
              <a:ext cx="1292760" cy="29880"/>
            </p14:xfrm>
          </p:contentPart>
        </mc:Choice>
        <mc:Fallback>
          <p:pic>
            <p:nvPicPr>
              <p:cNvPr id="24" name="Input penna 23">
                <a:extLst>
                  <a:ext uri="{FF2B5EF4-FFF2-40B4-BE49-F238E27FC236}">
                    <a16:creationId xmlns:a16="http://schemas.microsoft.com/office/drawing/2014/main" id="{555C34FD-A809-791C-E33F-12F24336BFD8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5685024" y="4967040"/>
                <a:ext cx="1400400" cy="24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25" name="Input penna 24">
                <a:extLst>
                  <a:ext uri="{FF2B5EF4-FFF2-40B4-BE49-F238E27FC236}">
                    <a16:creationId xmlns:a16="http://schemas.microsoft.com/office/drawing/2014/main" id="{74075767-7264-EADB-4131-41BE6852E528}"/>
                  </a:ext>
                </a:extLst>
              </p14:cNvPr>
              <p14:cNvContentPartPr/>
              <p14:nvPr/>
            </p14:nvContentPartPr>
            <p14:xfrm>
              <a:off x="7581864" y="5071080"/>
              <a:ext cx="1156320" cy="200160"/>
            </p14:xfrm>
          </p:contentPart>
        </mc:Choice>
        <mc:Fallback>
          <p:pic>
            <p:nvPicPr>
              <p:cNvPr id="25" name="Input penna 24">
                <a:extLst>
                  <a:ext uri="{FF2B5EF4-FFF2-40B4-BE49-F238E27FC236}">
                    <a16:creationId xmlns:a16="http://schemas.microsoft.com/office/drawing/2014/main" id="{74075767-7264-EADB-4131-41BE6852E528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7527864" y="4963440"/>
                <a:ext cx="1263960" cy="415800"/>
              </a:xfrm>
              <a:prstGeom prst="rect">
                <a:avLst/>
              </a:prstGeom>
            </p:spPr>
          </p:pic>
        </mc:Fallback>
      </mc:AlternateContent>
      <p:grpSp>
        <p:nvGrpSpPr>
          <p:cNvPr id="32" name="Gruppo 31">
            <a:extLst>
              <a:ext uri="{FF2B5EF4-FFF2-40B4-BE49-F238E27FC236}">
                <a16:creationId xmlns:a16="http://schemas.microsoft.com/office/drawing/2014/main" id="{6BB57C8A-17FD-B900-E499-C21EE6F81809}"/>
              </a:ext>
            </a:extLst>
          </p:cNvPr>
          <p:cNvGrpSpPr/>
          <p:nvPr/>
        </p:nvGrpSpPr>
        <p:grpSpPr>
          <a:xfrm>
            <a:off x="9835464" y="2744040"/>
            <a:ext cx="536400" cy="432000"/>
            <a:chOff x="9835464" y="2744040"/>
            <a:chExt cx="536400" cy="432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47073115-7FFD-D0EC-A4EF-56713B2721B1}"/>
                    </a:ext>
                  </a:extLst>
                </p14:cNvPr>
                <p14:cNvContentPartPr/>
                <p14:nvPr/>
              </p14:nvContentPartPr>
              <p14:xfrm>
                <a:off x="9835464" y="2744040"/>
                <a:ext cx="233280" cy="43200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47073115-7FFD-D0EC-A4EF-56713B2721B1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9827904" y="2736480"/>
                  <a:ext cx="248400" cy="44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54F84014-E3DE-BF76-E3F5-3DAFAE740314}"/>
                    </a:ext>
                  </a:extLst>
                </p14:cNvPr>
                <p14:cNvContentPartPr/>
                <p14:nvPr/>
              </p14:nvContentPartPr>
              <p14:xfrm>
                <a:off x="10057944" y="2848080"/>
                <a:ext cx="46440" cy="31680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54F84014-E3DE-BF76-E3F5-3DAFAE74031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0050384" y="2840520"/>
                  <a:ext cx="61560" cy="33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FAD93F99-20AD-077F-6FBD-EBFF18D308BC}"/>
                    </a:ext>
                  </a:extLst>
                </p14:cNvPr>
                <p14:cNvContentPartPr/>
                <p14:nvPr/>
              </p14:nvContentPartPr>
              <p14:xfrm>
                <a:off x="10088544" y="2968320"/>
                <a:ext cx="101880" cy="334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FAD93F99-20AD-077F-6FBD-EBFF18D308BC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0080984" y="2960760"/>
                  <a:ext cx="11700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09CEDAF2-16BA-E603-EC37-7AE745E1190D}"/>
                    </a:ext>
                  </a:extLst>
                </p14:cNvPr>
                <p14:cNvContentPartPr/>
                <p14:nvPr/>
              </p14:nvContentPartPr>
              <p14:xfrm>
                <a:off x="10228944" y="2800200"/>
                <a:ext cx="85320" cy="2826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09CEDAF2-16BA-E603-EC37-7AE745E1190D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0221384" y="2792640"/>
                  <a:ext cx="10044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CD8DDDDD-B44D-2E41-7F7B-D2922C373250}"/>
                    </a:ext>
                  </a:extLst>
                </p14:cNvPr>
                <p14:cNvContentPartPr/>
                <p14:nvPr/>
              </p14:nvContentPartPr>
              <p14:xfrm>
                <a:off x="10341984" y="2851680"/>
                <a:ext cx="29880" cy="29844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CD8DDDDD-B44D-2E41-7F7B-D2922C37325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0334424" y="2844120"/>
                  <a:ext cx="45000" cy="313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5F9F98D7-4DDA-A12E-B76F-6C64D74F1F7D}"/>
                  </a:ext>
                </a:extLst>
              </p14:cNvPr>
              <p14:cNvContentPartPr/>
              <p14:nvPr/>
            </p14:nvContentPartPr>
            <p14:xfrm>
              <a:off x="9524784" y="5413080"/>
              <a:ext cx="603000" cy="4356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5F9F98D7-4DDA-A12E-B76F-6C64D74F1F7D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9517224" y="5405520"/>
                <a:ext cx="618120" cy="5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318BD671-4BE0-9EF3-30F9-8520BAEF7797}"/>
                  </a:ext>
                </a:extLst>
              </p14:cNvPr>
              <p14:cNvContentPartPr/>
              <p14:nvPr/>
            </p14:nvContentPartPr>
            <p14:xfrm>
              <a:off x="2487864" y="6112560"/>
              <a:ext cx="5741280" cy="33768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318BD671-4BE0-9EF3-30F9-8520BAEF7797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2480304" y="6105000"/>
                <a:ext cx="5756400" cy="3528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59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61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59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1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62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1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2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62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4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2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5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4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57" name="Screenshot 2024-10-22 alle 12.31.34.png" descr="Screenshot 2024-10-22 alle 12.31.3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78" y="772814"/>
            <a:ext cx="9747279" cy="5061088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12517AC7-3F37-9511-F985-803B7286E5F5}"/>
                  </a:ext>
                </a:extLst>
              </p14:cNvPr>
              <p14:cNvContentPartPr/>
              <p14:nvPr/>
            </p14:nvContentPartPr>
            <p14:xfrm>
              <a:off x="1056504" y="5939760"/>
              <a:ext cx="8801280" cy="6249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12517AC7-3F37-9511-F985-803B7286E5F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48944" y="5932200"/>
                <a:ext cx="8816040" cy="640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uppo 15">
            <a:extLst>
              <a:ext uri="{FF2B5EF4-FFF2-40B4-BE49-F238E27FC236}">
                <a16:creationId xmlns:a16="http://schemas.microsoft.com/office/drawing/2014/main" id="{90013A6D-DA9F-2A21-9089-082E2A314E45}"/>
              </a:ext>
            </a:extLst>
          </p:cNvPr>
          <p:cNvGrpSpPr/>
          <p:nvPr/>
        </p:nvGrpSpPr>
        <p:grpSpPr>
          <a:xfrm>
            <a:off x="6065904" y="4333800"/>
            <a:ext cx="1993680" cy="1406160"/>
            <a:chOff x="6065904" y="4333800"/>
            <a:chExt cx="1993680" cy="1406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72013EF8-DDDE-92BF-EC38-6A3072BF0D15}"/>
                    </a:ext>
                  </a:extLst>
                </p14:cNvPr>
                <p14:cNvContentPartPr/>
                <p14:nvPr/>
              </p14:nvContentPartPr>
              <p14:xfrm>
                <a:off x="7550904" y="4754640"/>
                <a:ext cx="187920" cy="33300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72013EF8-DDDE-92BF-EC38-6A3072BF0D1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543344" y="4747080"/>
                  <a:ext cx="203040" cy="34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CA8A66D8-6B62-4E7D-2AAD-EF4744FB0A5A}"/>
                    </a:ext>
                  </a:extLst>
                </p14:cNvPr>
                <p14:cNvContentPartPr/>
                <p14:nvPr/>
              </p14:nvContentPartPr>
              <p14:xfrm>
                <a:off x="7378824" y="4491840"/>
                <a:ext cx="612360" cy="6249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CA8A66D8-6B62-4E7D-2AAD-EF4744FB0A5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371264" y="4484640"/>
                  <a:ext cx="627480" cy="64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09FF4494-B988-DBC4-0E8A-7948D16443FD}"/>
                    </a:ext>
                  </a:extLst>
                </p14:cNvPr>
                <p14:cNvContentPartPr/>
                <p14:nvPr/>
              </p14:nvContentPartPr>
              <p14:xfrm>
                <a:off x="7356504" y="4349640"/>
                <a:ext cx="164160" cy="17712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09FF4494-B988-DBC4-0E8A-7948D16443F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348944" y="4342080"/>
                  <a:ext cx="17928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9CB5BE98-D0F8-B0D1-8E0A-CC81FEA66FEE}"/>
                    </a:ext>
                  </a:extLst>
                </p14:cNvPr>
                <p14:cNvContentPartPr/>
                <p14:nvPr/>
              </p14:nvContentPartPr>
              <p14:xfrm>
                <a:off x="7680864" y="4355760"/>
                <a:ext cx="133560" cy="1292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9CB5BE98-D0F8-B0D1-8E0A-CC81FEA66FE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673304" y="4348200"/>
                  <a:ext cx="14868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4D4532CD-A1C9-5B52-17D8-546B19D29A05}"/>
                    </a:ext>
                  </a:extLst>
                </p14:cNvPr>
                <p14:cNvContentPartPr/>
                <p14:nvPr/>
              </p14:nvContentPartPr>
              <p14:xfrm>
                <a:off x="7907304" y="4333800"/>
                <a:ext cx="152280" cy="2199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4D4532CD-A1C9-5B52-17D8-546B19D29A0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899744" y="4326240"/>
                  <a:ext cx="16740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811A2E84-E397-F2F1-D3C8-1BF165E828AD}"/>
                    </a:ext>
                  </a:extLst>
                </p14:cNvPr>
                <p14:cNvContentPartPr/>
                <p14:nvPr/>
              </p14:nvContentPartPr>
              <p14:xfrm>
                <a:off x="6475224" y="5009520"/>
                <a:ext cx="804600" cy="7304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811A2E84-E397-F2F1-D3C8-1BF165E828A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467664" y="5001960"/>
                  <a:ext cx="819720" cy="74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08A34BE5-14CC-68B4-E72A-EE4690E4CA18}"/>
                    </a:ext>
                  </a:extLst>
                </p14:cNvPr>
                <p14:cNvContentPartPr/>
                <p14:nvPr/>
              </p14:nvContentPartPr>
              <p14:xfrm>
                <a:off x="6360024" y="4727640"/>
                <a:ext cx="281160" cy="2959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08A34BE5-14CC-68B4-E72A-EE4690E4CA18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352464" y="4720080"/>
                  <a:ext cx="295920" cy="31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F76B7CB1-A190-87F8-CB86-B58B40172388}"/>
                    </a:ext>
                  </a:extLst>
                </p14:cNvPr>
                <p14:cNvContentPartPr/>
                <p14:nvPr/>
              </p14:nvContentPartPr>
              <p14:xfrm>
                <a:off x="6065904" y="4437480"/>
                <a:ext cx="691920" cy="7027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F76B7CB1-A190-87F8-CB86-B58B4017238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058344" y="4429920"/>
                  <a:ext cx="707040" cy="71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1BBDD17E-D805-0076-8D8C-B52B81F4ED99}"/>
              </a:ext>
            </a:extLst>
          </p:cNvPr>
          <p:cNvGrpSpPr/>
          <p:nvPr/>
        </p:nvGrpSpPr>
        <p:grpSpPr>
          <a:xfrm>
            <a:off x="3762264" y="3799920"/>
            <a:ext cx="716400" cy="1417320"/>
            <a:chOff x="3762264" y="3799920"/>
            <a:chExt cx="716400" cy="141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B3478911-A322-D803-67F4-CBFB80074FEB}"/>
                    </a:ext>
                  </a:extLst>
                </p14:cNvPr>
                <p14:cNvContentPartPr/>
                <p14:nvPr/>
              </p14:nvContentPartPr>
              <p14:xfrm>
                <a:off x="3987264" y="4686960"/>
                <a:ext cx="140040" cy="4392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B3478911-A322-D803-67F4-CBFB80074FE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980064" y="4679400"/>
                  <a:ext cx="154800" cy="45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7EE68E39-DBEB-5B7E-B550-F025113CB136}"/>
                    </a:ext>
                  </a:extLst>
                </p14:cNvPr>
                <p14:cNvContentPartPr/>
                <p14:nvPr/>
              </p14:nvContentPartPr>
              <p14:xfrm>
                <a:off x="3762264" y="4390680"/>
                <a:ext cx="680400" cy="82656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7EE68E39-DBEB-5B7E-B550-F025113CB13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754704" y="4383120"/>
                  <a:ext cx="695520" cy="84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C8F85B66-66EE-D2DC-6D67-A98254FBEA89}"/>
                    </a:ext>
                  </a:extLst>
                </p14:cNvPr>
                <p14:cNvContentPartPr/>
                <p14:nvPr/>
              </p14:nvContentPartPr>
              <p14:xfrm>
                <a:off x="4078704" y="3988920"/>
                <a:ext cx="33480" cy="3348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C8F85B66-66EE-D2DC-6D67-A98254FBEA8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071144" y="3981360"/>
                  <a:ext cx="4860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A60DE3A0-B5FF-7265-6BB9-24469B36F940}"/>
                    </a:ext>
                  </a:extLst>
                </p14:cNvPr>
                <p14:cNvContentPartPr/>
                <p14:nvPr/>
              </p14:nvContentPartPr>
              <p14:xfrm>
                <a:off x="4256544" y="3959400"/>
                <a:ext cx="40320" cy="3600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A60DE3A0-B5FF-7265-6BB9-24469B36F94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248984" y="3951840"/>
                  <a:ext cx="5544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59027753-558A-4CEB-D50B-8A9C21F123FB}"/>
                    </a:ext>
                  </a:extLst>
                </p14:cNvPr>
                <p14:cNvContentPartPr/>
                <p14:nvPr/>
              </p14:nvContentPartPr>
              <p14:xfrm>
                <a:off x="4054944" y="4104120"/>
                <a:ext cx="266760" cy="17172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59027753-558A-4CEB-D50B-8A9C21F123F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047384" y="4096920"/>
                  <a:ext cx="28188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F4FFA326-E0FB-C6A5-D948-E263BFB1EC31}"/>
                    </a:ext>
                  </a:extLst>
                </p14:cNvPr>
                <p14:cNvContentPartPr/>
                <p14:nvPr/>
              </p14:nvContentPartPr>
              <p14:xfrm>
                <a:off x="3957024" y="3799920"/>
                <a:ext cx="521640" cy="42984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F4FFA326-E0FB-C6A5-D948-E263BFB1EC3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949464" y="3792360"/>
                  <a:ext cx="536760" cy="444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5" name="Input penna 24">
                <a:extLst>
                  <a:ext uri="{FF2B5EF4-FFF2-40B4-BE49-F238E27FC236}">
                    <a16:creationId xmlns:a16="http://schemas.microsoft.com/office/drawing/2014/main" id="{FADA384F-CD60-379E-46F2-8E3F80072B27}"/>
                  </a:ext>
                </a:extLst>
              </p14:cNvPr>
              <p14:cNvContentPartPr/>
              <p14:nvPr/>
            </p14:nvContentPartPr>
            <p14:xfrm>
              <a:off x="5397744" y="3631800"/>
              <a:ext cx="172800" cy="3112920"/>
            </p14:xfrm>
          </p:contentPart>
        </mc:Choice>
        <mc:Fallback>
          <p:pic>
            <p:nvPicPr>
              <p:cNvPr id="25" name="Input penna 24">
                <a:extLst>
                  <a:ext uri="{FF2B5EF4-FFF2-40B4-BE49-F238E27FC236}">
                    <a16:creationId xmlns:a16="http://schemas.microsoft.com/office/drawing/2014/main" id="{FADA384F-CD60-379E-46F2-8E3F80072B27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5390184" y="3624240"/>
                <a:ext cx="187920" cy="312804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uppo 30">
            <a:extLst>
              <a:ext uri="{FF2B5EF4-FFF2-40B4-BE49-F238E27FC236}">
                <a16:creationId xmlns:a16="http://schemas.microsoft.com/office/drawing/2014/main" id="{1C379922-11B5-B963-737F-349C8B29B01F}"/>
              </a:ext>
            </a:extLst>
          </p:cNvPr>
          <p:cNvGrpSpPr/>
          <p:nvPr/>
        </p:nvGrpSpPr>
        <p:grpSpPr>
          <a:xfrm>
            <a:off x="2503704" y="4348200"/>
            <a:ext cx="748800" cy="845280"/>
            <a:chOff x="2503704" y="4348200"/>
            <a:chExt cx="748800" cy="84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A6FC74CE-BE88-F9E2-6614-E85F56C9166F}"/>
                    </a:ext>
                  </a:extLst>
                </p14:cNvPr>
                <p14:cNvContentPartPr/>
                <p14:nvPr/>
              </p14:nvContentPartPr>
              <p14:xfrm>
                <a:off x="2748504" y="4700640"/>
                <a:ext cx="87480" cy="2844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A6FC74CE-BE88-F9E2-6614-E85F56C9166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740944" y="4693080"/>
                  <a:ext cx="1026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B89901B2-92C7-1F19-D4F2-C33AA372CD48}"/>
                    </a:ext>
                  </a:extLst>
                </p14:cNvPr>
                <p14:cNvContentPartPr/>
                <p14:nvPr/>
              </p14:nvContentPartPr>
              <p14:xfrm>
                <a:off x="3008064" y="4633680"/>
                <a:ext cx="8640" cy="5616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B89901B2-92C7-1F19-D4F2-C33AA372CD48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000504" y="4626120"/>
                  <a:ext cx="2376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5D8DB438-AC35-293A-BF7B-70EF07B7901F}"/>
                    </a:ext>
                  </a:extLst>
                </p14:cNvPr>
                <p14:cNvContentPartPr/>
                <p14:nvPr/>
              </p14:nvContentPartPr>
              <p14:xfrm>
                <a:off x="2785224" y="4803600"/>
                <a:ext cx="200880" cy="2620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5D8DB438-AC35-293A-BF7B-70EF07B7901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777664" y="4796040"/>
                  <a:ext cx="21600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EC148167-FECC-9403-75A3-34B0BDB3198D}"/>
                    </a:ext>
                  </a:extLst>
                </p14:cNvPr>
                <p14:cNvContentPartPr/>
                <p14:nvPr/>
              </p14:nvContentPartPr>
              <p14:xfrm>
                <a:off x="2503704" y="4348200"/>
                <a:ext cx="748800" cy="8452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EC148167-FECC-9403-75A3-34B0BDB3198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496144" y="4340640"/>
                  <a:ext cx="763920" cy="8604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66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67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6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7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68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7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9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69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0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9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1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70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20" name="Screenshot 2024-10-23 alle 11.19.37.png" descr="Screenshot 2024-10-23 alle 11.19.3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1835" y="2929329"/>
            <a:ext cx="8248330" cy="748059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6DF9F914-5C20-651C-2A3D-80692D7A6041}"/>
                  </a:ext>
                </a:extLst>
              </p14:cNvPr>
              <p14:cNvContentPartPr/>
              <p14:nvPr/>
            </p14:nvContentPartPr>
            <p14:xfrm>
              <a:off x="5781144" y="3605520"/>
              <a:ext cx="1849320" cy="1249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6DF9F914-5C20-651C-2A3D-80692D7A604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773584" y="3597960"/>
                <a:ext cx="1864440" cy="140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72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73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72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3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75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73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75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75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6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75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8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76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83" name="Screenshot 2024-10-23 alle 11.20.10.png" descr="Screenshot 2024-10-23 alle 11.20.1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1777" y="1072040"/>
            <a:ext cx="8448446" cy="4030660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D2DD2D79-2931-F1B7-627A-0A480D0951D4}"/>
                  </a:ext>
                </a:extLst>
              </p14:cNvPr>
              <p14:cNvContentPartPr/>
              <p14:nvPr/>
            </p14:nvContentPartPr>
            <p14:xfrm>
              <a:off x="2574984" y="2585280"/>
              <a:ext cx="433440" cy="14400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D2DD2D79-2931-F1B7-627A-0A480D0951D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67424" y="2577720"/>
                <a:ext cx="448560" cy="15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59336FC3-8F1B-4A4F-F456-1DF7EA9D12C1}"/>
                  </a:ext>
                </a:extLst>
              </p14:cNvPr>
              <p14:cNvContentPartPr/>
              <p14:nvPr/>
            </p14:nvContentPartPr>
            <p14:xfrm>
              <a:off x="8394024" y="3600120"/>
              <a:ext cx="732600" cy="10224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59336FC3-8F1B-4A4F-F456-1DF7EA9D12C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386464" y="3592560"/>
                <a:ext cx="747720" cy="11736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uppo 6">
            <a:extLst>
              <a:ext uri="{FF2B5EF4-FFF2-40B4-BE49-F238E27FC236}">
                <a16:creationId xmlns:a16="http://schemas.microsoft.com/office/drawing/2014/main" id="{8C98295F-909A-2DE4-144B-FE6ADEB286D7}"/>
              </a:ext>
            </a:extLst>
          </p:cNvPr>
          <p:cNvGrpSpPr/>
          <p:nvPr/>
        </p:nvGrpSpPr>
        <p:grpSpPr>
          <a:xfrm>
            <a:off x="1407864" y="2311680"/>
            <a:ext cx="453240" cy="231120"/>
            <a:chOff x="1407864" y="2311680"/>
            <a:chExt cx="453240" cy="23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34CD017A-E678-A458-A5CB-CC30529A6C40}"/>
                    </a:ext>
                  </a:extLst>
                </p14:cNvPr>
                <p14:cNvContentPartPr/>
                <p14:nvPr/>
              </p14:nvContentPartPr>
              <p14:xfrm>
                <a:off x="1407864" y="2361720"/>
                <a:ext cx="416520" cy="180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34CD017A-E678-A458-A5CB-CC30529A6C4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400304" y="2354160"/>
                  <a:ext cx="4316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DC00D3B9-6146-898F-5C81-001BA470EFA4}"/>
                    </a:ext>
                  </a:extLst>
                </p14:cNvPr>
                <p14:cNvContentPartPr/>
                <p14:nvPr/>
              </p14:nvContentPartPr>
              <p14:xfrm>
                <a:off x="1825464" y="2311680"/>
                <a:ext cx="35640" cy="23112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DC00D3B9-6146-898F-5C81-001BA470EFA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817904" y="2304120"/>
                  <a:ext cx="50760" cy="246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2C3B4575-E389-5005-57E6-4E9FE2F4A7B3}"/>
                  </a:ext>
                </a:extLst>
              </p14:cNvPr>
              <p14:cNvContentPartPr/>
              <p14:nvPr/>
            </p14:nvContentPartPr>
            <p14:xfrm>
              <a:off x="4349784" y="3425880"/>
              <a:ext cx="3570840" cy="43560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2C3B4575-E389-5005-57E6-4E9FE2F4A7B3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342224" y="3418680"/>
                <a:ext cx="3585600" cy="45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56AFB9B5-FB06-53DA-D5A0-FF8551DD7212}"/>
                  </a:ext>
                </a:extLst>
              </p14:cNvPr>
              <p14:cNvContentPartPr/>
              <p14:nvPr/>
            </p14:nvContentPartPr>
            <p14:xfrm>
              <a:off x="8003784" y="2927640"/>
              <a:ext cx="154800" cy="18324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56AFB9B5-FB06-53DA-D5A0-FF8551DD721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996224" y="2920080"/>
                <a:ext cx="169920" cy="19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6721E399-1989-C161-F114-29DC54E7F358}"/>
                  </a:ext>
                </a:extLst>
              </p14:cNvPr>
              <p14:cNvContentPartPr/>
              <p14:nvPr/>
            </p14:nvContentPartPr>
            <p14:xfrm>
              <a:off x="8245344" y="2920440"/>
              <a:ext cx="218520" cy="9252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6721E399-1989-C161-F114-29DC54E7F358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238144" y="2912880"/>
                <a:ext cx="233640" cy="10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60BDCEC6-62B1-8C4C-8517-C6BB0A912A75}"/>
                  </a:ext>
                </a:extLst>
              </p14:cNvPr>
              <p14:cNvContentPartPr/>
              <p14:nvPr/>
            </p14:nvContentPartPr>
            <p14:xfrm>
              <a:off x="9080904" y="2969400"/>
              <a:ext cx="37440" cy="6912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60BDCEC6-62B1-8C4C-8517-C6BB0A912A7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073344" y="2961840"/>
                <a:ext cx="52560" cy="8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C52050FA-50D1-975A-6073-20C10596A866}"/>
                  </a:ext>
                </a:extLst>
              </p14:cNvPr>
              <p14:cNvContentPartPr/>
              <p14:nvPr/>
            </p14:nvContentPartPr>
            <p14:xfrm>
              <a:off x="9022584" y="3065160"/>
              <a:ext cx="165600" cy="17100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C52050FA-50D1-975A-6073-20C10596A866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015024" y="3057600"/>
                <a:ext cx="180360" cy="18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CF2F021C-E70B-9248-5732-6F1F36D0BA94}"/>
                  </a:ext>
                </a:extLst>
              </p14:cNvPr>
              <p14:cNvContentPartPr/>
              <p14:nvPr/>
            </p14:nvContentPartPr>
            <p14:xfrm>
              <a:off x="375024" y="550560"/>
              <a:ext cx="339840" cy="385200"/>
            </p14:xfrm>
          </p:contentPart>
        </mc:Choice>
        <mc:Fallback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CF2F021C-E70B-9248-5732-6F1F36D0BA94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67464" y="543000"/>
                <a:ext cx="354960" cy="39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57BB8521-A3E8-986F-445B-777550FB9AEF}"/>
                  </a:ext>
                </a:extLst>
              </p14:cNvPr>
              <p14:cNvContentPartPr/>
              <p14:nvPr/>
            </p14:nvContentPartPr>
            <p14:xfrm>
              <a:off x="659784" y="686280"/>
              <a:ext cx="159480" cy="149400"/>
            </p14:xfrm>
          </p:contentPart>
        </mc:Choice>
        <mc:Fallback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57BB8521-A3E8-986F-445B-777550FB9AEF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52224" y="678720"/>
                <a:ext cx="174600" cy="16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3785AFD1-DC9E-64FE-1423-2C4454AA3FCF}"/>
                  </a:ext>
                </a:extLst>
              </p14:cNvPr>
              <p14:cNvContentPartPr/>
              <p14:nvPr/>
            </p14:nvContentPartPr>
            <p14:xfrm>
              <a:off x="866784" y="465240"/>
              <a:ext cx="159480" cy="410040"/>
            </p14:xfrm>
          </p:contentPart>
        </mc:Choice>
        <mc:Fallback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3785AFD1-DC9E-64FE-1423-2C4454AA3FCF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859224" y="457680"/>
                <a:ext cx="174600" cy="42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C503016F-0723-0969-B0D8-1632E43EDC5A}"/>
                  </a:ext>
                </a:extLst>
              </p14:cNvPr>
              <p14:cNvContentPartPr/>
              <p14:nvPr/>
            </p14:nvContentPartPr>
            <p14:xfrm>
              <a:off x="999264" y="822360"/>
              <a:ext cx="101160" cy="152640"/>
            </p14:xfrm>
          </p:contentPart>
        </mc:Choice>
        <mc:Fallback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C503016F-0723-0969-B0D8-1632E43EDC5A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991704" y="814800"/>
                <a:ext cx="116280" cy="16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2330DF5C-1533-6B21-ED3B-F87053B20D4B}"/>
                  </a:ext>
                </a:extLst>
              </p14:cNvPr>
              <p14:cNvContentPartPr/>
              <p14:nvPr/>
            </p14:nvContentPartPr>
            <p14:xfrm>
              <a:off x="1623504" y="661440"/>
              <a:ext cx="316440" cy="213840"/>
            </p14:xfrm>
          </p:contentPart>
        </mc:Choice>
        <mc:Fallback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2330DF5C-1533-6B21-ED3B-F87053B20D4B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615944" y="654240"/>
                <a:ext cx="331560" cy="22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19" name="Input penna 18">
                <a:extLst>
                  <a:ext uri="{FF2B5EF4-FFF2-40B4-BE49-F238E27FC236}">
                    <a16:creationId xmlns:a16="http://schemas.microsoft.com/office/drawing/2014/main" id="{C4B09033-4423-FD9D-7042-29A57A395610}"/>
                  </a:ext>
                </a:extLst>
              </p14:cNvPr>
              <p14:cNvContentPartPr/>
              <p14:nvPr/>
            </p14:nvContentPartPr>
            <p14:xfrm>
              <a:off x="2008344" y="440760"/>
              <a:ext cx="110880" cy="271080"/>
            </p14:xfrm>
          </p:contentPart>
        </mc:Choice>
        <mc:Fallback>
          <p:pic>
            <p:nvPicPr>
              <p:cNvPr id="19" name="Input penna 18">
                <a:extLst>
                  <a:ext uri="{FF2B5EF4-FFF2-40B4-BE49-F238E27FC236}">
                    <a16:creationId xmlns:a16="http://schemas.microsoft.com/office/drawing/2014/main" id="{C4B09033-4423-FD9D-7042-29A57A395610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2000784" y="433200"/>
                <a:ext cx="126000" cy="28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0" name="Input penna 19">
                <a:extLst>
                  <a:ext uri="{FF2B5EF4-FFF2-40B4-BE49-F238E27FC236}">
                    <a16:creationId xmlns:a16="http://schemas.microsoft.com/office/drawing/2014/main" id="{BEB0C5B7-FB6F-2486-6AE4-91CB4100FF60}"/>
                  </a:ext>
                </a:extLst>
              </p14:cNvPr>
              <p14:cNvContentPartPr/>
              <p14:nvPr/>
            </p14:nvContentPartPr>
            <p14:xfrm>
              <a:off x="2105904" y="476400"/>
              <a:ext cx="78120" cy="237240"/>
            </p14:xfrm>
          </p:contentPart>
        </mc:Choice>
        <mc:Fallback>
          <p:pic>
            <p:nvPicPr>
              <p:cNvPr id="20" name="Input penna 19">
                <a:extLst>
                  <a:ext uri="{FF2B5EF4-FFF2-40B4-BE49-F238E27FC236}">
                    <a16:creationId xmlns:a16="http://schemas.microsoft.com/office/drawing/2014/main" id="{BEB0C5B7-FB6F-2486-6AE4-91CB4100FF60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2098344" y="468840"/>
                <a:ext cx="93240" cy="25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21" name="Input penna 20">
                <a:extLst>
                  <a:ext uri="{FF2B5EF4-FFF2-40B4-BE49-F238E27FC236}">
                    <a16:creationId xmlns:a16="http://schemas.microsoft.com/office/drawing/2014/main" id="{33B021B8-DB15-5FD2-4B56-8BE200E8704D}"/>
                  </a:ext>
                </a:extLst>
              </p14:cNvPr>
              <p14:cNvContentPartPr/>
              <p14:nvPr/>
            </p14:nvContentPartPr>
            <p14:xfrm>
              <a:off x="2167824" y="594480"/>
              <a:ext cx="141840" cy="276120"/>
            </p14:xfrm>
          </p:contentPart>
        </mc:Choice>
        <mc:Fallback>
          <p:pic>
            <p:nvPicPr>
              <p:cNvPr id="21" name="Input penna 20">
                <a:extLst>
                  <a:ext uri="{FF2B5EF4-FFF2-40B4-BE49-F238E27FC236}">
                    <a16:creationId xmlns:a16="http://schemas.microsoft.com/office/drawing/2014/main" id="{33B021B8-DB15-5FD2-4B56-8BE200E8704D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2160264" y="586920"/>
                <a:ext cx="156960" cy="29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FB49B7F5-7756-AE38-0666-978C8E31B0FF}"/>
                  </a:ext>
                </a:extLst>
              </p14:cNvPr>
              <p14:cNvContentPartPr/>
              <p14:nvPr/>
            </p14:nvContentPartPr>
            <p14:xfrm>
              <a:off x="3200304" y="313320"/>
              <a:ext cx="277560" cy="448920"/>
            </p14:xfrm>
          </p:contentPart>
        </mc:Choice>
        <mc:Fallback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FB49B7F5-7756-AE38-0666-978C8E31B0FF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3192744" y="305760"/>
                <a:ext cx="292680" cy="46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23" name="Input penna 22">
                <a:extLst>
                  <a:ext uri="{FF2B5EF4-FFF2-40B4-BE49-F238E27FC236}">
                    <a16:creationId xmlns:a16="http://schemas.microsoft.com/office/drawing/2014/main" id="{3F08A5D8-5C27-7FA4-1553-8981706882C9}"/>
                  </a:ext>
                </a:extLst>
              </p14:cNvPr>
              <p14:cNvContentPartPr/>
              <p14:nvPr/>
            </p14:nvContentPartPr>
            <p14:xfrm>
              <a:off x="3473184" y="622200"/>
              <a:ext cx="147960" cy="132840"/>
            </p14:xfrm>
          </p:contentPart>
        </mc:Choice>
        <mc:Fallback>
          <p:pic>
            <p:nvPicPr>
              <p:cNvPr id="23" name="Input penna 22">
                <a:extLst>
                  <a:ext uri="{FF2B5EF4-FFF2-40B4-BE49-F238E27FC236}">
                    <a16:creationId xmlns:a16="http://schemas.microsoft.com/office/drawing/2014/main" id="{3F08A5D8-5C27-7FA4-1553-8981706882C9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3465624" y="615000"/>
                <a:ext cx="163080" cy="14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24" name="Input penna 23">
                <a:extLst>
                  <a:ext uri="{FF2B5EF4-FFF2-40B4-BE49-F238E27FC236}">
                    <a16:creationId xmlns:a16="http://schemas.microsoft.com/office/drawing/2014/main" id="{BD913CD8-104B-89EB-B1FD-65A21D9966F0}"/>
                  </a:ext>
                </a:extLst>
              </p14:cNvPr>
              <p14:cNvContentPartPr/>
              <p14:nvPr/>
            </p14:nvContentPartPr>
            <p14:xfrm>
              <a:off x="3754344" y="595200"/>
              <a:ext cx="157320" cy="126720"/>
            </p14:xfrm>
          </p:contentPart>
        </mc:Choice>
        <mc:Fallback>
          <p:pic>
            <p:nvPicPr>
              <p:cNvPr id="24" name="Input penna 23">
                <a:extLst>
                  <a:ext uri="{FF2B5EF4-FFF2-40B4-BE49-F238E27FC236}">
                    <a16:creationId xmlns:a16="http://schemas.microsoft.com/office/drawing/2014/main" id="{BD913CD8-104B-89EB-B1FD-65A21D9966F0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3746784" y="588000"/>
                <a:ext cx="172080" cy="14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25" name="Input penna 24">
                <a:extLst>
                  <a:ext uri="{FF2B5EF4-FFF2-40B4-BE49-F238E27FC236}">
                    <a16:creationId xmlns:a16="http://schemas.microsoft.com/office/drawing/2014/main" id="{CFFDD380-3A49-8743-9B52-F4F5C07993A2}"/>
                  </a:ext>
                </a:extLst>
              </p14:cNvPr>
              <p14:cNvContentPartPr/>
              <p14:nvPr/>
            </p14:nvContentPartPr>
            <p14:xfrm>
              <a:off x="3979704" y="603840"/>
              <a:ext cx="75960" cy="87480"/>
            </p14:xfrm>
          </p:contentPart>
        </mc:Choice>
        <mc:Fallback>
          <p:pic>
            <p:nvPicPr>
              <p:cNvPr id="25" name="Input penna 24">
                <a:extLst>
                  <a:ext uri="{FF2B5EF4-FFF2-40B4-BE49-F238E27FC236}">
                    <a16:creationId xmlns:a16="http://schemas.microsoft.com/office/drawing/2014/main" id="{CFFDD380-3A49-8743-9B52-F4F5C07993A2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3972144" y="596280"/>
                <a:ext cx="91080" cy="10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26" name="Input penna 25">
                <a:extLst>
                  <a:ext uri="{FF2B5EF4-FFF2-40B4-BE49-F238E27FC236}">
                    <a16:creationId xmlns:a16="http://schemas.microsoft.com/office/drawing/2014/main" id="{C2FDE1E2-B809-6DFE-C2AD-0BBABAE18693}"/>
                  </a:ext>
                </a:extLst>
              </p14:cNvPr>
              <p14:cNvContentPartPr/>
              <p14:nvPr/>
            </p14:nvContentPartPr>
            <p14:xfrm>
              <a:off x="4109304" y="601680"/>
              <a:ext cx="91080" cy="39600"/>
            </p14:xfrm>
          </p:contentPart>
        </mc:Choice>
        <mc:Fallback>
          <p:pic>
            <p:nvPicPr>
              <p:cNvPr id="26" name="Input penna 25">
                <a:extLst>
                  <a:ext uri="{FF2B5EF4-FFF2-40B4-BE49-F238E27FC236}">
                    <a16:creationId xmlns:a16="http://schemas.microsoft.com/office/drawing/2014/main" id="{C2FDE1E2-B809-6DFE-C2AD-0BBABAE18693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4101744" y="594120"/>
                <a:ext cx="10620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27" name="Input penna 26">
                <a:extLst>
                  <a:ext uri="{FF2B5EF4-FFF2-40B4-BE49-F238E27FC236}">
                    <a16:creationId xmlns:a16="http://schemas.microsoft.com/office/drawing/2014/main" id="{BCE83817-6F5A-B724-108E-4F59EA639B25}"/>
                  </a:ext>
                </a:extLst>
              </p14:cNvPr>
              <p14:cNvContentPartPr/>
              <p14:nvPr/>
            </p14:nvContentPartPr>
            <p14:xfrm>
              <a:off x="4168344" y="411240"/>
              <a:ext cx="166320" cy="275040"/>
            </p14:xfrm>
          </p:contentPart>
        </mc:Choice>
        <mc:Fallback>
          <p:pic>
            <p:nvPicPr>
              <p:cNvPr id="27" name="Input penna 26">
                <a:extLst>
                  <a:ext uri="{FF2B5EF4-FFF2-40B4-BE49-F238E27FC236}">
                    <a16:creationId xmlns:a16="http://schemas.microsoft.com/office/drawing/2014/main" id="{BCE83817-6F5A-B724-108E-4F59EA639B25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4160784" y="403680"/>
                <a:ext cx="181440" cy="29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9C3C65FA-0B82-43D7-5781-B0C679B9A9E2}"/>
                  </a:ext>
                </a:extLst>
              </p14:cNvPr>
              <p14:cNvContentPartPr/>
              <p14:nvPr/>
            </p14:nvContentPartPr>
            <p14:xfrm>
              <a:off x="4345104" y="576840"/>
              <a:ext cx="100440" cy="9864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9C3C65FA-0B82-43D7-5781-B0C679B9A9E2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4337544" y="569280"/>
                <a:ext cx="115560" cy="11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4AA861FA-714E-1861-B546-E390F94B67A4}"/>
                  </a:ext>
                </a:extLst>
              </p14:cNvPr>
              <p14:cNvContentPartPr/>
              <p14:nvPr/>
            </p14:nvContentPartPr>
            <p14:xfrm>
              <a:off x="5124864" y="462720"/>
              <a:ext cx="62280" cy="8748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4AA861FA-714E-1861-B546-E390F94B67A4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5117304" y="455520"/>
                <a:ext cx="77400" cy="10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30" name="Input penna 29">
                <a:extLst>
                  <a:ext uri="{FF2B5EF4-FFF2-40B4-BE49-F238E27FC236}">
                    <a16:creationId xmlns:a16="http://schemas.microsoft.com/office/drawing/2014/main" id="{FBD587FA-521B-1CBB-C3FB-270AC27E4EA7}"/>
                  </a:ext>
                </a:extLst>
              </p14:cNvPr>
              <p14:cNvContentPartPr/>
              <p14:nvPr/>
            </p14:nvContentPartPr>
            <p14:xfrm>
              <a:off x="5284704" y="433560"/>
              <a:ext cx="112320" cy="53280"/>
            </p14:xfrm>
          </p:contentPart>
        </mc:Choice>
        <mc:Fallback>
          <p:pic>
            <p:nvPicPr>
              <p:cNvPr id="30" name="Input penna 29">
                <a:extLst>
                  <a:ext uri="{FF2B5EF4-FFF2-40B4-BE49-F238E27FC236}">
                    <a16:creationId xmlns:a16="http://schemas.microsoft.com/office/drawing/2014/main" id="{FBD587FA-521B-1CBB-C3FB-270AC27E4EA7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5277144" y="426000"/>
                <a:ext cx="127440" cy="6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6C1714C2-82A0-6EDD-2851-E2AFCA51AB13}"/>
                  </a:ext>
                </a:extLst>
              </p14:cNvPr>
              <p14:cNvContentPartPr/>
              <p14:nvPr/>
            </p14:nvContentPartPr>
            <p14:xfrm>
              <a:off x="5455704" y="520680"/>
              <a:ext cx="222120" cy="11988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6C1714C2-82A0-6EDD-2851-E2AFCA51AB13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5448144" y="513120"/>
                <a:ext cx="237240" cy="13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2EE7DE1E-0F29-D403-356A-6EBF370A3A06}"/>
                  </a:ext>
                </a:extLst>
              </p14:cNvPr>
              <p14:cNvContentPartPr/>
              <p14:nvPr/>
            </p14:nvContentPartPr>
            <p14:xfrm>
              <a:off x="5721024" y="491160"/>
              <a:ext cx="226800" cy="12780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2EE7DE1E-0F29-D403-356A-6EBF370A3A06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5713464" y="483600"/>
                <a:ext cx="241920" cy="14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22289B76-35C3-B3E7-EE98-8A79A9A0AE85}"/>
                  </a:ext>
                </a:extLst>
              </p14:cNvPr>
              <p14:cNvContentPartPr/>
              <p14:nvPr/>
            </p14:nvContentPartPr>
            <p14:xfrm>
              <a:off x="5999304" y="507000"/>
              <a:ext cx="74520" cy="15624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22289B76-35C3-B3E7-EE98-8A79A9A0AE85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5991744" y="499440"/>
                <a:ext cx="89640" cy="17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3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655600D9-1309-B405-39E1-81776F37E06B}"/>
                  </a:ext>
                </a:extLst>
              </p14:cNvPr>
              <p14:cNvContentPartPr/>
              <p14:nvPr/>
            </p14:nvContentPartPr>
            <p14:xfrm>
              <a:off x="6138624" y="546240"/>
              <a:ext cx="140760" cy="7884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655600D9-1309-B405-39E1-81776F37E06B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6131064" y="538680"/>
                <a:ext cx="155880" cy="9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1754B079-FDE3-E045-AB2D-4CA683026343}"/>
                  </a:ext>
                </a:extLst>
              </p14:cNvPr>
              <p14:cNvContentPartPr/>
              <p14:nvPr/>
            </p14:nvContentPartPr>
            <p14:xfrm>
              <a:off x="6296304" y="265440"/>
              <a:ext cx="92520" cy="36000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1754B079-FDE3-E045-AB2D-4CA683026343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6289104" y="257880"/>
                <a:ext cx="107280" cy="37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7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E0EEAE38-D36D-C2FB-F497-7DBDCA632455}"/>
                  </a:ext>
                </a:extLst>
              </p14:cNvPr>
              <p14:cNvContentPartPr/>
              <p14:nvPr/>
            </p14:nvContentPartPr>
            <p14:xfrm>
              <a:off x="6310704" y="568200"/>
              <a:ext cx="3960" cy="288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E0EEAE38-D36D-C2FB-F497-7DBDCA632455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6303144" y="561000"/>
                <a:ext cx="1908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240F3912-CA6E-3F63-CA17-5C660C820276}"/>
                  </a:ext>
                </a:extLst>
              </p14:cNvPr>
              <p14:cNvContentPartPr/>
              <p14:nvPr/>
            </p14:nvContentPartPr>
            <p14:xfrm>
              <a:off x="6422664" y="483600"/>
              <a:ext cx="51120" cy="118080"/>
            </p14:xfrm>
          </p:contentPart>
        </mc:Choice>
        <mc:Fallback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240F3912-CA6E-3F63-CA17-5C660C820276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6415104" y="476040"/>
                <a:ext cx="6624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1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0BDBCF06-22BA-790E-AA00-FC422C688435}"/>
                  </a:ext>
                </a:extLst>
              </p14:cNvPr>
              <p14:cNvContentPartPr/>
              <p14:nvPr/>
            </p14:nvContentPartPr>
            <p14:xfrm>
              <a:off x="6540384" y="489720"/>
              <a:ext cx="132480" cy="10476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0BDBCF06-22BA-790E-AA00-FC422C688435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6533184" y="482520"/>
                <a:ext cx="147600" cy="11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3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82B27FC8-FFBC-29E5-66F6-310BDB49898C}"/>
                  </a:ext>
                </a:extLst>
              </p14:cNvPr>
              <p14:cNvContentPartPr/>
              <p14:nvPr/>
            </p14:nvContentPartPr>
            <p14:xfrm>
              <a:off x="6678624" y="521760"/>
              <a:ext cx="130320" cy="9612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82B27FC8-FFBC-29E5-66F6-310BDB49898C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6671064" y="514200"/>
                <a:ext cx="145440" cy="11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61E02670-927B-30D3-4C36-458C71BD05C6}"/>
                  </a:ext>
                </a:extLst>
              </p14:cNvPr>
              <p14:cNvContentPartPr/>
              <p14:nvPr/>
            </p14:nvContentPartPr>
            <p14:xfrm>
              <a:off x="6974544" y="359760"/>
              <a:ext cx="64080" cy="89280"/>
            </p14:xfrm>
          </p:contentPart>
        </mc:Choice>
        <mc:Fallback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61E02670-927B-30D3-4C36-458C71BD05C6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6966984" y="352200"/>
                <a:ext cx="79200" cy="10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FDA7B577-8BB6-6770-861B-5960B7E3F27C}"/>
                  </a:ext>
                </a:extLst>
              </p14:cNvPr>
              <p14:cNvContentPartPr/>
              <p14:nvPr/>
            </p14:nvContentPartPr>
            <p14:xfrm>
              <a:off x="7009824" y="292440"/>
              <a:ext cx="128880" cy="267840"/>
            </p14:xfrm>
          </p:contentPart>
        </mc:Choice>
        <mc:Fallback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FDA7B577-8BB6-6770-861B-5960B7E3F27C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7002264" y="284880"/>
                <a:ext cx="144000" cy="28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51" name="Input penna 50">
                <a:extLst>
                  <a:ext uri="{FF2B5EF4-FFF2-40B4-BE49-F238E27FC236}">
                    <a16:creationId xmlns:a16="http://schemas.microsoft.com/office/drawing/2014/main" id="{E06DAFE4-D86D-3FAB-A7B2-5FC1CE1A5ECE}"/>
                  </a:ext>
                </a:extLst>
              </p14:cNvPr>
              <p14:cNvContentPartPr/>
              <p14:nvPr/>
            </p14:nvContentPartPr>
            <p14:xfrm>
              <a:off x="5253744" y="802920"/>
              <a:ext cx="1703520" cy="327600"/>
            </p14:xfrm>
          </p:contentPart>
        </mc:Choice>
        <mc:Fallback>
          <p:pic>
            <p:nvPicPr>
              <p:cNvPr id="51" name="Input penna 50">
                <a:extLst>
                  <a:ext uri="{FF2B5EF4-FFF2-40B4-BE49-F238E27FC236}">
                    <a16:creationId xmlns:a16="http://schemas.microsoft.com/office/drawing/2014/main" id="{E06DAFE4-D86D-3FAB-A7B2-5FC1CE1A5ECE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5246184" y="795360"/>
                <a:ext cx="1718280" cy="3427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786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800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787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8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9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0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1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2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3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4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5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6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7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8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9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01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815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02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3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4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5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6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7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8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9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0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1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2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3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4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16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817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31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818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9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0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1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2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3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4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5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6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7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8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9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0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45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32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3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4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5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6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7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8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9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0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1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2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3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4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46" name="Screenshot 2024-10-23 alle 11.20.29.png" descr="Screenshot 2024-10-23 alle 11.20.2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2195" y="1122454"/>
            <a:ext cx="8847610" cy="392983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D31945C4-CCF1-177A-ED14-A3FC706629EA}"/>
              </a:ext>
            </a:extLst>
          </p:cNvPr>
          <p:cNvGrpSpPr/>
          <p:nvPr/>
        </p:nvGrpSpPr>
        <p:grpSpPr>
          <a:xfrm>
            <a:off x="2091144" y="985440"/>
            <a:ext cx="3917880" cy="1240920"/>
            <a:chOff x="2091144" y="985440"/>
            <a:chExt cx="3917880" cy="124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E1766980-20C5-F1B0-A1C8-61D5D366E37C}"/>
                    </a:ext>
                  </a:extLst>
                </p14:cNvPr>
                <p14:cNvContentPartPr/>
                <p14:nvPr/>
              </p14:nvContentPartPr>
              <p14:xfrm>
                <a:off x="2091144" y="985440"/>
                <a:ext cx="1147680" cy="11358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E1766980-20C5-F1B0-A1C8-61D5D366E37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083584" y="977880"/>
                  <a:ext cx="1162800" cy="11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E87BA17E-827E-99BF-2977-727D6CCB150D}"/>
                    </a:ext>
                  </a:extLst>
                </p14:cNvPr>
                <p14:cNvContentPartPr/>
                <p14:nvPr/>
              </p14:nvContentPartPr>
              <p14:xfrm>
                <a:off x="3064584" y="1815240"/>
                <a:ext cx="2944440" cy="41112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E87BA17E-827E-99BF-2977-727D6CCB150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57024" y="1807680"/>
                  <a:ext cx="2959560" cy="425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0" name="Input penna 19">
                <a:extLst>
                  <a:ext uri="{FF2B5EF4-FFF2-40B4-BE49-F238E27FC236}">
                    <a16:creationId xmlns:a16="http://schemas.microsoft.com/office/drawing/2014/main" id="{B00D5D6E-DEA5-77FC-3F8B-24ADE6C35B3D}"/>
                  </a:ext>
                </a:extLst>
              </p14:cNvPr>
              <p14:cNvContentPartPr/>
              <p14:nvPr/>
            </p14:nvContentPartPr>
            <p14:xfrm>
              <a:off x="7151304" y="2457120"/>
              <a:ext cx="2451600" cy="242640"/>
            </p14:xfrm>
          </p:contentPart>
        </mc:Choice>
        <mc:Fallback>
          <p:pic>
            <p:nvPicPr>
              <p:cNvPr id="20" name="Input penna 19">
                <a:extLst>
                  <a:ext uri="{FF2B5EF4-FFF2-40B4-BE49-F238E27FC236}">
                    <a16:creationId xmlns:a16="http://schemas.microsoft.com/office/drawing/2014/main" id="{B00D5D6E-DEA5-77FC-3F8B-24ADE6C35B3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143744" y="2449920"/>
                <a:ext cx="2466720" cy="25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1" name="Input penna 20">
                <a:extLst>
                  <a:ext uri="{FF2B5EF4-FFF2-40B4-BE49-F238E27FC236}">
                    <a16:creationId xmlns:a16="http://schemas.microsoft.com/office/drawing/2014/main" id="{1563E0B7-C171-7774-A913-6DDBDDB0E0A0}"/>
                  </a:ext>
                </a:extLst>
              </p14:cNvPr>
              <p14:cNvContentPartPr/>
              <p14:nvPr/>
            </p14:nvContentPartPr>
            <p14:xfrm>
              <a:off x="1488144" y="2740080"/>
              <a:ext cx="1815120" cy="949680"/>
            </p14:xfrm>
          </p:contentPart>
        </mc:Choice>
        <mc:Fallback>
          <p:pic>
            <p:nvPicPr>
              <p:cNvPr id="21" name="Input penna 20">
                <a:extLst>
                  <a:ext uri="{FF2B5EF4-FFF2-40B4-BE49-F238E27FC236}">
                    <a16:creationId xmlns:a16="http://schemas.microsoft.com/office/drawing/2014/main" id="{1563E0B7-C171-7774-A913-6DDBDDB0E0A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480584" y="2732520"/>
                <a:ext cx="1830240" cy="96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8591D4EE-C0F3-A02E-1DF0-00D011289393}"/>
                  </a:ext>
                </a:extLst>
              </p14:cNvPr>
              <p14:cNvContentPartPr/>
              <p14:nvPr/>
            </p14:nvContentPartPr>
            <p14:xfrm>
              <a:off x="3561024" y="3624600"/>
              <a:ext cx="6064560" cy="357480"/>
            </p14:xfrm>
          </p:contentPart>
        </mc:Choice>
        <mc:Fallback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8591D4EE-C0F3-A02E-1DF0-00D011289393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507024" y="3516600"/>
                <a:ext cx="6172200" cy="57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23" name="Input penna 22">
                <a:extLst>
                  <a:ext uri="{FF2B5EF4-FFF2-40B4-BE49-F238E27FC236}">
                    <a16:creationId xmlns:a16="http://schemas.microsoft.com/office/drawing/2014/main" id="{69D8A544-7BE7-1B17-B9A7-E7FFFB13601A}"/>
                  </a:ext>
                </a:extLst>
              </p14:cNvPr>
              <p14:cNvContentPartPr/>
              <p14:nvPr/>
            </p14:nvContentPartPr>
            <p14:xfrm>
              <a:off x="4102104" y="4858680"/>
              <a:ext cx="34560" cy="138960"/>
            </p14:xfrm>
          </p:contentPart>
        </mc:Choice>
        <mc:Fallback>
          <p:pic>
            <p:nvPicPr>
              <p:cNvPr id="23" name="Input penna 22">
                <a:extLst>
                  <a:ext uri="{FF2B5EF4-FFF2-40B4-BE49-F238E27FC236}">
                    <a16:creationId xmlns:a16="http://schemas.microsoft.com/office/drawing/2014/main" id="{69D8A544-7BE7-1B17-B9A7-E7FFFB13601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048464" y="4751040"/>
                <a:ext cx="142200" cy="35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24" name="Input penna 23">
                <a:extLst>
                  <a:ext uri="{FF2B5EF4-FFF2-40B4-BE49-F238E27FC236}">
                    <a16:creationId xmlns:a16="http://schemas.microsoft.com/office/drawing/2014/main" id="{01EFC826-3C16-0695-B861-4218EFFD2885}"/>
                  </a:ext>
                </a:extLst>
              </p14:cNvPr>
              <p14:cNvContentPartPr/>
              <p14:nvPr/>
            </p14:nvContentPartPr>
            <p14:xfrm>
              <a:off x="3770904" y="4494360"/>
              <a:ext cx="2529360" cy="194400"/>
            </p14:xfrm>
          </p:contentPart>
        </mc:Choice>
        <mc:Fallback>
          <p:pic>
            <p:nvPicPr>
              <p:cNvPr id="24" name="Input penna 23">
                <a:extLst>
                  <a:ext uri="{FF2B5EF4-FFF2-40B4-BE49-F238E27FC236}">
                    <a16:creationId xmlns:a16="http://schemas.microsoft.com/office/drawing/2014/main" id="{01EFC826-3C16-0695-B861-4218EFFD2885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716904" y="4386720"/>
                <a:ext cx="2637000" cy="410040"/>
              </a:xfrm>
              <a:prstGeom prst="rect">
                <a:avLst/>
              </a:prstGeom>
            </p:spPr>
          </p:pic>
        </mc:Fallback>
      </mc:AlternateContent>
      <p:grpSp>
        <p:nvGrpSpPr>
          <p:cNvPr id="30" name="Gruppo 29">
            <a:extLst>
              <a:ext uri="{FF2B5EF4-FFF2-40B4-BE49-F238E27FC236}">
                <a16:creationId xmlns:a16="http://schemas.microsoft.com/office/drawing/2014/main" id="{52B26259-85EF-C09C-DDBB-51E7F02C0AA2}"/>
              </a:ext>
            </a:extLst>
          </p:cNvPr>
          <p:cNvGrpSpPr/>
          <p:nvPr/>
        </p:nvGrpSpPr>
        <p:grpSpPr>
          <a:xfrm>
            <a:off x="9771384" y="3630720"/>
            <a:ext cx="297360" cy="325440"/>
            <a:chOff x="9771384" y="3630720"/>
            <a:chExt cx="297360" cy="32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7CE08659-29A6-D18A-9ED7-EFB83641ABE0}"/>
                    </a:ext>
                  </a:extLst>
                </p14:cNvPr>
                <p14:cNvContentPartPr/>
                <p14:nvPr/>
              </p14:nvContentPartPr>
              <p14:xfrm>
                <a:off x="9771384" y="3630720"/>
                <a:ext cx="183240" cy="14040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7CE08659-29A6-D18A-9ED7-EFB83641ABE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763824" y="3623160"/>
                  <a:ext cx="19800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354D251C-CEDD-3D74-B1FE-7FE0BDF9C35A}"/>
                    </a:ext>
                  </a:extLst>
                </p14:cNvPr>
                <p14:cNvContentPartPr/>
                <p14:nvPr/>
              </p14:nvContentPartPr>
              <p14:xfrm>
                <a:off x="9910344" y="3781560"/>
                <a:ext cx="158400" cy="1746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354D251C-CEDD-3D74-B1FE-7FE0BDF9C35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902784" y="3774000"/>
                  <a:ext cx="173520" cy="189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51C0E7F7-CE90-26B4-FEA2-396A0F9D6D6D}"/>
              </a:ext>
            </a:extLst>
          </p:cNvPr>
          <p:cNvGrpSpPr/>
          <p:nvPr/>
        </p:nvGrpSpPr>
        <p:grpSpPr>
          <a:xfrm>
            <a:off x="7094784" y="1440840"/>
            <a:ext cx="2160000" cy="810000"/>
            <a:chOff x="7094784" y="1440840"/>
            <a:chExt cx="2160000" cy="810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AFD474B9-6FC9-2852-CED3-FDDBD8C9813C}"/>
                    </a:ext>
                  </a:extLst>
                </p14:cNvPr>
                <p14:cNvContentPartPr/>
                <p14:nvPr/>
              </p14:nvContentPartPr>
              <p14:xfrm>
                <a:off x="7349304" y="1603920"/>
                <a:ext cx="338760" cy="3783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AFD474B9-6FC9-2852-CED3-FDDBD8C9813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341744" y="1596360"/>
                  <a:ext cx="353880" cy="39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DFBBA9D0-8563-C9B6-AF9C-B4FBD23751E2}"/>
                    </a:ext>
                  </a:extLst>
                </p14:cNvPr>
                <p14:cNvContentPartPr/>
                <p14:nvPr/>
              </p14:nvContentPartPr>
              <p14:xfrm>
                <a:off x="7695264" y="1629480"/>
                <a:ext cx="151920" cy="4140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DFBBA9D0-8563-C9B6-AF9C-B4FBD23751E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687704" y="1622280"/>
                  <a:ext cx="167040" cy="42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BD0F6963-DD19-0887-1A11-BE29A25EEBA9}"/>
                    </a:ext>
                  </a:extLst>
                </p14:cNvPr>
                <p14:cNvContentPartPr/>
                <p14:nvPr/>
              </p14:nvContentPartPr>
              <p14:xfrm>
                <a:off x="7718304" y="1911720"/>
                <a:ext cx="149040" cy="727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BD0F6963-DD19-0887-1A11-BE29A25EEBA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710744" y="1904160"/>
                  <a:ext cx="16416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D8E621A8-398E-60C6-4066-40D92113C155}"/>
                    </a:ext>
                  </a:extLst>
                </p14:cNvPr>
                <p14:cNvContentPartPr/>
                <p14:nvPr/>
              </p14:nvContentPartPr>
              <p14:xfrm>
                <a:off x="7923504" y="1778160"/>
                <a:ext cx="180720" cy="2736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D8E621A8-398E-60C6-4066-40D92113C15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915944" y="1770600"/>
                  <a:ext cx="195840" cy="28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2C585E0-F98E-4E88-9C67-22E48F2A195F}"/>
                    </a:ext>
                  </a:extLst>
                </p14:cNvPr>
                <p14:cNvContentPartPr/>
                <p14:nvPr/>
              </p14:nvContentPartPr>
              <p14:xfrm>
                <a:off x="8169024" y="1762680"/>
                <a:ext cx="174960" cy="3128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2C585E0-F98E-4E88-9C67-22E48F2A195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161464" y="1755120"/>
                  <a:ext cx="190080" cy="32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FA76DC1E-16A5-3F86-B913-74A3B7093F42}"/>
                    </a:ext>
                  </a:extLst>
                </p14:cNvPr>
                <p14:cNvContentPartPr/>
                <p14:nvPr/>
              </p14:nvContentPartPr>
              <p14:xfrm>
                <a:off x="8239584" y="1938720"/>
                <a:ext cx="110160" cy="421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FA76DC1E-16A5-3F86-B913-74A3B7093F4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232024" y="1931160"/>
                  <a:ext cx="12528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EC0053B-A8A3-CCE1-3F96-9781D8914960}"/>
                    </a:ext>
                  </a:extLst>
                </p14:cNvPr>
                <p14:cNvContentPartPr/>
                <p14:nvPr/>
              </p14:nvContentPartPr>
              <p14:xfrm>
                <a:off x="8927184" y="1719120"/>
                <a:ext cx="30960" cy="90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EC0053B-A8A3-CCE1-3F96-9781D891496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919624" y="1711560"/>
                  <a:ext cx="4608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07CAF4B6-0489-4421-2726-9A305D4A3673}"/>
                    </a:ext>
                  </a:extLst>
                </p14:cNvPr>
                <p14:cNvContentPartPr/>
                <p14:nvPr/>
              </p14:nvContentPartPr>
              <p14:xfrm>
                <a:off x="9055704" y="1711920"/>
                <a:ext cx="13320" cy="284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07CAF4B6-0489-4421-2726-9A305D4A3673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9048144" y="1704360"/>
                  <a:ext cx="2844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E36878B5-E5FA-A07B-1E4A-DD967A523A6F}"/>
                    </a:ext>
                  </a:extLst>
                </p14:cNvPr>
                <p14:cNvContentPartPr/>
                <p14:nvPr/>
              </p14:nvContentPartPr>
              <p14:xfrm>
                <a:off x="8826384" y="1835760"/>
                <a:ext cx="231840" cy="1818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E36878B5-E5FA-A07B-1E4A-DD967A523A6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818824" y="1828200"/>
                  <a:ext cx="24696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2DFCBE23-498B-E692-6844-BEAC5653E8BF}"/>
                    </a:ext>
                  </a:extLst>
                </p14:cNvPr>
                <p14:cNvContentPartPr/>
                <p14:nvPr/>
              </p14:nvContentPartPr>
              <p14:xfrm>
                <a:off x="8667984" y="1440840"/>
                <a:ext cx="586800" cy="54360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2DFCBE23-498B-E692-6844-BEAC5653E8B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660424" y="1433280"/>
                  <a:ext cx="601920" cy="55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32A8C029-AF70-D42C-A2AB-3F0A9B7727F1}"/>
                    </a:ext>
                  </a:extLst>
                </p14:cNvPr>
                <p14:cNvContentPartPr/>
                <p14:nvPr/>
              </p14:nvContentPartPr>
              <p14:xfrm>
                <a:off x="7094784" y="1966800"/>
                <a:ext cx="1895040" cy="2840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32A8C029-AF70-D42C-A2AB-3F0A9B7727F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087224" y="1959240"/>
                  <a:ext cx="1910160" cy="299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D5D00D4E-C041-1BB9-EF56-B54F8DDC7E23}"/>
              </a:ext>
            </a:extLst>
          </p:cNvPr>
          <p:cNvGrpSpPr/>
          <p:nvPr/>
        </p:nvGrpSpPr>
        <p:grpSpPr>
          <a:xfrm>
            <a:off x="2900784" y="3527400"/>
            <a:ext cx="1285200" cy="776880"/>
            <a:chOff x="2900784" y="3527400"/>
            <a:chExt cx="1285200" cy="77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652EC1F4-A3D5-DD6C-426F-C54C8F392A0A}"/>
                    </a:ext>
                  </a:extLst>
                </p14:cNvPr>
                <p14:cNvContentPartPr/>
                <p14:nvPr/>
              </p14:nvContentPartPr>
              <p14:xfrm>
                <a:off x="3691704" y="3567720"/>
                <a:ext cx="81720" cy="13572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652EC1F4-A3D5-DD6C-426F-C54C8F392A0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684144" y="3560160"/>
                  <a:ext cx="9684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D60DFCA3-EE68-507F-364B-08839E3EE552}"/>
                    </a:ext>
                  </a:extLst>
                </p14:cNvPr>
                <p14:cNvContentPartPr/>
                <p14:nvPr/>
              </p14:nvContentPartPr>
              <p14:xfrm>
                <a:off x="3969984" y="3527400"/>
                <a:ext cx="216000" cy="10872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D60DFCA3-EE68-507F-364B-08839E3EE552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962424" y="3519840"/>
                  <a:ext cx="23112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BA83F718-5BDE-C886-227B-1A939F83A98C}"/>
                    </a:ext>
                  </a:extLst>
                </p14:cNvPr>
                <p14:cNvContentPartPr/>
                <p14:nvPr/>
              </p14:nvContentPartPr>
              <p14:xfrm>
                <a:off x="2900784" y="3702000"/>
                <a:ext cx="629280" cy="6022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BA83F718-5BDE-C886-227B-1A939F83A98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893224" y="3694440"/>
                  <a:ext cx="644400" cy="61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CF1BEADB-E543-8A8E-5F31-1FE2DFD70DFC}"/>
              </a:ext>
            </a:extLst>
          </p:cNvPr>
          <p:cNvGrpSpPr/>
          <p:nvPr/>
        </p:nvGrpSpPr>
        <p:grpSpPr>
          <a:xfrm>
            <a:off x="7137264" y="1250400"/>
            <a:ext cx="395280" cy="191880"/>
            <a:chOff x="7137264" y="1250400"/>
            <a:chExt cx="395280" cy="19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EBCC5385-E601-8F51-EEB9-F2EB6A6BED8B}"/>
                    </a:ext>
                  </a:extLst>
                </p14:cNvPr>
                <p14:cNvContentPartPr/>
                <p14:nvPr/>
              </p14:nvContentPartPr>
              <p14:xfrm>
                <a:off x="7137264" y="1264800"/>
                <a:ext cx="115920" cy="1774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EBCC5385-E601-8F51-EEB9-F2EB6A6BED8B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129704" y="1257240"/>
                  <a:ext cx="13068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E5D4E525-F357-F367-A292-D5A8FBB53F76}"/>
                    </a:ext>
                  </a:extLst>
                </p14:cNvPr>
                <p14:cNvContentPartPr/>
                <p14:nvPr/>
              </p14:nvContentPartPr>
              <p14:xfrm>
                <a:off x="7365864" y="1250400"/>
                <a:ext cx="166680" cy="406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E5D4E525-F357-F367-A292-D5A8FBB53F7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358304" y="1242840"/>
                  <a:ext cx="181800" cy="5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5B97CF2C-D8A0-BD38-3C13-5274120122C0}"/>
              </a:ext>
            </a:extLst>
          </p:cNvPr>
          <p:cNvGrpSpPr/>
          <p:nvPr/>
        </p:nvGrpSpPr>
        <p:grpSpPr>
          <a:xfrm>
            <a:off x="8344704" y="1387920"/>
            <a:ext cx="201600" cy="195480"/>
            <a:chOff x="8344704" y="1387920"/>
            <a:chExt cx="201600" cy="195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B58EE071-A410-A0CE-43BE-08C32EEB1914}"/>
                    </a:ext>
                  </a:extLst>
                </p14:cNvPr>
                <p14:cNvContentPartPr/>
                <p14:nvPr/>
              </p14:nvContentPartPr>
              <p14:xfrm>
                <a:off x="8344704" y="1387920"/>
                <a:ext cx="153720" cy="1231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B58EE071-A410-A0CE-43BE-08C32EEB1914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337144" y="1380360"/>
                  <a:ext cx="16884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A665964-260A-2A21-7599-4E3930E9FB23}"/>
                    </a:ext>
                  </a:extLst>
                </p14:cNvPr>
                <p14:cNvContentPartPr/>
                <p14:nvPr/>
              </p14:nvContentPartPr>
              <p14:xfrm>
                <a:off x="8406984" y="1427160"/>
                <a:ext cx="139320" cy="1562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A665964-260A-2A21-7599-4E3930E9FB2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399424" y="1419600"/>
                  <a:ext cx="154440" cy="1713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849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863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850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1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2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3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4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5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6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7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8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9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0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1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2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64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878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65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6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7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8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9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0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1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2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3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4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5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6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7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79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880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94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881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2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3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4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5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6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7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8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9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0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1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2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3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08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95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6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7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8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9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0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1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2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3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4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5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6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7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09" name="Screenshot 2024-10-23 alle 11.20.49.png" descr="Screenshot 2024-10-23 alle 11.20.4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918" y="1266591"/>
            <a:ext cx="10388164" cy="3401202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586F7046-7768-2D4B-3159-69BB57894BA6}"/>
                  </a:ext>
                </a:extLst>
              </p14:cNvPr>
              <p14:cNvContentPartPr/>
              <p14:nvPr/>
            </p14:nvContentPartPr>
            <p14:xfrm>
              <a:off x="1389144" y="1419600"/>
              <a:ext cx="1106280" cy="10465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586F7046-7768-2D4B-3159-69BB57894BA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81584" y="1412040"/>
                <a:ext cx="1121400" cy="1061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uppo 9">
            <a:extLst>
              <a:ext uri="{FF2B5EF4-FFF2-40B4-BE49-F238E27FC236}">
                <a16:creationId xmlns:a16="http://schemas.microsoft.com/office/drawing/2014/main" id="{A75CEE63-24A7-0721-724A-4B6E7AE25438}"/>
              </a:ext>
            </a:extLst>
          </p:cNvPr>
          <p:cNvGrpSpPr/>
          <p:nvPr/>
        </p:nvGrpSpPr>
        <p:grpSpPr>
          <a:xfrm>
            <a:off x="7237344" y="2603640"/>
            <a:ext cx="542880" cy="320760"/>
            <a:chOff x="7237344" y="2603640"/>
            <a:chExt cx="542880" cy="32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BB29F1CD-32B2-E075-B850-09372AB205AB}"/>
                    </a:ext>
                  </a:extLst>
                </p14:cNvPr>
                <p14:cNvContentPartPr/>
                <p14:nvPr/>
              </p14:nvContentPartPr>
              <p14:xfrm>
                <a:off x="7237344" y="2620920"/>
                <a:ext cx="209160" cy="30348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BB29F1CD-32B2-E075-B850-09372AB205A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229784" y="2613360"/>
                  <a:ext cx="22428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037C887F-B119-D0C4-BCE8-7CD6B1F2F217}"/>
                    </a:ext>
                  </a:extLst>
                </p14:cNvPr>
                <p14:cNvContentPartPr/>
                <p14:nvPr/>
              </p14:nvContentPartPr>
              <p14:xfrm>
                <a:off x="7523904" y="2603640"/>
                <a:ext cx="256320" cy="1990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037C887F-B119-D0C4-BCE8-7CD6B1F2F21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516344" y="2596440"/>
                  <a:ext cx="271440" cy="21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" name="Gruppo 7">
            <a:extLst>
              <a:ext uri="{FF2B5EF4-FFF2-40B4-BE49-F238E27FC236}">
                <a16:creationId xmlns:a16="http://schemas.microsoft.com/office/drawing/2014/main" id="{35D47B29-1BA3-24A8-BD9C-EC9968809055}"/>
              </a:ext>
            </a:extLst>
          </p:cNvPr>
          <p:cNvGrpSpPr/>
          <p:nvPr/>
        </p:nvGrpSpPr>
        <p:grpSpPr>
          <a:xfrm>
            <a:off x="8452704" y="2542440"/>
            <a:ext cx="296640" cy="526680"/>
            <a:chOff x="8452704" y="2542440"/>
            <a:chExt cx="296640" cy="526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356FBF2E-C3A4-23D1-B6E5-2B21DEE25A0B}"/>
                    </a:ext>
                  </a:extLst>
                </p14:cNvPr>
                <p14:cNvContentPartPr/>
                <p14:nvPr/>
              </p14:nvContentPartPr>
              <p14:xfrm>
                <a:off x="8452704" y="2542440"/>
                <a:ext cx="243720" cy="3117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356FBF2E-C3A4-23D1-B6E5-2B21DEE25A0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445144" y="2534880"/>
                  <a:ext cx="258840" cy="3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72EF5BF9-BDAF-33AB-F2DE-D14D6207A9C0}"/>
                    </a:ext>
                  </a:extLst>
                </p14:cNvPr>
                <p14:cNvContentPartPr/>
                <p14:nvPr/>
              </p14:nvContentPartPr>
              <p14:xfrm>
                <a:off x="8509584" y="2701920"/>
                <a:ext cx="239760" cy="3672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72EF5BF9-BDAF-33AB-F2DE-D14D6207A9C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502024" y="2694360"/>
                  <a:ext cx="254880" cy="382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0CE4C8BB-2079-1DDF-19F9-6F435BDC63AB}"/>
                  </a:ext>
                </a:extLst>
              </p14:cNvPr>
              <p14:cNvContentPartPr/>
              <p14:nvPr/>
            </p14:nvContentPartPr>
            <p14:xfrm>
              <a:off x="3054144" y="3713520"/>
              <a:ext cx="788040" cy="7848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0CE4C8BB-2079-1DDF-19F9-6F435BDC63A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046584" y="3705960"/>
                <a:ext cx="803160" cy="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A99FC438-2C03-A10C-0F06-C08A75461F38}"/>
                  </a:ext>
                </a:extLst>
              </p14:cNvPr>
              <p14:cNvContentPartPr/>
              <p14:nvPr/>
            </p14:nvContentPartPr>
            <p14:xfrm>
              <a:off x="2312904" y="1580880"/>
              <a:ext cx="49320" cy="61704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A99FC438-2C03-A10C-0F06-C08A75461F38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308584" y="1576560"/>
                <a:ext cx="57960" cy="625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91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92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91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2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94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2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94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94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5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94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7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5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72" name="Screenshot 2024-10-23 alle 11.22.18.png" descr="Screenshot 2024-10-23 alle 11.22.1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0406" y="350520"/>
            <a:ext cx="5999823" cy="615696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" name="Gruppo 8">
            <a:extLst>
              <a:ext uri="{FF2B5EF4-FFF2-40B4-BE49-F238E27FC236}">
                <a16:creationId xmlns:a16="http://schemas.microsoft.com/office/drawing/2014/main" id="{96286921-2DCF-97A8-3A0F-6D43366D0D7D}"/>
              </a:ext>
            </a:extLst>
          </p:cNvPr>
          <p:cNvGrpSpPr/>
          <p:nvPr/>
        </p:nvGrpSpPr>
        <p:grpSpPr>
          <a:xfrm>
            <a:off x="5043144" y="237000"/>
            <a:ext cx="308160" cy="325440"/>
            <a:chOff x="5043144" y="237000"/>
            <a:chExt cx="308160" cy="32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0BC848E1-6CD8-3FC3-8C41-05C5A92A5CEF}"/>
                    </a:ext>
                  </a:extLst>
                </p14:cNvPr>
                <p14:cNvContentPartPr/>
                <p14:nvPr/>
              </p14:nvContentPartPr>
              <p14:xfrm>
                <a:off x="5060784" y="308280"/>
                <a:ext cx="136080" cy="2149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0BC848E1-6CD8-3FC3-8C41-05C5A92A5CE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53224" y="300720"/>
                  <a:ext cx="15084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F2C1B8B7-9CAB-5E6A-488E-9F6AD0F1CFD5}"/>
                    </a:ext>
                  </a:extLst>
                </p14:cNvPr>
                <p14:cNvContentPartPr/>
                <p14:nvPr/>
              </p14:nvContentPartPr>
              <p14:xfrm>
                <a:off x="5043144" y="237000"/>
                <a:ext cx="308160" cy="32544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F2C1B8B7-9CAB-5E6A-488E-9F6AD0F1CFD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035584" y="229440"/>
                  <a:ext cx="323280" cy="34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" name="Gruppo 6">
            <a:extLst>
              <a:ext uri="{FF2B5EF4-FFF2-40B4-BE49-F238E27FC236}">
                <a16:creationId xmlns:a16="http://schemas.microsoft.com/office/drawing/2014/main" id="{B01745D2-D073-EE97-89CE-BC75AB1B0829}"/>
              </a:ext>
            </a:extLst>
          </p:cNvPr>
          <p:cNvGrpSpPr/>
          <p:nvPr/>
        </p:nvGrpSpPr>
        <p:grpSpPr>
          <a:xfrm>
            <a:off x="7212864" y="32520"/>
            <a:ext cx="533160" cy="573840"/>
            <a:chOff x="7212864" y="32520"/>
            <a:chExt cx="533160" cy="57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7053A80E-1500-44B2-161D-D27AA0D543F5}"/>
                    </a:ext>
                  </a:extLst>
                </p14:cNvPr>
                <p14:cNvContentPartPr/>
                <p14:nvPr/>
              </p14:nvContentPartPr>
              <p14:xfrm>
                <a:off x="7270464" y="284160"/>
                <a:ext cx="292680" cy="2527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7053A80E-1500-44B2-161D-D27AA0D543F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262904" y="276600"/>
                  <a:ext cx="30780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4E786742-996A-1DE1-0FCB-B18CE70AEDF2}"/>
                    </a:ext>
                  </a:extLst>
                </p14:cNvPr>
                <p14:cNvContentPartPr/>
                <p14:nvPr/>
              </p14:nvContentPartPr>
              <p14:xfrm>
                <a:off x="7212864" y="32520"/>
                <a:ext cx="533160" cy="5738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4E786742-996A-1DE1-0FCB-B18CE70AEDF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205304" y="24960"/>
                  <a:ext cx="548280" cy="58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0EB3AAD8-647B-E197-3F0E-C68CC5057746}"/>
              </a:ext>
            </a:extLst>
          </p:cNvPr>
          <p:cNvGrpSpPr/>
          <p:nvPr/>
        </p:nvGrpSpPr>
        <p:grpSpPr>
          <a:xfrm>
            <a:off x="4788264" y="1526520"/>
            <a:ext cx="739800" cy="279000"/>
            <a:chOff x="4788264" y="1526520"/>
            <a:chExt cx="739800" cy="27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6233051-8BBC-7F58-903E-47617ED1E15A}"/>
                    </a:ext>
                  </a:extLst>
                </p14:cNvPr>
                <p14:cNvContentPartPr/>
                <p14:nvPr/>
              </p14:nvContentPartPr>
              <p14:xfrm>
                <a:off x="4788264" y="1526520"/>
                <a:ext cx="257400" cy="2790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6233051-8BBC-7F58-903E-47617ED1E15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781064" y="1518960"/>
                  <a:ext cx="27252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D20179F-A7E0-600A-27E2-424301F3F979}"/>
                    </a:ext>
                  </a:extLst>
                </p14:cNvPr>
                <p14:cNvContentPartPr/>
                <p14:nvPr/>
              </p14:nvContentPartPr>
              <p14:xfrm>
                <a:off x="4922904" y="1605000"/>
                <a:ext cx="102960" cy="223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D20179F-A7E0-600A-27E2-424301F3F97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915344" y="1597440"/>
                  <a:ext cx="11808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1F63F38F-04D4-9BB3-C520-2C601968A37A}"/>
                    </a:ext>
                  </a:extLst>
                </p14:cNvPr>
                <p14:cNvContentPartPr/>
                <p14:nvPr/>
              </p14:nvContentPartPr>
              <p14:xfrm>
                <a:off x="5077344" y="1583040"/>
                <a:ext cx="100440" cy="1242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1F63F38F-04D4-9BB3-C520-2C601968A37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069784" y="1575480"/>
                  <a:ext cx="11556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B4E9B3E9-2467-0C47-32E6-158EB4646EBC}"/>
                    </a:ext>
                  </a:extLst>
                </p14:cNvPr>
                <p14:cNvContentPartPr/>
                <p14:nvPr/>
              </p14:nvContentPartPr>
              <p14:xfrm>
                <a:off x="5251944" y="1574400"/>
                <a:ext cx="276120" cy="1796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B4E9B3E9-2467-0C47-32E6-158EB4646EB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244384" y="1566840"/>
                  <a:ext cx="291240" cy="194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95185A30-F506-2B34-2B38-ED7FA6918EDB}"/>
              </a:ext>
            </a:extLst>
          </p:cNvPr>
          <p:cNvGrpSpPr/>
          <p:nvPr/>
        </p:nvGrpSpPr>
        <p:grpSpPr>
          <a:xfrm>
            <a:off x="7297464" y="1481160"/>
            <a:ext cx="879840" cy="236520"/>
            <a:chOff x="7297464" y="1481160"/>
            <a:chExt cx="879840" cy="23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8120917B-5EC4-BF72-3086-03C8767D8B6B}"/>
                    </a:ext>
                  </a:extLst>
                </p14:cNvPr>
                <p14:cNvContentPartPr/>
                <p14:nvPr/>
              </p14:nvContentPartPr>
              <p14:xfrm>
                <a:off x="7297464" y="1520400"/>
                <a:ext cx="53280" cy="1609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8120917B-5EC4-BF72-3086-03C8767D8B6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289904" y="1512840"/>
                  <a:ext cx="6840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817427E8-8B1B-DE20-3C00-E66BC5197BD7}"/>
                    </a:ext>
                  </a:extLst>
                </p14:cNvPr>
                <p14:cNvContentPartPr/>
                <p14:nvPr/>
              </p14:nvContentPartPr>
              <p14:xfrm>
                <a:off x="7468464" y="1489800"/>
                <a:ext cx="369360" cy="2235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817427E8-8B1B-DE20-3C00-E66BC5197BD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460904" y="1482240"/>
                  <a:ext cx="38448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9C10B73D-EB9F-6A8D-03EA-6407AABC86AE}"/>
                    </a:ext>
                  </a:extLst>
                </p14:cNvPr>
                <p14:cNvContentPartPr/>
                <p14:nvPr/>
              </p14:nvContentPartPr>
              <p14:xfrm>
                <a:off x="7824504" y="1481160"/>
                <a:ext cx="352800" cy="23652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9C10B73D-EB9F-6A8D-03EA-6407AABC86A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816944" y="1473600"/>
                  <a:ext cx="36792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99296219-159E-D98F-506E-B11012E11CCF}"/>
                    </a:ext>
                  </a:extLst>
                </p14:cNvPr>
                <p14:cNvContentPartPr/>
                <p14:nvPr/>
              </p14:nvContentPartPr>
              <p14:xfrm>
                <a:off x="7942584" y="1602480"/>
                <a:ext cx="232560" cy="5688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99296219-159E-D98F-506E-B11012E11CC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935024" y="1595280"/>
                  <a:ext cx="247680" cy="72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2B59AD0C-6788-75BD-CA4B-793678284C38}"/>
                  </a:ext>
                </a:extLst>
              </p14:cNvPr>
              <p14:cNvContentPartPr/>
              <p14:nvPr/>
            </p14:nvContentPartPr>
            <p14:xfrm>
              <a:off x="4408625" y="5376567"/>
              <a:ext cx="988560" cy="121320"/>
            </p14:xfrm>
          </p:contentPart>
        </mc:Choice>
        <mc:Fallback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2B59AD0C-6788-75BD-CA4B-793678284C38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401065" y="5369007"/>
                <a:ext cx="1003680" cy="13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3" name="Input penna 22">
                <a:extLst>
                  <a:ext uri="{FF2B5EF4-FFF2-40B4-BE49-F238E27FC236}">
                    <a16:creationId xmlns:a16="http://schemas.microsoft.com/office/drawing/2014/main" id="{558418D7-3DC5-88AA-8CB1-5F1B3957A1B5}"/>
                  </a:ext>
                </a:extLst>
              </p14:cNvPr>
              <p14:cNvContentPartPr/>
              <p14:nvPr/>
            </p14:nvContentPartPr>
            <p14:xfrm>
              <a:off x="3270305" y="6413498"/>
              <a:ext cx="2256120" cy="213840"/>
            </p14:xfrm>
          </p:contentPart>
        </mc:Choice>
        <mc:Fallback>
          <p:pic>
            <p:nvPicPr>
              <p:cNvPr id="23" name="Input penna 22">
                <a:extLst>
                  <a:ext uri="{FF2B5EF4-FFF2-40B4-BE49-F238E27FC236}">
                    <a16:creationId xmlns:a16="http://schemas.microsoft.com/office/drawing/2014/main" id="{558418D7-3DC5-88AA-8CB1-5F1B3957A1B5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262745" y="6405938"/>
                <a:ext cx="2271240" cy="228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97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98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97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9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00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9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00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00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2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00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03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02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035" name="Screenshot 2024-10-23 alle 11.23.07.png" descr="Screenshot 2024-10-23 alle 11.23.0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8260" y="1957480"/>
            <a:ext cx="9564115" cy="2259780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D3335125-770F-BF73-EB49-117DA9B34203}"/>
                  </a:ext>
                </a:extLst>
              </p14:cNvPr>
              <p14:cNvContentPartPr/>
              <p14:nvPr/>
            </p14:nvContentPartPr>
            <p14:xfrm>
              <a:off x="2251698" y="3347871"/>
              <a:ext cx="1943640" cy="1735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D3335125-770F-BF73-EB49-117DA9B3420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44138" y="3340311"/>
                <a:ext cx="1958760" cy="1886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그림 5" descr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sp>
        <p:nvSpPr>
          <p:cNvPr id="1038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039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053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040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1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2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3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4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5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6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7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8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9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0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1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2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054" name="그림 42" descr="그림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068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055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6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7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8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9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0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1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2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3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4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5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6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7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069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070" name="그림 5" descr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" y="-339848"/>
            <a:ext cx="12185664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84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071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2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3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4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5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6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7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8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9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0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1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2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3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098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085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6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7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8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9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0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1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2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3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4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5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6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7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099" name="Screenshot 2024-10-23 alle 11.23.26.png" descr="Screenshot 2024-10-23 alle 11.23.2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126" y="1025264"/>
            <a:ext cx="10237748" cy="4124212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80651193-33FE-064F-2596-70948A8BE139}"/>
                  </a:ext>
                </a:extLst>
              </p14:cNvPr>
              <p14:cNvContentPartPr/>
              <p14:nvPr/>
            </p14:nvContentPartPr>
            <p14:xfrm>
              <a:off x="5185698" y="4259391"/>
              <a:ext cx="3726000" cy="9000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80651193-33FE-064F-2596-70948A8BE13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78138" y="4251831"/>
                <a:ext cx="3740760" cy="10512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uppo 5">
            <a:extLst>
              <a:ext uri="{FF2B5EF4-FFF2-40B4-BE49-F238E27FC236}">
                <a16:creationId xmlns:a16="http://schemas.microsoft.com/office/drawing/2014/main" id="{08C383DA-22B1-D268-8DF8-29062A15B96C}"/>
              </a:ext>
            </a:extLst>
          </p:cNvPr>
          <p:cNvGrpSpPr/>
          <p:nvPr/>
        </p:nvGrpSpPr>
        <p:grpSpPr>
          <a:xfrm>
            <a:off x="3359058" y="3716871"/>
            <a:ext cx="358560" cy="433440"/>
            <a:chOff x="3359058" y="3716871"/>
            <a:chExt cx="358560" cy="43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09B9EF61-6BD5-FC7F-74A0-AE94FB48CD0C}"/>
                    </a:ext>
                  </a:extLst>
                </p14:cNvPr>
                <p14:cNvContentPartPr/>
                <p14:nvPr/>
              </p14:nvContentPartPr>
              <p14:xfrm>
                <a:off x="3423858" y="3734511"/>
                <a:ext cx="284760" cy="34956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09B9EF61-6BD5-FC7F-74A0-AE94FB48CD0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416298" y="3726951"/>
                  <a:ext cx="299880" cy="36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BD4775B5-2884-D0A9-EC14-A240C570656E}"/>
                    </a:ext>
                  </a:extLst>
                </p14:cNvPr>
                <p14:cNvContentPartPr/>
                <p14:nvPr/>
              </p14:nvContentPartPr>
              <p14:xfrm>
                <a:off x="3359058" y="3716871"/>
                <a:ext cx="358560" cy="43344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BD4775B5-2884-D0A9-EC14-A240C570656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351498" y="3709311"/>
                  <a:ext cx="373680" cy="44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EDDC6BB4-6412-D7A6-FA63-4A6D0CF6F78B}"/>
              </a:ext>
            </a:extLst>
          </p:cNvPr>
          <p:cNvGrpSpPr/>
          <p:nvPr/>
        </p:nvGrpSpPr>
        <p:grpSpPr>
          <a:xfrm>
            <a:off x="6730818" y="3464511"/>
            <a:ext cx="387000" cy="213840"/>
            <a:chOff x="6730818" y="3464511"/>
            <a:chExt cx="387000" cy="21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1E1D8F7-F47A-197A-1A0D-339185BA6583}"/>
                    </a:ext>
                  </a:extLst>
                </p14:cNvPr>
                <p14:cNvContentPartPr/>
                <p14:nvPr/>
              </p14:nvContentPartPr>
              <p14:xfrm>
                <a:off x="6730818" y="3545871"/>
                <a:ext cx="170280" cy="1324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1E1D8F7-F47A-197A-1A0D-339185BA658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723258" y="3538311"/>
                  <a:ext cx="18540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732BB1E2-32D7-E4EE-C332-5A7771B00CD6}"/>
                    </a:ext>
                  </a:extLst>
                </p14:cNvPr>
                <p14:cNvContentPartPr/>
                <p14:nvPr/>
              </p14:nvContentPartPr>
              <p14:xfrm>
                <a:off x="6936018" y="3464511"/>
                <a:ext cx="181800" cy="165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732BB1E2-32D7-E4EE-C332-5A7771B00CD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928458" y="3456951"/>
                  <a:ext cx="196920" cy="3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052F736B-9BD1-55C4-A5D4-BE5B01B3A6E9}"/>
              </a:ext>
            </a:extLst>
          </p:cNvPr>
          <p:cNvGrpSpPr/>
          <p:nvPr/>
        </p:nvGrpSpPr>
        <p:grpSpPr>
          <a:xfrm>
            <a:off x="9683178" y="3490791"/>
            <a:ext cx="190080" cy="288720"/>
            <a:chOff x="9683178" y="3490791"/>
            <a:chExt cx="190080" cy="28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095F7CFB-E383-B55A-CCBB-89923F624494}"/>
                    </a:ext>
                  </a:extLst>
                </p14:cNvPr>
                <p14:cNvContentPartPr/>
                <p14:nvPr/>
              </p14:nvContentPartPr>
              <p14:xfrm>
                <a:off x="9683178" y="3490791"/>
                <a:ext cx="82800" cy="1436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095F7CFB-E383-B55A-CCBB-89923F62449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675618" y="3483231"/>
                  <a:ext cx="9792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62A02CB-D8F8-2364-624F-30AEF68A158E}"/>
                    </a:ext>
                  </a:extLst>
                </p14:cNvPr>
                <p14:cNvContentPartPr/>
                <p14:nvPr/>
              </p14:nvContentPartPr>
              <p14:xfrm>
                <a:off x="9739698" y="3518511"/>
                <a:ext cx="133560" cy="2610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62A02CB-D8F8-2364-624F-30AEF68A158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732498" y="3510951"/>
                  <a:ext cx="148680" cy="276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B9545E1C-D985-AA64-84EC-388CBCBDD834}"/>
                  </a:ext>
                </a:extLst>
              </p14:cNvPr>
              <p14:cNvContentPartPr/>
              <p14:nvPr/>
            </p14:nvContentPartPr>
            <p14:xfrm>
              <a:off x="5388738" y="5141751"/>
              <a:ext cx="5572800" cy="311760"/>
            </p14:xfrm>
          </p:contentPart>
        </mc:Choice>
        <mc:Fallback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B9545E1C-D985-AA64-84EC-388CBCBDD834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381178" y="5134551"/>
                <a:ext cx="5587920" cy="326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1" name="그림 5" descr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sp>
        <p:nvSpPr>
          <p:cNvPr id="110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10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1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0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18" name="그림 42" descr="그림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13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1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13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134" name="그림 5" descr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" y="1782"/>
            <a:ext cx="12185664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4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3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6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4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63" name="Screenshot 2024-10-23 alle 11.24.11.png" descr="Screenshot 2024-10-23 alle 11.24.1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8578" y="419415"/>
            <a:ext cx="7343479" cy="5335910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16716A62-7790-842B-1C0F-428BB3E2C560}"/>
                  </a:ext>
                </a:extLst>
              </p14:cNvPr>
              <p14:cNvContentPartPr/>
              <p14:nvPr/>
            </p14:nvContentPartPr>
            <p14:xfrm>
              <a:off x="7119978" y="1988511"/>
              <a:ext cx="62640" cy="1087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16716A62-7790-842B-1C0F-428BB3E2C56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065978" y="1880511"/>
                <a:ext cx="170280" cy="32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E8614641-FD30-6569-7DD9-B8E99402259A}"/>
                  </a:ext>
                </a:extLst>
              </p14:cNvPr>
              <p14:cNvContentPartPr/>
              <p14:nvPr/>
            </p14:nvContentPartPr>
            <p14:xfrm>
              <a:off x="7094778" y="2119551"/>
              <a:ext cx="551160" cy="6876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E8614641-FD30-6569-7DD9-B8E99402259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041138" y="2011551"/>
                <a:ext cx="658800" cy="28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DCDB02DD-4206-DCE5-D906-73B4A4FE1ED0}"/>
                  </a:ext>
                </a:extLst>
              </p14:cNvPr>
              <p14:cNvContentPartPr/>
              <p14:nvPr/>
            </p14:nvContentPartPr>
            <p14:xfrm>
              <a:off x="5908938" y="2790591"/>
              <a:ext cx="1730520" cy="11700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DCDB02DD-4206-DCE5-D906-73B4A4FE1ED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901378" y="2783031"/>
                <a:ext cx="1745640" cy="1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57BD8F8A-C8E9-BEEC-3871-69F91A948C77}"/>
                  </a:ext>
                </a:extLst>
              </p14:cNvPr>
              <p14:cNvContentPartPr/>
              <p14:nvPr/>
            </p14:nvContentPartPr>
            <p14:xfrm>
              <a:off x="4286418" y="5705511"/>
              <a:ext cx="1047600" cy="7236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57BD8F8A-C8E9-BEEC-3871-69F91A948C7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279218" y="5697951"/>
                <a:ext cx="1062720" cy="87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166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80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67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8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9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0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1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2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3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4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5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6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7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8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9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81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195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82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3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4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5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6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7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8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9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0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1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2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3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4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196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197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11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98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9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0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1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2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3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4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5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6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7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8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9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0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25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12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3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4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5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6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7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8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9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0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1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2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3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4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226" name="Screenshot 2024-10-23 alle 11.24.27.png" descr="Screenshot 2024-10-23 alle 11.24.2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3718" y="773843"/>
            <a:ext cx="8324564" cy="4627054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9A18F6AC-8623-8C54-DC1B-4A7ADF4681DA}"/>
                  </a:ext>
                </a:extLst>
              </p14:cNvPr>
              <p14:cNvContentPartPr/>
              <p14:nvPr/>
            </p14:nvContentPartPr>
            <p14:xfrm>
              <a:off x="4220898" y="1532031"/>
              <a:ext cx="1201320" cy="957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9A18F6AC-8623-8C54-DC1B-4A7ADF4681D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13338" y="1524471"/>
                <a:ext cx="1216440" cy="110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uppo 12">
            <a:extLst>
              <a:ext uri="{FF2B5EF4-FFF2-40B4-BE49-F238E27FC236}">
                <a16:creationId xmlns:a16="http://schemas.microsoft.com/office/drawing/2014/main" id="{92AA8E5E-4ADE-6E1D-85CD-890DC8A2A354}"/>
              </a:ext>
            </a:extLst>
          </p:cNvPr>
          <p:cNvGrpSpPr/>
          <p:nvPr/>
        </p:nvGrpSpPr>
        <p:grpSpPr>
          <a:xfrm>
            <a:off x="4274178" y="455991"/>
            <a:ext cx="1435680" cy="336600"/>
            <a:chOff x="4274178" y="455991"/>
            <a:chExt cx="1435680" cy="33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5CDAFDCA-1976-B5F9-4863-ECEE47882348}"/>
                    </a:ext>
                  </a:extLst>
                </p14:cNvPr>
                <p14:cNvContentPartPr/>
                <p14:nvPr/>
              </p14:nvContentPartPr>
              <p14:xfrm>
                <a:off x="4274178" y="479751"/>
                <a:ext cx="226080" cy="28008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5CDAFDCA-1976-B5F9-4863-ECEE4788234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266618" y="472191"/>
                  <a:ext cx="24084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EC99138B-9A60-67B0-13D7-24580B30B889}"/>
                    </a:ext>
                  </a:extLst>
                </p14:cNvPr>
                <p14:cNvContentPartPr/>
                <p14:nvPr/>
              </p14:nvContentPartPr>
              <p14:xfrm>
                <a:off x="4516818" y="623391"/>
                <a:ext cx="121320" cy="1087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EC99138B-9A60-67B0-13D7-24580B30B88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509258" y="616191"/>
                  <a:ext cx="13608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CA84C607-185D-2B17-EB88-5E9FD13FC031}"/>
                    </a:ext>
                  </a:extLst>
                </p14:cNvPr>
                <p14:cNvContentPartPr/>
                <p14:nvPr/>
              </p14:nvContentPartPr>
              <p14:xfrm>
                <a:off x="4711578" y="598911"/>
                <a:ext cx="101160" cy="1170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CA84C607-185D-2B17-EB88-5E9FD13FC03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704018" y="591351"/>
                  <a:ext cx="11628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A59CCBEB-C740-9279-8626-9E809AD3E17C}"/>
                    </a:ext>
                  </a:extLst>
                </p14:cNvPr>
                <p14:cNvContentPartPr/>
                <p14:nvPr/>
              </p14:nvContentPartPr>
              <p14:xfrm>
                <a:off x="4880778" y="576231"/>
                <a:ext cx="111600" cy="2163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A59CCBEB-C740-9279-8626-9E809AD3E17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873218" y="568671"/>
                  <a:ext cx="12636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4D84AB8-6667-AB8A-0B70-768E698B9D6C}"/>
                    </a:ext>
                  </a:extLst>
                </p14:cNvPr>
                <p14:cNvContentPartPr/>
                <p14:nvPr/>
              </p14:nvContentPartPr>
              <p14:xfrm>
                <a:off x="5011098" y="623391"/>
                <a:ext cx="82080" cy="734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4D84AB8-6667-AB8A-0B70-768E698B9D6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003538" y="616191"/>
                  <a:ext cx="9720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F9330964-C877-BF42-CEB9-569A16CD7F52}"/>
                    </a:ext>
                  </a:extLst>
                </p14:cNvPr>
                <p14:cNvContentPartPr/>
                <p14:nvPr/>
              </p14:nvContentPartPr>
              <p14:xfrm>
                <a:off x="5130258" y="603591"/>
                <a:ext cx="97920" cy="1533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F9330964-C877-BF42-CEB9-569A16CD7F5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122698" y="596031"/>
                  <a:ext cx="11304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B3A616DC-F162-1481-237D-8CA382DCF9F8}"/>
                    </a:ext>
                  </a:extLst>
                </p14:cNvPr>
                <p14:cNvContentPartPr/>
                <p14:nvPr/>
              </p14:nvContentPartPr>
              <p14:xfrm>
                <a:off x="5274978" y="649671"/>
                <a:ext cx="57240" cy="583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B3A616DC-F162-1481-237D-8CA382DCF9F8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267418" y="642111"/>
                  <a:ext cx="7236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0DCAC8D5-A61C-96B9-C768-F0B1E535A743}"/>
                    </a:ext>
                  </a:extLst>
                </p14:cNvPr>
                <p14:cNvContentPartPr/>
                <p14:nvPr/>
              </p14:nvContentPartPr>
              <p14:xfrm>
                <a:off x="5397738" y="455991"/>
                <a:ext cx="143280" cy="2433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0DCAC8D5-A61C-96B9-C768-F0B1E535A74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390178" y="448431"/>
                  <a:ext cx="15840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52DBD58F-6E74-1B89-0DF9-2E3C74A4DCD9}"/>
                    </a:ext>
                  </a:extLst>
                </p14:cNvPr>
                <p14:cNvContentPartPr/>
                <p14:nvPr/>
              </p14:nvContentPartPr>
              <p14:xfrm>
                <a:off x="5663058" y="572991"/>
                <a:ext cx="46800" cy="1573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52DBD58F-6E74-1B89-0DF9-2E3C74A4DCD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655498" y="565431"/>
                  <a:ext cx="61920" cy="172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73942BAA-C41B-19F1-8CD0-EF0BDD04044E}"/>
              </a:ext>
            </a:extLst>
          </p:cNvPr>
          <p:cNvGrpSpPr/>
          <p:nvPr/>
        </p:nvGrpSpPr>
        <p:grpSpPr>
          <a:xfrm>
            <a:off x="6548298" y="1580271"/>
            <a:ext cx="1962000" cy="358920"/>
            <a:chOff x="6548298" y="1580271"/>
            <a:chExt cx="1962000" cy="35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253757D2-8121-19AB-E660-0D04B343E303}"/>
                    </a:ext>
                  </a:extLst>
                </p14:cNvPr>
                <p14:cNvContentPartPr/>
                <p14:nvPr/>
              </p14:nvContentPartPr>
              <p14:xfrm>
                <a:off x="6548298" y="1732551"/>
                <a:ext cx="253080" cy="2066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253757D2-8121-19AB-E660-0D04B343E30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540738" y="1724991"/>
                  <a:ext cx="26820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2CC97557-C37E-9C3B-226F-91458396ABD1}"/>
                    </a:ext>
                  </a:extLst>
                </p14:cNvPr>
                <p14:cNvContentPartPr/>
                <p14:nvPr/>
              </p14:nvContentPartPr>
              <p14:xfrm>
                <a:off x="6820458" y="1698351"/>
                <a:ext cx="167040" cy="2185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2CC97557-C37E-9C3B-226F-91458396ABD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812898" y="1690791"/>
                  <a:ext cx="18216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2750C9DA-67A6-2F67-8AF8-517A65D1D5D4}"/>
                    </a:ext>
                  </a:extLst>
                </p14:cNvPr>
                <p14:cNvContentPartPr/>
                <p14:nvPr/>
              </p14:nvContentPartPr>
              <p14:xfrm>
                <a:off x="7035738" y="1753791"/>
                <a:ext cx="84240" cy="12420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2750C9DA-67A6-2F67-8AF8-517A65D1D5D4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028538" y="1746231"/>
                  <a:ext cx="9936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2BCF51AD-3587-2EAC-606C-25B40C53385B}"/>
                    </a:ext>
                  </a:extLst>
                </p14:cNvPr>
                <p14:cNvContentPartPr/>
                <p14:nvPr/>
              </p14:nvContentPartPr>
              <p14:xfrm>
                <a:off x="7219698" y="1580271"/>
                <a:ext cx="96840" cy="2577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2BCF51AD-3587-2EAC-606C-25B40C53385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212138" y="1572711"/>
                  <a:ext cx="11160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F5353CA5-C058-34F1-A858-6C8C7A3E4541}"/>
                    </a:ext>
                  </a:extLst>
                </p14:cNvPr>
                <p14:cNvContentPartPr/>
                <p14:nvPr/>
              </p14:nvContentPartPr>
              <p14:xfrm>
                <a:off x="7319418" y="1711311"/>
                <a:ext cx="120600" cy="12060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F5353CA5-C058-34F1-A858-6C8C7A3E454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311858" y="1703751"/>
                  <a:ext cx="13572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3CA8DFB4-97D4-585E-F12E-98C17F6A9408}"/>
                    </a:ext>
                  </a:extLst>
                </p14:cNvPr>
                <p14:cNvContentPartPr/>
                <p14:nvPr/>
              </p14:nvContentPartPr>
              <p14:xfrm>
                <a:off x="7535778" y="1693671"/>
                <a:ext cx="85320" cy="8280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3CA8DFB4-97D4-585E-F12E-98C17F6A940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528218" y="1686111"/>
                  <a:ext cx="1004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AE6DCE0D-8E22-D81D-C286-25C5AEE234D3}"/>
                    </a:ext>
                  </a:extLst>
                </p14:cNvPr>
                <p14:cNvContentPartPr/>
                <p14:nvPr/>
              </p14:nvContentPartPr>
              <p14:xfrm>
                <a:off x="7717218" y="1659471"/>
                <a:ext cx="44640" cy="1054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AE6DCE0D-8E22-D81D-C286-25C5AEE234D3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709658" y="1651911"/>
                  <a:ext cx="5976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14B21B74-0C80-742C-C9CA-9BDAC94CF1AB}"/>
                    </a:ext>
                  </a:extLst>
                </p14:cNvPr>
                <p14:cNvContentPartPr/>
                <p14:nvPr/>
              </p14:nvContentPartPr>
              <p14:xfrm>
                <a:off x="7850058" y="1677111"/>
                <a:ext cx="94320" cy="15120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14B21B74-0C80-742C-C9CA-9BDAC94CF1AB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842498" y="1669551"/>
                  <a:ext cx="10944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6ABCD9CC-2AA2-6317-AFD3-950C49B24BA2}"/>
                    </a:ext>
                  </a:extLst>
                </p14:cNvPr>
                <p14:cNvContentPartPr/>
                <p14:nvPr/>
              </p14:nvContentPartPr>
              <p14:xfrm>
                <a:off x="7988298" y="1747671"/>
                <a:ext cx="30960" cy="9000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6ABCD9CC-2AA2-6317-AFD3-950C49B24BA2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980738" y="1740471"/>
                  <a:ext cx="4608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BD27B4E9-81F5-1F90-895B-B92B7EE80FE6}"/>
                    </a:ext>
                  </a:extLst>
                </p14:cNvPr>
                <p14:cNvContentPartPr/>
                <p14:nvPr/>
              </p14:nvContentPartPr>
              <p14:xfrm>
                <a:off x="8089098" y="1778631"/>
                <a:ext cx="52560" cy="8064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BD27B4E9-81F5-1F90-895B-B92B7EE80FE6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081538" y="1771071"/>
                  <a:ext cx="6768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E3CE84F8-6248-6197-0489-5F1EDE818320}"/>
                    </a:ext>
                  </a:extLst>
                </p14:cNvPr>
                <p14:cNvContentPartPr/>
                <p14:nvPr/>
              </p14:nvContentPartPr>
              <p14:xfrm>
                <a:off x="8210418" y="1770351"/>
                <a:ext cx="129600" cy="6660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E3CE84F8-6248-6197-0489-5F1EDE818320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202858" y="1762791"/>
                  <a:ext cx="14472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864D2748-1BF4-31F7-0811-F5E93582F0E8}"/>
                    </a:ext>
                  </a:extLst>
                </p14:cNvPr>
                <p14:cNvContentPartPr/>
                <p14:nvPr/>
              </p14:nvContentPartPr>
              <p14:xfrm>
                <a:off x="8406618" y="1694751"/>
                <a:ext cx="103680" cy="20340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864D2748-1BF4-31F7-0811-F5E93582F0E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399058" y="1687191"/>
                  <a:ext cx="118440" cy="21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599ABA39-10B1-F3DE-8DC8-9221F2D71A19}"/>
              </a:ext>
            </a:extLst>
          </p:cNvPr>
          <p:cNvGrpSpPr/>
          <p:nvPr/>
        </p:nvGrpSpPr>
        <p:grpSpPr>
          <a:xfrm>
            <a:off x="6258138" y="3268311"/>
            <a:ext cx="273600" cy="48600"/>
            <a:chOff x="6258138" y="3268311"/>
            <a:chExt cx="273600" cy="48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B656182C-CAF4-1BBE-3A30-7E426081B63F}"/>
                    </a:ext>
                  </a:extLst>
                </p14:cNvPr>
                <p14:cNvContentPartPr/>
                <p14:nvPr/>
              </p14:nvContentPartPr>
              <p14:xfrm>
                <a:off x="6258138" y="3268311"/>
                <a:ext cx="62640" cy="486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B656182C-CAF4-1BBE-3A30-7E426081B63F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250578" y="3260751"/>
                  <a:ext cx="7776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3BA219A3-6B20-E9FE-EC91-15EE574DF1FD}"/>
                    </a:ext>
                  </a:extLst>
                </p14:cNvPr>
                <p14:cNvContentPartPr/>
                <p14:nvPr/>
              </p14:nvContentPartPr>
              <p14:xfrm>
                <a:off x="6469098" y="3274431"/>
                <a:ext cx="62640" cy="75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3BA219A3-6B20-E9FE-EC91-15EE574DF1FD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461538" y="3266871"/>
                  <a:ext cx="77760" cy="22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30" name="Input penna 29">
                <a:extLst>
                  <a:ext uri="{FF2B5EF4-FFF2-40B4-BE49-F238E27FC236}">
                    <a16:creationId xmlns:a16="http://schemas.microsoft.com/office/drawing/2014/main" id="{64010AE4-51C6-31BD-5B0B-41649EA3C243}"/>
                  </a:ext>
                </a:extLst>
              </p14:cNvPr>
              <p14:cNvContentPartPr/>
              <p14:nvPr/>
            </p14:nvContentPartPr>
            <p14:xfrm>
              <a:off x="6801378" y="3261831"/>
              <a:ext cx="11880" cy="15120"/>
            </p14:xfrm>
          </p:contentPart>
        </mc:Choice>
        <mc:Fallback>
          <p:pic>
            <p:nvPicPr>
              <p:cNvPr id="30" name="Input penna 29">
                <a:extLst>
                  <a:ext uri="{FF2B5EF4-FFF2-40B4-BE49-F238E27FC236}">
                    <a16:creationId xmlns:a16="http://schemas.microsoft.com/office/drawing/2014/main" id="{64010AE4-51C6-31BD-5B0B-41649EA3C243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6793818" y="3254271"/>
                <a:ext cx="26640" cy="30240"/>
              </a:xfrm>
              <a:prstGeom prst="rect">
                <a:avLst/>
              </a:prstGeom>
            </p:spPr>
          </p:pic>
        </mc:Fallback>
      </mc:AlternateContent>
      <p:grpSp>
        <p:nvGrpSpPr>
          <p:cNvPr id="45" name="Gruppo 44">
            <a:extLst>
              <a:ext uri="{FF2B5EF4-FFF2-40B4-BE49-F238E27FC236}">
                <a16:creationId xmlns:a16="http://schemas.microsoft.com/office/drawing/2014/main" id="{A1E9781B-E0C1-E0D9-323E-7EC04D51452B}"/>
              </a:ext>
            </a:extLst>
          </p:cNvPr>
          <p:cNvGrpSpPr/>
          <p:nvPr/>
        </p:nvGrpSpPr>
        <p:grpSpPr>
          <a:xfrm>
            <a:off x="4527978" y="4233471"/>
            <a:ext cx="1486800" cy="299160"/>
            <a:chOff x="4527978" y="4233471"/>
            <a:chExt cx="1486800" cy="299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D6FC5130-B725-E54D-3F0E-55F34EB2BFFF}"/>
                    </a:ext>
                  </a:extLst>
                </p14:cNvPr>
                <p14:cNvContentPartPr/>
                <p14:nvPr/>
              </p14:nvContentPartPr>
              <p14:xfrm>
                <a:off x="4527978" y="4318431"/>
                <a:ext cx="33120" cy="1490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D6FC5130-B725-E54D-3F0E-55F34EB2BFFF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520418" y="4310871"/>
                  <a:ext cx="4824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C606174E-3672-25B0-E4C5-44C6F27B9615}"/>
                    </a:ext>
                  </a:extLst>
                </p14:cNvPr>
                <p14:cNvContentPartPr/>
                <p14:nvPr/>
              </p14:nvContentPartPr>
              <p14:xfrm>
                <a:off x="4639218" y="4364511"/>
                <a:ext cx="146520" cy="1544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C606174E-3672-25B0-E4C5-44C6F27B9615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631658" y="4356951"/>
                  <a:ext cx="16164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0AEDA552-2634-0E9B-DA28-73D075F74B21}"/>
                    </a:ext>
                  </a:extLst>
                </p14:cNvPr>
                <p14:cNvContentPartPr/>
                <p14:nvPr/>
              </p14:nvContentPartPr>
              <p14:xfrm>
                <a:off x="4854498" y="4324191"/>
                <a:ext cx="146520" cy="1731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0AEDA552-2634-0E9B-DA28-73D075F74B21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846938" y="4316631"/>
                  <a:ext cx="16164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3F5692A7-C8A8-9FEF-1260-07A1AFFEB5E3}"/>
                    </a:ext>
                  </a:extLst>
                </p14:cNvPr>
                <p14:cNvContentPartPr/>
                <p14:nvPr/>
              </p14:nvContentPartPr>
              <p14:xfrm>
                <a:off x="5065458" y="4313751"/>
                <a:ext cx="76320" cy="1278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3F5692A7-C8A8-9FEF-1260-07A1AFFEB5E3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057898" y="4306191"/>
                  <a:ext cx="9144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5DC1E867-A22E-C8C5-FDE1-8D6EC86F0E74}"/>
                    </a:ext>
                  </a:extLst>
                </p14:cNvPr>
                <p14:cNvContentPartPr/>
                <p14:nvPr/>
              </p14:nvContentPartPr>
              <p14:xfrm>
                <a:off x="5218458" y="4340751"/>
                <a:ext cx="63720" cy="1008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DC1E867-A22E-C8C5-FDE1-8D6EC86F0E7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210898" y="4333191"/>
                  <a:ext cx="7884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86919DC7-6D34-05F0-B0DF-09E2EA437ED9}"/>
                    </a:ext>
                  </a:extLst>
                </p14:cNvPr>
                <p14:cNvContentPartPr/>
                <p14:nvPr/>
              </p14:nvContentPartPr>
              <p14:xfrm>
                <a:off x="5341938" y="4327791"/>
                <a:ext cx="60480" cy="1249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86919DC7-6D34-05F0-B0DF-09E2EA437ED9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334738" y="4320231"/>
                  <a:ext cx="7560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E8E2B120-BDBE-D58F-4723-653871748D1E}"/>
                    </a:ext>
                  </a:extLst>
                </p14:cNvPr>
                <p14:cNvContentPartPr/>
                <p14:nvPr/>
              </p14:nvContentPartPr>
              <p14:xfrm>
                <a:off x="5474778" y="4233471"/>
                <a:ext cx="18360" cy="1879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E8E2B120-BDBE-D58F-4723-653871748D1E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467218" y="4225911"/>
                  <a:ext cx="3348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D3B066D7-9B7D-2301-7B91-BAC9B9FBC6F6}"/>
                    </a:ext>
                  </a:extLst>
                </p14:cNvPr>
                <p14:cNvContentPartPr/>
                <p14:nvPr/>
              </p14:nvContentPartPr>
              <p14:xfrm>
                <a:off x="5473698" y="4397271"/>
                <a:ext cx="41040" cy="133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D3B066D7-9B7D-2301-7B91-BAC9B9FBC6F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466138" y="4390071"/>
                  <a:ext cx="561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6AAE2684-73C9-952F-CB5D-9E766A4B4903}"/>
                    </a:ext>
                  </a:extLst>
                </p14:cNvPr>
                <p14:cNvContentPartPr/>
                <p14:nvPr/>
              </p14:nvContentPartPr>
              <p14:xfrm>
                <a:off x="5598258" y="4338591"/>
                <a:ext cx="11520" cy="1076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6AAE2684-73C9-952F-CB5D-9E766A4B4903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590698" y="4331031"/>
                  <a:ext cx="2664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D14A2904-D193-0BC9-F66B-D76C1228026D}"/>
                    </a:ext>
                  </a:extLst>
                </p14:cNvPr>
                <p14:cNvContentPartPr/>
                <p14:nvPr/>
              </p14:nvContentPartPr>
              <p14:xfrm>
                <a:off x="5703738" y="4379631"/>
                <a:ext cx="84240" cy="853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D14A2904-D193-0BC9-F66B-D76C1228026D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696178" y="4372071"/>
                  <a:ext cx="9936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7E2D72C2-3352-8682-E5F1-25174AEB0F0B}"/>
                    </a:ext>
                  </a:extLst>
                </p14:cNvPr>
                <p14:cNvContentPartPr/>
                <p14:nvPr/>
              </p14:nvContentPartPr>
              <p14:xfrm>
                <a:off x="5937378" y="4398711"/>
                <a:ext cx="77400" cy="1339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7E2D72C2-3352-8682-E5F1-25174AEB0F0B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929818" y="4391151"/>
                  <a:ext cx="92520" cy="149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46" name="Input penna 45">
                <a:extLst>
                  <a:ext uri="{FF2B5EF4-FFF2-40B4-BE49-F238E27FC236}">
                    <a16:creationId xmlns:a16="http://schemas.microsoft.com/office/drawing/2014/main" id="{D261C83B-18D0-DA79-7F40-117FF4DE8675}"/>
                  </a:ext>
                </a:extLst>
              </p14:cNvPr>
              <p14:cNvContentPartPr/>
              <p14:nvPr/>
            </p14:nvContentPartPr>
            <p14:xfrm>
              <a:off x="6470178" y="5125191"/>
              <a:ext cx="621720" cy="138240"/>
            </p14:xfrm>
          </p:contentPart>
        </mc:Choice>
        <mc:Fallback>
          <p:pic>
            <p:nvPicPr>
              <p:cNvPr id="46" name="Input penna 45">
                <a:extLst>
                  <a:ext uri="{FF2B5EF4-FFF2-40B4-BE49-F238E27FC236}">
                    <a16:creationId xmlns:a16="http://schemas.microsoft.com/office/drawing/2014/main" id="{D261C83B-18D0-DA79-7F40-117FF4DE8675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6462618" y="5117631"/>
                <a:ext cx="636840" cy="15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47" name="Input penna 46">
                <a:extLst>
                  <a:ext uri="{FF2B5EF4-FFF2-40B4-BE49-F238E27FC236}">
                    <a16:creationId xmlns:a16="http://schemas.microsoft.com/office/drawing/2014/main" id="{8130ACB3-B535-A1B1-D771-014E3A43C7FE}"/>
                  </a:ext>
                </a:extLst>
              </p14:cNvPr>
              <p14:cNvContentPartPr/>
              <p14:nvPr/>
            </p14:nvContentPartPr>
            <p14:xfrm>
              <a:off x="8826018" y="4281711"/>
              <a:ext cx="653760" cy="32400"/>
            </p14:xfrm>
          </p:contentPart>
        </mc:Choice>
        <mc:Fallback>
          <p:pic>
            <p:nvPicPr>
              <p:cNvPr id="47" name="Input penna 46">
                <a:extLst>
                  <a:ext uri="{FF2B5EF4-FFF2-40B4-BE49-F238E27FC236}">
                    <a16:creationId xmlns:a16="http://schemas.microsoft.com/office/drawing/2014/main" id="{8130ACB3-B535-A1B1-D771-014E3A43C7FE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8818458" y="4274151"/>
                <a:ext cx="668880" cy="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48" name="Input penna 47">
                <a:extLst>
                  <a:ext uri="{FF2B5EF4-FFF2-40B4-BE49-F238E27FC236}">
                    <a16:creationId xmlns:a16="http://schemas.microsoft.com/office/drawing/2014/main" id="{FB5A73F1-90E9-BE51-1952-80B2FEBD2D87}"/>
                  </a:ext>
                </a:extLst>
              </p14:cNvPr>
              <p14:cNvContentPartPr/>
              <p14:nvPr/>
            </p14:nvContentPartPr>
            <p14:xfrm>
              <a:off x="2376258" y="3067791"/>
              <a:ext cx="755280" cy="67680"/>
            </p14:xfrm>
          </p:contentPart>
        </mc:Choice>
        <mc:Fallback>
          <p:pic>
            <p:nvPicPr>
              <p:cNvPr id="48" name="Input penna 47">
                <a:extLst>
                  <a:ext uri="{FF2B5EF4-FFF2-40B4-BE49-F238E27FC236}">
                    <a16:creationId xmlns:a16="http://schemas.microsoft.com/office/drawing/2014/main" id="{FB5A73F1-90E9-BE51-1952-80B2FEBD2D87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2368698" y="3060231"/>
                <a:ext cx="770400" cy="8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3">
            <p14:nvContentPartPr>
              <p14:cNvPr id="49" name="Input penna 48">
                <a:extLst>
                  <a:ext uri="{FF2B5EF4-FFF2-40B4-BE49-F238E27FC236}">
                    <a16:creationId xmlns:a16="http://schemas.microsoft.com/office/drawing/2014/main" id="{08184E58-3973-1664-7F6B-806C566AF6CB}"/>
                  </a:ext>
                </a:extLst>
              </p14:cNvPr>
              <p14:cNvContentPartPr/>
              <p14:nvPr/>
            </p14:nvContentPartPr>
            <p14:xfrm>
              <a:off x="6602658" y="1452831"/>
              <a:ext cx="592200" cy="98280"/>
            </p14:xfrm>
          </p:contentPart>
        </mc:Choice>
        <mc:Fallback>
          <p:pic>
            <p:nvPicPr>
              <p:cNvPr id="49" name="Input penna 48">
                <a:extLst>
                  <a:ext uri="{FF2B5EF4-FFF2-40B4-BE49-F238E27FC236}">
                    <a16:creationId xmlns:a16="http://schemas.microsoft.com/office/drawing/2014/main" id="{08184E58-3973-1664-7F6B-806C566AF6CB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6595098" y="1445271"/>
                <a:ext cx="607320" cy="1134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229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243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30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1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2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3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4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5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6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7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8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9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0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1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2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244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258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45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6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7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8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9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0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1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2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3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4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5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6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7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59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260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74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61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2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3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4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5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6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7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8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9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0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1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2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3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88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75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6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7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8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9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0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1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2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3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4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5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6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7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289" name="Screenshot 2024-10-23 alle 11.24.48.png" descr="Screenshot 2024-10-23 alle 11.24.4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006" y="780607"/>
            <a:ext cx="9421988" cy="46135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29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30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9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30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32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30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32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32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3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2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35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33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352" name="Screenshot 2024-10-23 alle 11.28.01.png" descr="Screenshot 2024-10-23 alle 11.28.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0198" y="1157690"/>
            <a:ext cx="9660239" cy="3859360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183D848B-A149-98BA-ADDA-67DCBE16ABE1}"/>
                  </a:ext>
                </a:extLst>
              </p14:cNvPr>
              <p14:cNvContentPartPr/>
              <p14:nvPr/>
            </p14:nvContentPartPr>
            <p14:xfrm>
              <a:off x="5955378" y="1718871"/>
              <a:ext cx="4834440" cy="4244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183D848B-A149-98BA-ADDA-67DCBE16ABE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47818" y="1711311"/>
                <a:ext cx="4849560" cy="43956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uppo 5">
            <a:extLst>
              <a:ext uri="{FF2B5EF4-FFF2-40B4-BE49-F238E27FC236}">
                <a16:creationId xmlns:a16="http://schemas.microsoft.com/office/drawing/2014/main" id="{A496AB82-1FB9-E28F-AC69-9EF87DD7637B}"/>
              </a:ext>
            </a:extLst>
          </p:cNvPr>
          <p:cNvGrpSpPr/>
          <p:nvPr/>
        </p:nvGrpSpPr>
        <p:grpSpPr>
          <a:xfrm>
            <a:off x="1061178" y="2508711"/>
            <a:ext cx="204480" cy="139680"/>
            <a:chOff x="1061178" y="2508711"/>
            <a:chExt cx="204480" cy="139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AEA23B89-378B-97AC-6463-80BECD2ACE1B}"/>
                    </a:ext>
                  </a:extLst>
                </p14:cNvPr>
                <p14:cNvContentPartPr/>
                <p14:nvPr/>
              </p14:nvContentPartPr>
              <p14:xfrm>
                <a:off x="1061178" y="2553711"/>
                <a:ext cx="86400" cy="4536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AEA23B89-378B-97AC-6463-80BECD2ACE1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053618" y="2546151"/>
                  <a:ext cx="10152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A07BBB10-38D8-B009-4261-F2591C4BD87F}"/>
                    </a:ext>
                  </a:extLst>
                </p14:cNvPr>
                <p14:cNvContentPartPr/>
                <p14:nvPr/>
              </p14:nvContentPartPr>
              <p14:xfrm>
                <a:off x="1219938" y="2508711"/>
                <a:ext cx="45720" cy="1396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A07BBB10-38D8-B009-4261-F2591C4BD87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12378" y="2501151"/>
                  <a:ext cx="60840" cy="1548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35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36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5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37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38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37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38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38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0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8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1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40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415" name="Screenshot 2024-10-23 alle 11.28.14.png" descr="Screenshot 2024-10-23 alle 11.28.1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823" y="341290"/>
            <a:ext cx="5652989" cy="61754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41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43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41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43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44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43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4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44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6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45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7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46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78" name="Capitolo 2…"/>
          <p:cNvSpPr txBox="1"/>
          <p:nvPr/>
        </p:nvSpPr>
        <p:spPr>
          <a:xfrm>
            <a:off x="4330153" y="163159"/>
            <a:ext cx="3531694" cy="1044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Capitolo 2</a:t>
            </a:r>
          </a:p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Salutare e ringraziare</a:t>
            </a:r>
          </a:p>
        </p:txBody>
      </p:sp>
      <p:pic>
        <p:nvPicPr>
          <p:cNvPr id="1479" name="Screenshot 2024-10-23 alle 11.35.53.png" descr="Screenshot 2024-10-23 alle 11.35.53.png"/>
          <p:cNvPicPr>
            <a:picLocks noChangeAspect="1"/>
          </p:cNvPicPr>
          <p:nvPr/>
        </p:nvPicPr>
        <p:blipFill>
          <a:blip r:embed="rId4"/>
          <a:srcRect b="14447"/>
          <a:stretch>
            <a:fillRect/>
          </a:stretch>
        </p:blipFill>
        <p:spPr>
          <a:xfrm>
            <a:off x="3299618" y="1250086"/>
            <a:ext cx="5592773" cy="5222889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AACA502B-2C3F-5979-F4FF-5F5362483946}"/>
                  </a:ext>
                </a:extLst>
              </p14:cNvPr>
              <p14:cNvContentPartPr/>
              <p14:nvPr/>
            </p14:nvContentPartPr>
            <p14:xfrm>
              <a:off x="4441396" y="4360898"/>
              <a:ext cx="1881000" cy="633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AACA502B-2C3F-5979-F4FF-5F536248394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33836" y="4353338"/>
                <a:ext cx="1896120" cy="7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45CD6B53-A7D5-BB96-5804-7FEC169A5903}"/>
                  </a:ext>
                </a:extLst>
              </p14:cNvPr>
              <p14:cNvContentPartPr/>
              <p14:nvPr/>
            </p14:nvContentPartPr>
            <p14:xfrm>
              <a:off x="6468556" y="4737458"/>
              <a:ext cx="704520" cy="4716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45CD6B53-A7D5-BB96-5804-7FEC169A590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60996" y="4729898"/>
                <a:ext cx="719640" cy="6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C7F262CC-C8D1-B91F-AD02-4AA69F2F3320}"/>
                  </a:ext>
                </a:extLst>
              </p14:cNvPr>
              <p14:cNvContentPartPr/>
              <p14:nvPr/>
            </p14:nvContentPartPr>
            <p14:xfrm>
              <a:off x="3413596" y="5169098"/>
              <a:ext cx="541080" cy="828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C7F262CC-C8D1-B91F-AD02-4AA69F2F332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406036" y="5161538"/>
                <a:ext cx="55620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uppo 15">
            <a:extLst>
              <a:ext uri="{FF2B5EF4-FFF2-40B4-BE49-F238E27FC236}">
                <a16:creationId xmlns:a16="http://schemas.microsoft.com/office/drawing/2014/main" id="{655A7455-2304-8A27-B59F-AEDAC9C84082}"/>
              </a:ext>
            </a:extLst>
          </p:cNvPr>
          <p:cNvGrpSpPr/>
          <p:nvPr/>
        </p:nvGrpSpPr>
        <p:grpSpPr>
          <a:xfrm>
            <a:off x="483064" y="1461808"/>
            <a:ext cx="1121040" cy="804960"/>
            <a:chOff x="483064" y="1461808"/>
            <a:chExt cx="1121040" cy="80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471F3967-3476-C937-D4B9-3AE37EB7BBC4}"/>
                    </a:ext>
                  </a:extLst>
                </p14:cNvPr>
                <p14:cNvContentPartPr/>
                <p14:nvPr/>
              </p14:nvContentPartPr>
              <p14:xfrm>
                <a:off x="483064" y="1461808"/>
                <a:ext cx="322920" cy="3898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471F3967-3476-C937-D4B9-3AE37EB7BBC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75864" y="1454248"/>
                  <a:ext cx="338040" cy="40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4515102B-344D-CE6B-C730-1001D48430F7}"/>
                    </a:ext>
                  </a:extLst>
                </p14:cNvPr>
                <p14:cNvContentPartPr/>
                <p14:nvPr/>
              </p14:nvContentPartPr>
              <p14:xfrm>
                <a:off x="920824" y="1500328"/>
                <a:ext cx="23760" cy="3884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4515102B-344D-CE6B-C730-1001D48430F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13264" y="1492768"/>
                  <a:ext cx="38880" cy="40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59C144D-5574-686B-00DA-2C878975D1EF}"/>
                    </a:ext>
                  </a:extLst>
                </p14:cNvPr>
                <p14:cNvContentPartPr/>
                <p14:nvPr/>
              </p14:nvContentPartPr>
              <p14:xfrm>
                <a:off x="944224" y="1764208"/>
                <a:ext cx="81360" cy="381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59C144D-5574-686B-00DA-2C878975D1E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36664" y="1756648"/>
                  <a:ext cx="9648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BB5944C6-FDC4-4BFD-8E94-8872FD5747A3}"/>
                    </a:ext>
                  </a:extLst>
                </p14:cNvPr>
                <p14:cNvContentPartPr/>
                <p14:nvPr/>
              </p14:nvContentPartPr>
              <p14:xfrm>
                <a:off x="681064" y="2023768"/>
                <a:ext cx="186840" cy="2430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BB5944C6-FDC4-4BFD-8E94-8872FD5747A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73504" y="2016208"/>
                  <a:ext cx="20196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1C0D6AE4-DEAA-1F62-EE07-7807B03BF226}"/>
                    </a:ext>
                  </a:extLst>
                </p14:cNvPr>
                <p14:cNvContentPartPr/>
                <p14:nvPr/>
              </p14:nvContentPartPr>
              <p14:xfrm>
                <a:off x="1175344" y="1657648"/>
                <a:ext cx="205920" cy="2862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1C0D6AE4-DEAA-1F62-EE07-7807B03BF22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167784" y="1650088"/>
                  <a:ext cx="22104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84353E6F-79C8-C43C-958F-E395F95134C5}"/>
                    </a:ext>
                  </a:extLst>
                </p14:cNvPr>
                <p14:cNvContentPartPr/>
                <p14:nvPr/>
              </p14:nvContentPartPr>
              <p14:xfrm>
                <a:off x="1435264" y="1666648"/>
                <a:ext cx="83520" cy="237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84353E6F-79C8-C43C-958F-E395F95134C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427704" y="1659088"/>
                  <a:ext cx="9864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665B1F36-9447-7F0A-1466-D7C13A2D2C91}"/>
                    </a:ext>
                  </a:extLst>
                </p14:cNvPr>
                <p14:cNvContentPartPr/>
                <p14:nvPr/>
              </p14:nvContentPartPr>
              <p14:xfrm>
                <a:off x="1421584" y="1775368"/>
                <a:ext cx="64440" cy="82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665B1F36-9447-7F0A-1466-D7C13A2D2C9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414024" y="1767808"/>
                  <a:ext cx="7920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F1A9EEEC-E9F6-8CCE-1ED0-25F474DB8045}"/>
                    </a:ext>
                  </a:extLst>
                </p14:cNvPr>
                <p14:cNvContentPartPr/>
                <p14:nvPr/>
              </p14:nvContentPartPr>
              <p14:xfrm>
                <a:off x="1577104" y="1600048"/>
                <a:ext cx="27000" cy="2088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F1A9EEEC-E9F6-8CCE-1ED0-25F474DB804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569544" y="1592488"/>
                  <a:ext cx="4212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B771C0DD-6A9D-E22B-8784-BEAA3E267096}"/>
                    </a:ext>
                  </a:extLst>
                </p14:cNvPr>
                <p14:cNvContentPartPr/>
                <p14:nvPr/>
              </p14:nvContentPartPr>
              <p14:xfrm>
                <a:off x="1351024" y="2011528"/>
                <a:ext cx="178200" cy="1911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B771C0DD-6A9D-E22B-8784-BEAA3E267096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343464" y="2003968"/>
                  <a:ext cx="193320" cy="206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DBE222D7-A85D-249D-F5AF-A654A0DF437F}"/>
                  </a:ext>
                </a:extLst>
              </p14:cNvPr>
              <p14:cNvContentPartPr/>
              <p14:nvPr/>
            </p14:nvContentPartPr>
            <p14:xfrm>
              <a:off x="2122504" y="2266408"/>
              <a:ext cx="49320" cy="69120"/>
            </p14:xfrm>
          </p:contentPart>
        </mc:Choice>
        <mc:Fallback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DBE222D7-A85D-249D-F5AF-A654A0DF437F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2114944" y="2258848"/>
                <a:ext cx="64440" cy="8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B0AE571F-D456-8E77-DC3D-B51668073FAF}"/>
                  </a:ext>
                </a:extLst>
              </p14:cNvPr>
              <p14:cNvContentPartPr/>
              <p14:nvPr/>
            </p14:nvContentPartPr>
            <p14:xfrm>
              <a:off x="4292709" y="3274011"/>
              <a:ext cx="2655720" cy="6480"/>
            </p14:xfrm>
          </p:contentPart>
        </mc:Choice>
        <mc:Fallback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B0AE571F-D456-8E77-DC3D-B51668073FAF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288389" y="3269691"/>
                <a:ext cx="2664360" cy="1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2AEC1740-794A-17B0-4748-59231A5A6F69}"/>
                  </a:ext>
                </a:extLst>
              </p14:cNvPr>
              <p14:cNvContentPartPr/>
              <p14:nvPr/>
            </p14:nvContentPartPr>
            <p14:xfrm>
              <a:off x="5197029" y="2538171"/>
              <a:ext cx="51840" cy="632520"/>
            </p14:xfrm>
          </p:contentPart>
        </mc:Choice>
        <mc:Fallback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2AEC1740-794A-17B0-4748-59231A5A6F69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5189469" y="2530611"/>
                <a:ext cx="66960" cy="6476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48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49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48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49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51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49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51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51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2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51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54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52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542" name="Screenshot 2024-10-23 alle 11.35.53.png" descr="Screenshot 2024-10-23 alle 11.35.53.png"/>
          <p:cNvPicPr>
            <a:picLocks noChangeAspect="1"/>
          </p:cNvPicPr>
          <p:nvPr/>
        </p:nvPicPr>
        <p:blipFill>
          <a:blip r:embed="rId4"/>
          <a:srcRect t="88019"/>
          <a:stretch>
            <a:fillRect/>
          </a:stretch>
        </p:blipFill>
        <p:spPr>
          <a:xfrm>
            <a:off x="1604559" y="2443638"/>
            <a:ext cx="8951467" cy="11706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54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55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54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56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57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56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57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57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9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57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60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59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05" name="Screenshot 2024-10-23 alle 11.37.41.png" descr="Screenshot 2024-10-23 alle 11.37.4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7120" y="482351"/>
            <a:ext cx="3097760" cy="58932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60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62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60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2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63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62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63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63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5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64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66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65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68" name="Screenshot 2024-10-23 alle 11.37.55.png" descr="Screenshot 2024-10-23 alle 11.37.5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3160" y="438356"/>
            <a:ext cx="8765680" cy="5981288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9B85D696-A3C0-C934-1BF0-DFC827EFEA12}"/>
                  </a:ext>
                </a:extLst>
              </p14:cNvPr>
              <p14:cNvContentPartPr/>
              <p14:nvPr/>
            </p14:nvContentPartPr>
            <p14:xfrm>
              <a:off x="7518669" y="638451"/>
              <a:ext cx="1216440" cy="14400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9B85D696-A3C0-C934-1BF0-DFC827EFEA1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64669" y="530451"/>
                <a:ext cx="1324080" cy="35964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uppo 6">
            <a:extLst>
              <a:ext uri="{FF2B5EF4-FFF2-40B4-BE49-F238E27FC236}">
                <a16:creationId xmlns:a16="http://schemas.microsoft.com/office/drawing/2014/main" id="{C7367612-CAFB-FEC3-6E76-F6CBB8541CC5}"/>
              </a:ext>
            </a:extLst>
          </p:cNvPr>
          <p:cNvGrpSpPr/>
          <p:nvPr/>
        </p:nvGrpSpPr>
        <p:grpSpPr>
          <a:xfrm>
            <a:off x="4545429" y="887211"/>
            <a:ext cx="2520720" cy="842760"/>
            <a:chOff x="4545429" y="887211"/>
            <a:chExt cx="2520720" cy="842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70FAA6E1-F668-5554-8AAC-472C8723B641}"/>
                    </a:ext>
                  </a:extLst>
                </p14:cNvPr>
                <p14:cNvContentPartPr/>
                <p14:nvPr/>
              </p14:nvContentPartPr>
              <p14:xfrm>
                <a:off x="4545429" y="887211"/>
                <a:ext cx="695520" cy="60228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70FAA6E1-F668-5554-8AAC-472C8723B64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537869" y="879651"/>
                  <a:ext cx="710640" cy="61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E0BD6210-8118-EBA9-020C-283402EBF5DD}"/>
                    </a:ext>
                  </a:extLst>
                </p14:cNvPr>
                <p14:cNvContentPartPr/>
                <p14:nvPr/>
              </p14:nvContentPartPr>
              <p14:xfrm>
                <a:off x="5296029" y="1430091"/>
                <a:ext cx="1696320" cy="597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E0BD6210-8118-EBA9-020C-283402EBF5D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288469" y="1422531"/>
                  <a:ext cx="171144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2CF3D8C1-C6A9-F6B9-92EF-E3FE8E77F517}"/>
                    </a:ext>
                  </a:extLst>
                </p14:cNvPr>
                <p14:cNvContentPartPr/>
                <p14:nvPr/>
              </p14:nvContentPartPr>
              <p14:xfrm>
                <a:off x="5088669" y="1612971"/>
                <a:ext cx="1977480" cy="1170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2CF3D8C1-C6A9-F6B9-92EF-E3FE8E77F51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081109" y="1605411"/>
                  <a:ext cx="1992600" cy="132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1DB64C49-14E7-AF4C-A02C-2045401E593D}"/>
                  </a:ext>
                </a:extLst>
              </p14:cNvPr>
              <p14:cNvContentPartPr/>
              <p14:nvPr/>
            </p14:nvContentPartPr>
            <p14:xfrm>
              <a:off x="5068509" y="2560131"/>
              <a:ext cx="55080" cy="115164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1DB64C49-14E7-AF4C-A02C-2045401E593D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060949" y="2552571"/>
                <a:ext cx="70200" cy="116676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uppo 15">
            <a:extLst>
              <a:ext uri="{FF2B5EF4-FFF2-40B4-BE49-F238E27FC236}">
                <a16:creationId xmlns:a16="http://schemas.microsoft.com/office/drawing/2014/main" id="{50F2A700-DDAF-E1A3-BAB2-2E29120FFE48}"/>
              </a:ext>
            </a:extLst>
          </p:cNvPr>
          <p:cNvGrpSpPr/>
          <p:nvPr/>
        </p:nvGrpSpPr>
        <p:grpSpPr>
          <a:xfrm>
            <a:off x="3488469" y="5633811"/>
            <a:ext cx="300240" cy="177840"/>
            <a:chOff x="3488469" y="5633811"/>
            <a:chExt cx="300240" cy="177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F0BD434D-3909-0CFC-A0D4-0A12171F16C5}"/>
                    </a:ext>
                  </a:extLst>
                </p14:cNvPr>
                <p14:cNvContentPartPr/>
                <p14:nvPr/>
              </p14:nvContentPartPr>
              <p14:xfrm>
                <a:off x="3488469" y="5708331"/>
                <a:ext cx="95040" cy="1033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F0BD434D-3909-0CFC-A0D4-0A12171F16C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480909" y="5700771"/>
                  <a:ext cx="11016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AF8EC79-4C6F-4E0B-EA72-B13AA5DCAF8E}"/>
                    </a:ext>
                  </a:extLst>
                </p14:cNvPr>
                <p14:cNvContentPartPr/>
                <p14:nvPr/>
              </p14:nvContentPartPr>
              <p14:xfrm>
                <a:off x="3640029" y="5633811"/>
                <a:ext cx="148680" cy="1098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AF8EC79-4C6F-4E0B-EA72-B13AA5DCAF8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632469" y="5626251"/>
                  <a:ext cx="163800" cy="12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EB1628BF-E50C-F1AE-F6EB-D1C1BBAF0D7B}"/>
              </a:ext>
            </a:extLst>
          </p:cNvPr>
          <p:cNvGrpSpPr/>
          <p:nvPr/>
        </p:nvGrpSpPr>
        <p:grpSpPr>
          <a:xfrm>
            <a:off x="4964469" y="5667651"/>
            <a:ext cx="170640" cy="306000"/>
            <a:chOff x="4964469" y="5667651"/>
            <a:chExt cx="170640" cy="306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BFD4EA28-C946-E096-A669-E4BF4C940BDB}"/>
                    </a:ext>
                  </a:extLst>
                </p14:cNvPr>
                <p14:cNvContentPartPr/>
                <p14:nvPr/>
              </p14:nvContentPartPr>
              <p14:xfrm>
                <a:off x="4964469" y="5667651"/>
                <a:ext cx="117360" cy="2160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BFD4EA28-C946-E096-A669-E4BF4C940BD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956909" y="5660091"/>
                  <a:ext cx="13212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2905333A-A246-061D-A064-DB3E133520F5}"/>
                    </a:ext>
                  </a:extLst>
                </p14:cNvPr>
                <p14:cNvContentPartPr/>
                <p14:nvPr/>
              </p14:nvContentPartPr>
              <p14:xfrm>
                <a:off x="5026389" y="5736771"/>
                <a:ext cx="108720" cy="2368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2905333A-A246-061D-A064-DB3E133520F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018829" y="5729211"/>
                  <a:ext cx="123840" cy="252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CA2BD1CA-D0E3-134E-85ED-14F4EC25372F}"/>
                  </a:ext>
                </a:extLst>
              </p14:cNvPr>
              <p14:cNvContentPartPr/>
              <p14:nvPr/>
            </p14:nvContentPartPr>
            <p14:xfrm>
              <a:off x="5126829" y="3663171"/>
              <a:ext cx="2078640" cy="136080"/>
            </p14:xfrm>
          </p:contentPart>
        </mc:Choice>
        <mc:Fallback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CA2BD1CA-D0E3-134E-85ED-14F4EC25372F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119269" y="3655611"/>
                <a:ext cx="2093400" cy="15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878F7A75-F5F3-261D-CF18-C564E107B056}"/>
                  </a:ext>
                </a:extLst>
              </p14:cNvPr>
              <p14:cNvContentPartPr/>
              <p14:nvPr/>
            </p14:nvContentPartPr>
            <p14:xfrm>
              <a:off x="5223840" y="2957220"/>
              <a:ext cx="463320" cy="18000"/>
            </p14:xfrm>
          </p:contentPart>
        </mc:Choice>
        <mc:Fallback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878F7A75-F5F3-261D-CF18-C564E107B056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5169840" y="2849220"/>
                <a:ext cx="570960" cy="23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9" name="Input penna 18">
                <a:extLst>
                  <a:ext uri="{FF2B5EF4-FFF2-40B4-BE49-F238E27FC236}">
                    <a16:creationId xmlns:a16="http://schemas.microsoft.com/office/drawing/2014/main" id="{51EC6F31-4D1D-F793-F939-0132FFF62C92}"/>
                  </a:ext>
                </a:extLst>
              </p14:cNvPr>
              <p14:cNvContentPartPr/>
              <p14:nvPr/>
            </p14:nvContentPartPr>
            <p14:xfrm>
              <a:off x="5157600" y="3183300"/>
              <a:ext cx="434520" cy="17280"/>
            </p14:xfrm>
          </p:contentPart>
        </mc:Choice>
        <mc:Fallback>
          <p:pic>
            <p:nvPicPr>
              <p:cNvPr id="19" name="Input penna 18">
                <a:extLst>
                  <a:ext uri="{FF2B5EF4-FFF2-40B4-BE49-F238E27FC236}">
                    <a16:creationId xmlns:a16="http://schemas.microsoft.com/office/drawing/2014/main" id="{51EC6F31-4D1D-F793-F939-0132FFF62C92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5103600" y="3075300"/>
                <a:ext cx="542160" cy="23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20" name="Input penna 19">
                <a:extLst>
                  <a:ext uri="{FF2B5EF4-FFF2-40B4-BE49-F238E27FC236}">
                    <a16:creationId xmlns:a16="http://schemas.microsoft.com/office/drawing/2014/main" id="{E89B1ABD-7B3F-FCA1-4E3D-35A882B463BD}"/>
                  </a:ext>
                </a:extLst>
              </p14:cNvPr>
              <p14:cNvContentPartPr/>
              <p14:nvPr/>
            </p14:nvContentPartPr>
            <p14:xfrm>
              <a:off x="5178840" y="3424140"/>
              <a:ext cx="424080" cy="52200"/>
            </p14:xfrm>
          </p:contentPart>
        </mc:Choice>
        <mc:Fallback>
          <p:pic>
            <p:nvPicPr>
              <p:cNvPr id="20" name="Input penna 19">
                <a:extLst>
                  <a:ext uri="{FF2B5EF4-FFF2-40B4-BE49-F238E27FC236}">
                    <a16:creationId xmlns:a16="http://schemas.microsoft.com/office/drawing/2014/main" id="{E89B1ABD-7B3F-FCA1-4E3D-35A882B463BD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124840" y="3316140"/>
                <a:ext cx="531720" cy="267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67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68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67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8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70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68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70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70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1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70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73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71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0" name="Input penna 49">
                <a:extLst>
                  <a:ext uri="{FF2B5EF4-FFF2-40B4-BE49-F238E27FC236}">
                    <a16:creationId xmlns:a16="http://schemas.microsoft.com/office/drawing/2014/main" id="{7A646A95-3BEB-D487-A066-D374FBCB9B9A}"/>
                  </a:ext>
                </a:extLst>
              </p14:cNvPr>
              <p14:cNvContentPartPr/>
              <p14:nvPr/>
            </p14:nvContentPartPr>
            <p14:xfrm>
              <a:off x="3660909" y="4210731"/>
              <a:ext cx="1149840" cy="808920"/>
            </p14:xfrm>
          </p:contentPart>
        </mc:Choice>
        <mc:Fallback>
          <p:pic>
            <p:nvPicPr>
              <p:cNvPr id="50" name="Input penna 49">
                <a:extLst>
                  <a:ext uri="{FF2B5EF4-FFF2-40B4-BE49-F238E27FC236}">
                    <a16:creationId xmlns:a16="http://schemas.microsoft.com/office/drawing/2014/main" id="{7A646A95-3BEB-D487-A066-D374FBCB9B9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53349" y="4203171"/>
                <a:ext cx="1164960" cy="82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6" name="Input penna 55">
                <a:extLst>
                  <a:ext uri="{FF2B5EF4-FFF2-40B4-BE49-F238E27FC236}">
                    <a16:creationId xmlns:a16="http://schemas.microsoft.com/office/drawing/2014/main" id="{3D7114D7-2AAB-AE07-CF9F-76DE9FCC4357}"/>
                  </a:ext>
                </a:extLst>
              </p14:cNvPr>
              <p14:cNvContentPartPr/>
              <p14:nvPr/>
            </p14:nvContentPartPr>
            <p14:xfrm>
              <a:off x="5237092" y="1616463"/>
              <a:ext cx="3406680" cy="1163880"/>
            </p14:xfrm>
          </p:contentPart>
        </mc:Choice>
        <mc:Fallback>
          <p:pic>
            <p:nvPicPr>
              <p:cNvPr id="56" name="Input penna 55">
                <a:extLst>
                  <a:ext uri="{FF2B5EF4-FFF2-40B4-BE49-F238E27FC236}">
                    <a16:creationId xmlns:a16="http://schemas.microsoft.com/office/drawing/2014/main" id="{3D7114D7-2AAB-AE07-CF9F-76DE9FCC435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229532" y="1608903"/>
                <a:ext cx="3421800" cy="117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749" name="Gruppo 1748">
            <a:extLst>
              <a:ext uri="{FF2B5EF4-FFF2-40B4-BE49-F238E27FC236}">
                <a16:creationId xmlns:a16="http://schemas.microsoft.com/office/drawing/2014/main" id="{7C0C314D-9965-DF1F-EB93-C8A30DD69F0F}"/>
              </a:ext>
            </a:extLst>
          </p:cNvPr>
          <p:cNvGrpSpPr/>
          <p:nvPr/>
        </p:nvGrpSpPr>
        <p:grpSpPr>
          <a:xfrm>
            <a:off x="6946732" y="906903"/>
            <a:ext cx="1296360" cy="350280"/>
            <a:chOff x="6946732" y="906903"/>
            <a:chExt cx="1296360" cy="35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736" name="Input penna 1735">
                  <a:extLst>
                    <a:ext uri="{FF2B5EF4-FFF2-40B4-BE49-F238E27FC236}">
                      <a16:creationId xmlns:a16="http://schemas.microsoft.com/office/drawing/2014/main" id="{389A6A45-396B-5E83-7F3C-1AC0C5B785D6}"/>
                    </a:ext>
                  </a:extLst>
                </p14:cNvPr>
                <p14:cNvContentPartPr/>
                <p14:nvPr/>
              </p14:nvContentPartPr>
              <p14:xfrm>
                <a:off x="6946732" y="908703"/>
                <a:ext cx="136440" cy="288000"/>
              </p14:xfrm>
            </p:contentPart>
          </mc:Choice>
          <mc:Fallback>
            <p:pic>
              <p:nvPicPr>
                <p:cNvPr id="1736" name="Input penna 1735">
                  <a:extLst>
                    <a:ext uri="{FF2B5EF4-FFF2-40B4-BE49-F238E27FC236}">
                      <a16:creationId xmlns:a16="http://schemas.microsoft.com/office/drawing/2014/main" id="{389A6A45-396B-5E83-7F3C-1AC0C5B785D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939172" y="901143"/>
                  <a:ext cx="15156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737" name="Input penna 1736">
                  <a:extLst>
                    <a:ext uri="{FF2B5EF4-FFF2-40B4-BE49-F238E27FC236}">
                      <a16:creationId xmlns:a16="http://schemas.microsoft.com/office/drawing/2014/main" id="{F732F24D-9FC8-3FE5-E59E-E64B067D143E}"/>
                    </a:ext>
                  </a:extLst>
                </p14:cNvPr>
                <p14:cNvContentPartPr/>
                <p14:nvPr/>
              </p14:nvContentPartPr>
              <p14:xfrm>
                <a:off x="7127812" y="971703"/>
                <a:ext cx="67680" cy="186480"/>
              </p14:xfrm>
            </p:contentPart>
          </mc:Choice>
          <mc:Fallback>
            <p:pic>
              <p:nvPicPr>
                <p:cNvPr id="1737" name="Input penna 1736">
                  <a:extLst>
                    <a:ext uri="{FF2B5EF4-FFF2-40B4-BE49-F238E27FC236}">
                      <a16:creationId xmlns:a16="http://schemas.microsoft.com/office/drawing/2014/main" id="{F732F24D-9FC8-3FE5-E59E-E64B067D143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120252" y="964143"/>
                  <a:ext cx="8280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738" name="Input penna 1737">
                  <a:extLst>
                    <a:ext uri="{FF2B5EF4-FFF2-40B4-BE49-F238E27FC236}">
                      <a16:creationId xmlns:a16="http://schemas.microsoft.com/office/drawing/2014/main" id="{DAFA4A21-D6B2-4AE1-9F51-300E3427E000}"/>
                    </a:ext>
                  </a:extLst>
                </p14:cNvPr>
                <p14:cNvContentPartPr/>
                <p14:nvPr/>
              </p14:nvContentPartPr>
              <p14:xfrm>
                <a:off x="7116292" y="1092663"/>
                <a:ext cx="152280" cy="46440"/>
              </p14:xfrm>
            </p:contentPart>
          </mc:Choice>
          <mc:Fallback>
            <p:pic>
              <p:nvPicPr>
                <p:cNvPr id="1738" name="Input penna 1737">
                  <a:extLst>
                    <a:ext uri="{FF2B5EF4-FFF2-40B4-BE49-F238E27FC236}">
                      <a16:creationId xmlns:a16="http://schemas.microsoft.com/office/drawing/2014/main" id="{DAFA4A21-D6B2-4AE1-9F51-300E3427E00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108732" y="1085103"/>
                  <a:ext cx="16740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739" name="Input penna 1738">
                  <a:extLst>
                    <a:ext uri="{FF2B5EF4-FFF2-40B4-BE49-F238E27FC236}">
                      <a16:creationId xmlns:a16="http://schemas.microsoft.com/office/drawing/2014/main" id="{19D1653D-16CC-9536-4D30-898271897F10}"/>
                    </a:ext>
                  </a:extLst>
                </p14:cNvPr>
                <p14:cNvContentPartPr/>
                <p14:nvPr/>
              </p14:nvContentPartPr>
              <p14:xfrm>
                <a:off x="7404652" y="940743"/>
                <a:ext cx="124920" cy="192240"/>
              </p14:xfrm>
            </p:contentPart>
          </mc:Choice>
          <mc:Fallback>
            <p:pic>
              <p:nvPicPr>
                <p:cNvPr id="1739" name="Input penna 1738">
                  <a:extLst>
                    <a:ext uri="{FF2B5EF4-FFF2-40B4-BE49-F238E27FC236}">
                      <a16:creationId xmlns:a16="http://schemas.microsoft.com/office/drawing/2014/main" id="{19D1653D-16CC-9536-4D30-898271897F1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397092" y="933183"/>
                  <a:ext cx="14004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740" name="Input penna 1739">
                  <a:extLst>
                    <a:ext uri="{FF2B5EF4-FFF2-40B4-BE49-F238E27FC236}">
                      <a16:creationId xmlns:a16="http://schemas.microsoft.com/office/drawing/2014/main" id="{EDFA953C-63A2-D87C-CB53-2C124417BAA8}"/>
                    </a:ext>
                  </a:extLst>
                </p14:cNvPr>
                <p14:cNvContentPartPr/>
                <p14:nvPr/>
              </p14:nvContentPartPr>
              <p14:xfrm>
                <a:off x="7409332" y="1058823"/>
                <a:ext cx="110880" cy="70560"/>
              </p14:xfrm>
            </p:contentPart>
          </mc:Choice>
          <mc:Fallback>
            <p:pic>
              <p:nvPicPr>
                <p:cNvPr id="1740" name="Input penna 1739">
                  <a:extLst>
                    <a:ext uri="{FF2B5EF4-FFF2-40B4-BE49-F238E27FC236}">
                      <a16:creationId xmlns:a16="http://schemas.microsoft.com/office/drawing/2014/main" id="{EDFA953C-63A2-D87C-CB53-2C124417BAA8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401772" y="1051263"/>
                  <a:ext cx="12600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741" name="Input penna 1740">
                  <a:extLst>
                    <a:ext uri="{FF2B5EF4-FFF2-40B4-BE49-F238E27FC236}">
                      <a16:creationId xmlns:a16="http://schemas.microsoft.com/office/drawing/2014/main" id="{18B634DC-636D-9BB1-E5A6-58B4A5DB02DA}"/>
                    </a:ext>
                  </a:extLst>
                </p14:cNvPr>
                <p14:cNvContentPartPr/>
                <p14:nvPr/>
              </p14:nvContentPartPr>
              <p14:xfrm>
                <a:off x="7554412" y="1082943"/>
                <a:ext cx="74520" cy="38520"/>
              </p14:xfrm>
            </p:contentPart>
          </mc:Choice>
          <mc:Fallback>
            <p:pic>
              <p:nvPicPr>
                <p:cNvPr id="1741" name="Input penna 1740">
                  <a:extLst>
                    <a:ext uri="{FF2B5EF4-FFF2-40B4-BE49-F238E27FC236}">
                      <a16:creationId xmlns:a16="http://schemas.microsoft.com/office/drawing/2014/main" id="{18B634DC-636D-9BB1-E5A6-58B4A5DB02D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546852" y="1075383"/>
                  <a:ext cx="8964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742" name="Input penna 1741">
                  <a:extLst>
                    <a:ext uri="{FF2B5EF4-FFF2-40B4-BE49-F238E27FC236}">
                      <a16:creationId xmlns:a16="http://schemas.microsoft.com/office/drawing/2014/main" id="{3021F112-36A4-E1E9-5EC2-3C0651D37C9F}"/>
                    </a:ext>
                  </a:extLst>
                </p14:cNvPr>
                <p14:cNvContentPartPr/>
                <p14:nvPr/>
              </p14:nvContentPartPr>
              <p14:xfrm>
                <a:off x="7654492" y="928863"/>
                <a:ext cx="44640" cy="219240"/>
              </p14:xfrm>
            </p:contentPart>
          </mc:Choice>
          <mc:Fallback>
            <p:pic>
              <p:nvPicPr>
                <p:cNvPr id="1742" name="Input penna 1741">
                  <a:extLst>
                    <a:ext uri="{FF2B5EF4-FFF2-40B4-BE49-F238E27FC236}">
                      <a16:creationId xmlns:a16="http://schemas.microsoft.com/office/drawing/2014/main" id="{3021F112-36A4-E1E9-5EC2-3C0651D37C9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646932" y="921303"/>
                  <a:ext cx="5976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743" name="Input penna 1742">
                  <a:extLst>
                    <a:ext uri="{FF2B5EF4-FFF2-40B4-BE49-F238E27FC236}">
                      <a16:creationId xmlns:a16="http://schemas.microsoft.com/office/drawing/2014/main" id="{F2E1616C-0D49-C79B-4AE4-13451A0ED2E0}"/>
                    </a:ext>
                  </a:extLst>
                </p14:cNvPr>
                <p14:cNvContentPartPr/>
                <p14:nvPr/>
              </p14:nvContentPartPr>
              <p14:xfrm>
                <a:off x="7742692" y="906903"/>
                <a:ext cx="57960" cy="175320"/>
              </p14:xfrm>
            </p:contentPart>
          </mc:Choice>
          <mc:Fallback>
            <p:pic>
              <p:nvPicPr>
                <p:cNvPr id="1743" name="Input penna 1742">
                  <a:extLst>
                    <a:ext uri="{FF2B5EF4-FFF2-40B4-BE49-F238E27FC236}">
                      <a16:creationId xmlns:a16="http://schemas.microsoft.com/office/drawing/2014/main" id="{F2E1616C-0D49-C79B-4AE4-13451A0ED2E0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735492" y="899343"/>
                  <a:ext cx="7308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744" name="Input penna 1743">
                  <a:extLst>
                    <a:ext uri="{FF2B5EF4-FFF2-40B4-BE49-F238E27FC236}">
                      <a16:creationId xmlns:a16="http://schemas.microsoft.com/office/drawing/2014/main" id="{C6EE031D-3F88-F0D5-1508-9C104D7190D2}"/>
                    </a:ext>
                  </a:extLst>
                </p14:cNvPr>
                <p14:cNvContentPartPr/>
                <p14:nvPr/>
              </p14:nvContentPartPr>
              <p14:xfrm>
                <a:off x="7998652" y="909783"/>
                <a:ext cx="116640" cy="154800"/>
              </p14:xfrm>
            </p:contentPart>
          </mc:Choice>
          <mc:Fallback>
            <p:pic>
              <p:nvPicPr>
                <p:cNvPr id="1744" name="Input penna 1743">
                  <a:extLst>
                    <a:ext uri="{FF2B5EF4-FFF2-40B4-BE49-F238E27FC236}">
                      <a16:creationId xmlns:a16="http://schemas.microsoft.com/office/drawing/2014/main" id="{C6EE031D-3F88-F0D5-1508-9C104D7190D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991092" y="902223"/>
                  <a:ext cx="13176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745" name="Input penna 1744">
                  <a:extLst>
                    <a:ext uri="{FF2B5EF4-FFF2-40B4-BE49-F238E27FC236}">
                      <a16:creationId xmlns:a16="http://schemas.microsoft.com/office/drawing/2014/main" id="{FB3A6094-D1DC-13DD-2ED0-29CD7D35D80A}"/>
                    </a:ext>
                  </a:extLst>
                </p14:cNvPr>
                <p14:cNvContentPartPr/>
                <p14:nvPr/>
              </p14:nvContentPartPr>
              <p14:xfrm>
                <a:off x="7947532" y="1083663"/>
                <a:ext cx="54360" cy="110520"/>
              </p14:xfrm>
            </p:contentPart>
          </mc:Choice>
          <mc:Fallback>
            <p:pic>
              <p:nvPicPr>
                <p:cNvPr id="1745" name="Input penna 1744">
                  <a:extLst>
                    <a:ext uri="{FF2B5EF4-FFF2-40B4-BE49-F238E27FC236}">
                      <a16:creationId xmlns:a16="http://schemas.microsoft.com/office/drawing/2014/main" id="{FB3A6094-D1DC-13DD-2ED0-29CD7D35D80A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939972" y="1076103"/>
                  <a:ext cx="6912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746" name="Input penna 1745">
                  <a:extLst>
                    <a:ext uri="{FF2B5EF4-FFF2-40B4-BE49-F238E27FC236}">
                      <a16:creationId xmlns:a16="http://schemas.microsoft.com/office/drawing/2014/main" id="{2BF13BCA-01FD-6B14-8D74-9E24395B67EF}"/>
                    </a:ext>
                  </a:extLst>
                </p14:cNvPr>
                <p14:cNvContentPartPr/>
                <p14:nvPr/>
              </p14:nvContentPartPr>
              <p14:xfrm>
                <a:off x="8086132" y="1119663"/>
                <a:ext cx="11880" cy="94320"/>
              </p14:xfrm>
            </p:contentPart>
          </mc:Choice>
          <mc:Fallback>
            <p:pic>
              <p:nvPicPr>
                <p:cNvPr id="1746" name="Input penna 1745">
                  <a:extLst>
                    <a:ext uri="{FF2B5EF4-FFF2-40B4-BE49-F238E27FC236}">
                      <a16:creationId xmlns:a16="http://schemas.microsoft.com/office/drawing/2014/main" id="{2BF13BCA-01FD-6B14-8D74-9E24395B67EF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078572" y="1112103"/>
                  <a:ext cx="2700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747" name="Input penna 1746">
                  <a:extLst>
                    <a:ext uri="{FF2B5EF4-FFF2-40B4-BE49-F238E27FC236}">
                      <a16:creationId xmlns:a16="http://schemas.microsoft.com/office/drawing/2014/main" id="{CDBE9011-09C2-6363-7D12-21DA7010A812}"/>
                    </a:ext>
                  </a:extLst>
                </p14:cNvPr>
                <p14:cNvContentPartPr/>
                <p14:nvPr/>
              </p14:nvContentPartPr>
              <p14:xfrm>
                <a:off x="7743772" y="1231983"/>
                <a:ext cx="499320" cy="25200"/>
              </p14:xfrm>
            </p:contentPart>
          </mc:Choice>
          <mc:Fallback>
            <p:pic>
              <p:nvPicPr>
                <p:cNvPr id="1747" name="Input penna 1746">
                  <a:extLst>
                    <a:ext uri="{FF2B5EF4-FFF2-40B4-BE49-F238E27FC236}">
                      <a16:creationId xmlns:a16="http://schemas.microsoft.com/office/drawing/2014/main" id="{CDBE9011-09C2-6363-7D12-21DA7010A81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736212" y="1224423"/>
                  <a:ext cx="514440" cy="4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60" name="Gruppo 1759">
            <a:extLst>
              <a:ext uri="{FF2B5EF4-FFF2-40B4-BE49-F238E27FC236}">
                <a16:creationId xmlns:a16="http://schemas.microsoft.com/office/drawing/2014/main" id="{93947769-05C8-A973-47A1-47245595DB72}"/>
              </a:ext>
            </a:extLst>
          </p:cNvPr>
          <p:cNvGrpSpPr/>
          <p:nvPr/>
        </p:nvGrpSpPr>
        <p:grpSpPr>
          <a:xfrm>
            <a:off x="829869" y="696663"/>
            <a:ext cx="8254903" cy="3786588"/>
            <a:chOff x="829869" y="696663"/>
            <a:chExt cx="8254903" cy="3786588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8089EA39-87C0-59E9-9A52-9E954E652029}"/>
                    </a:ext>
                  </a:extLst>
                </p14:cNvPr>
                <p14:cNvContentPartPr/>
                <p14:nvPr/>
              </p14:nvContentPartPr>
              <p14:xfrm>
                <a:off x="1169709" y="2529171"/>
                <a:ext cx="186120" cy="192168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8089EA39-87C0-59E9-9A52-9E954E65202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162149" y="2521611"/>
                  <a:ext cx="201240" cy="19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5A0C51C4-722A-2B46-7FFE-14339B24921E}"/>
                    </a:ext>
                  </a:extLst>
                </p14:cNvPr>
                <p14:cNvContentPartPr/>
                <p14:nvPr/>
              </p14:nvContentPartPr>
              <p14:xfrm>
                <a:off x="829869" y="2540331"/>
                <a:ext cx="3227040" cy="187272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5A0C51C4-722A-2B46-7FFE-14339B24921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22309" y="2532771"/>
                  <a:ext cx="3242160" cy="18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F8987EB3-5A2C-B1DE-4662-89FBE58AFC69}"/>
                    </a:ext>
                  </a:extLst>
                </p14:cNvPr>
                <p14:cNvContentPartPr/>
                <p14:nvPr/>
              </p14:nvContentPartPr>
              <p14:xfrm>
                <a:off x="1284909" y="890091"/>
                <a:ext cx="2976480" cy="17845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F8987EB3-5A2C-B1DE-4662-89FBE58AFC6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277349" y="882531"/>
                  <a:ext cx="2991600" cy="179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A609439-0FAB-7E77-A68F-10CBF0F00F15}"/>
                    </a:ext>
                  </a:extLst>
                </p14:cNvPr>
                <p14:cNvContentPartPr/>
                <p14:nvPr/>
              </p14:nvContentPartPr>
              <p14:xfrm>
                <a:off x="3298749" y="3272931"/>
                <a:ext cx="289440" cy="3020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A609439-0FAB-7E77-A68F-10CBF0F00F1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291189" y="3265371"/>
                  <a:ext cx="304560" cy="31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3BD20E4F-C74F-1E82-331A-62030CD88F62}"/>
                    </a:ext>
                  </a:extLst>
                </p14:cNvPr>
                <p14:cNvContentPartPr/>
                <p14:nvPr/>
              </p14:nvContentPartPr>
              <p14:xfrm>
                <a:off x="3258789" y="3524931"/>
                <a:ext cx="217080" cy="7452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3BD20E4F-C74F-1E82-331A-62030CD88F6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251229" y="3517731"/>
                  <a:ext cx="232200" cy="76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B1011779-B9FB-B12B-5776-56040F29CCEC}"/>
                    </a:ext>
                  </a:extLst>
                </p14:cNvPr>
                <p14:cNvContentPartPr/>
                <p14:nvPr/>
              </p14:nvContentPartPr>
              <p14:xfrm>
                <a:off x="3404229" y="3932451"/>
                <a:ext cx="161280" cy="3168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B1011779-B9FB-B12B-5776-56040F29CCEC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396669" y="3924891"/>
                  <a:ext cx="176400" cy="33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799BF141-4A20-B11C-782C-B56469A1D8E7}"/>
                    </a:ext>
                  </a:extLst>
                </p14:cNvPr>
                <p14:cNvContentPartPr/>
                <p14:nvPr/>
              </p14:nvContentPartPr>
              <p14:xfrm>
                <a:off x="3239709" y="3714651"/>
                <a:ext cx="148680" cy="1418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799BF141-4A20-B11C-782C-B56469A1D8E7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232149" y="3707091"/>
                  <a:ext cx="16380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5F7FBD7D-A3E7-F469-7637-C50DC0A9C72C}"/>
                    </a:ext>
                  </a:extLst>
                </p14:cNvPr>
                <p14:cNvContentPartPr/>
                <p14:nvPr/>
              </p14:nvContentPartPr>
              <p14:xfrm>
                <a:off x="3539949" y="3703491"/>
                <a:ext cx="173160" cy="1382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5F7FBD7D-A3E7-F469-7637-C50DC0A9C72C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532389" y="3695931"/>
                  <a:ext cx="18828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AEF891EF-81A1-1212-0047-796C8C2B83E4}"/>
                    </a:ext>
                  </a:extLst>
                </p14:cNvPr>
                <p14:cNvContentPartPr/>
                <p14:nvPr/>
              </p14:nvContentPartPr>
              <p14:xfrm>
                <a:off x="5042589" y="3348171"/>
                <a:ext cx="356760" cy="3204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AEF891EF-81A1-1212-0047-796C8C2B83E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035029" y="3340971"/>
                  <a:ext cx="37188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630E0534-A16B-A3E0-801F-44A7F83BDFB2}"/>
                    </a:ext>
                  </a:extLst>
                </p14:cNvPr>
                <p14:cNvContentPartPr/>
                <p14:nvPr/>
              </p14:nvContentPartPr>
              <p14:xfrm>
                <a:off x="4970589" y="3644811"/>
                <a:ext cx="216360" cy="62208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630E0534-A16B-A3E0-801F-44A7F83BDFB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963029" y="3637611"/>
                  <a:ext cx="231120" cy="63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61F84581-DE5B-BB72-D985-A0273E45265D}"/>
                    </a:ext>
                  </a:extLst>
                </p14:cNvPr>
                <p14:cNvContentPartPr/>
                <p14:nvPr/>
              </p14:nvContentPartPr>
              <p14:xfrm>
                <a:off x="5153829" y="4008051"/>
                <a:ext cx="156240" cy="1724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61F84581-DE5B-BB72-D985-A0273E45265D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146269" y="4000491"/>
                  <a:ext cx="17136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6C501159-E1AD-4189-8C85-745851C3666B}"/>
                    </a:ext>
                  </a:extLst>
                </p14:cNvPr>
                <p14:cNvContentPartPr/>
                <p14:nvPr/>
              </p14:nvContentPartPr>
              <p14:xfrm>
                <a:off x="4887789" y="3797811"/>
                <a:ext cx="185040" cy="1155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6C501159-E1AD-4189-8C85-745851C3666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880229" y="3790251"/>
                  <a:ext cx="20016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6474DECE-6C0D-A64D-7C82-4F8091A6C46A}"/>
                    </a:ext>
                  </a:extLst>
                </p14:cNvPr>
                <p14:cNvContentPartPr/>
                <p14:nvPr/>
              </p14:nvContentPartPr>
              <p14:xfrm>
                <a:off x="5303229" y="3817611"/>
                <a:ext cx="227880" cy="716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6474DECE-6C0D-A64D-7C82-4F8091A6C46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295669" y="3810051"/>
                  <a:ext cx="24300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F373467D-4232-8F7D-A6C4-A484E1907A40}"/>
                    </a:ext>
                  </a:extLst>
                </p14:cNvPr>
                <p14:cNvContentPartPr/>
                <p14:nvPr/>
              </p14:nvContentPartPr>
              <p14:xfrm>
                <a:off x="3592509" y="2942451"/>
                <a:ext cx="1044720" cy="16236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F373467D-4232-8F7D-A6C4-A484E1907A40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585309" y="2934891"/>
                  <a:ext cx="105948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8C4ED574-7804-053E-E3C4-820E22ADD315}"/>
                    </a:ext>
                  </a:extLst>
                </p14:cNvPr>
                <p14:cNvContentPartPr/>
                <p14:nvPr/>
              </p14:nvContentPartPr>
              <p14:xfrm>
                <a:off x="4619949" y="3036411"/>
                <a:ext cx="68760" cy="15696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8C4ED574-7804-053E-E3C4-820E22ADD315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612389" y="3028851"/>
                  <a:ext cx="8388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2F68D66E-5EB9-AC45-46EE-035A763E373D}"/>
                    </a:ext>
                  </a:extLst>
                </p14:cNvPr>
                <p14:cNvContentPartPr/>
                <p14:nvPr/>
              </p14:nvContentPartPr>
              <p14:xfrm>
                <a:off x="5142309" y="2833731"/>
                <a:ext cx="360" cy="360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2F68D66E-5EB9-AC45-46EE-035A763E373D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134749" y="2826171"/>
                  <a:ext cx="1548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FFBCF786-8A84-06A2-3BCA-BE9BF7BABFCF}"/>
                    </a:ext>
                  </a:extLst>
                </p14:cNvPr>
                <p14:cNvContentPartPr/>
                <p14:nvPr/>
              </p14:nvContentPartPr>
              <p14:xfrm>
                <a:off x="5227629" y="2774691"/>
                <a:ext cx="924840" cy="8712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FFBCF786-8A84-06A2-3BCA-BE9BF7BABFC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220069" y="2767131"/>
                  <a:ext cx="9396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714AB276-E305-A509-7EDC-B0E1955FFE93}"/>
                    </a:ext>
                  </a:extLst>
                </p14:cNvPr>
                <p14:cNvContentPartPr/>
                <p14:nvPr/>
              </p14:nvContentPartPr>
              <p14:xfrm>
                <a:off x="6129789" y="2703411"/>
                <a:ext cx="74160" cy="23004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714AB276-E305-A509-7EDC-B0E1955FFE93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122229" y="2695851"/>
                  <a:ext cx="8928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BB86CA96-3681-72C2-CD41-4DCF396E4BD0}"/>
                    </a:ext>
                  </a:extLst>
                </p14:cNvPr>
                <p14:cNvContentPartPr/>
                <p14:nvPr/>
              </p14:nvContentPartPr>
              <p14:xfrm>
                <a:off x="5539029" y="2219211"/>
                <a:ext cx="214200" cy="19764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BB86CA96-3681-72C2-CD41-4DCF396E4BD0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531469" y="2211651"/>
                  <a:ext cx="22896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83D961B9-9C19-55F8-934D-F78A0A72D7DD}"/>
                    </a:ext>
                  </a:extLst>
                </p14:cNvPr>
                <p14:cNvContentPartPr/>
                <p14:nvPr/>
              </p14:nvContentPartPr>
              <p14:xfrm>
                <a:off x="5842149" y="2246571"/>
                <a:ext cx="124560" cy="11772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83D961B9-9C19-55F8-934D-F78A0A72D7D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834589" y="2239011"/>
                  <a:ext cx="13968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0C0ACF0-28AF-3984-D911-A7D4C25E06B6}"/>
                    </a:ext>
                  </a:extLst>
                </p14:cNvPr>
                <p14:cNvContentPartPr/>
                <p14:nvPr/>
              </p14:nvContentPartPr>
              <p14:xfrm>
                <a:off x="6073989" y="2064771"/>
                <a:ext cx="133920" cy="2786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0C0ACF0-28AF-3984-D911-A7D4C25E06B6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066429" y="2057211"/>
                  <a:ext cx="14904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2BF6EC58-975B-E90F-E43D-B15803AB64FF}"/>
                    </a:ext>
                  </a:extLst>
                </p14:cNvPr>
                <p14:cNvContentPartPr/>
                <p14:nvPr/>
              </p14:nvContentPartPr>
              <p14:xfrm>
                <a:off x="6229869" y="2237931"/>
                <a:ext cx="91800" cy="1116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2BF6EC58-975B-E90F-E43D-B15803AB64F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222309" y="2230371"/>
                  <a:ext cx="10692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C2471166-A5D6-AD27-349F-720E3F0C2F70}"/>
                    </a:ext>
                  </a:extLst>
                </p14:cNvPr>
                <p14:cNvContentPartPr/>
                <p14:nvPr/>
              </p14:nvContentPartPr>
              <p14:xfrm>
                <a:off x="6369189" y="2239011"/>
                <a:ext cx="91440" cy="10980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C2471166-A5D6-AD27-349F-720E3F0C2F70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361629" y="2231451"/>
                  <a:ext cx="10656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5C77FA0-8D5B-C3E3-2B63-D80CAF2B3E7F}"/>
                    </a:ext>
                  </a:extLst>
                </p14:cNvPr>
                <p14:cNvContentPartPr/>
                <p14:nvPr/>
              </p14:nvContentPartPr>
              <p14:xfrm>
                <a:off x="6595989" y="2057211"/>
                <a:ext cx="202320" cy="2905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5C77FA0-8D5B-C3E3-2B63-D80CAF2B3E7F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588429" y="2049651"/>
                  <a:ext cx="21744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32713D9-07ED-3344-AD88-5CEC7BC163C8}"/>
                    </a:ext>
                  </a:extLst>
                </p14:cNvPr>
                <p14:cNvContentPartPr/>
                <p14:nvPr/>
              </p14:nvContentPartPr>
              <p14:xfrm>
                <a:off x="6814149" y="2263131"/>
                <a:ext cx="62640" cy="1198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32713D9-07ED-3344-AD88-5CEC7BC163C8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806589" y="2255571"/>
                  <a:ext cx="7740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41750A63-B290-1890-DB7A-4005E3AB0C09}"/>
                    </a:ext>
                  </a:extLst>
                </p14:cNvPr>
                <p14:cNvContentPartPr/>
                <p14:nvPr/>
              </p14:nvContentPartPr>
              <p14:xfrm>
                <a:off x="7799469" y="2218131"/>
                <a:ext cx="138240" cy="1882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41750A63-B290-1890-DB7A-4005E3AB0C0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791909" y="2210571"/>
                  <a:ext cx="15336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29BA466A-60D1-6ED4-89BE-60184F66737B}"/>
                    </a:ext>
                  </a:extLst>
                </p14:cNvPr>
                <p14:cNvContentPartPr/>
                <p14:nvPr/>
              </p14:nvContentPartPr>
              <p14:xfrm>
                <a:off x="8032029" y="2181051"/>
                <a:ext cx="51840" cy="2260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29BA466A-60D1-6ED4-89BE-60184F66737B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8024469" y="2173491"/>
                  <a:ext cx="6696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1500D731-58D4-51A1-82F7-DFECE5F687E4}"/>
                    </a:ext>
                  </a:extLst>
                </p14:cNvPr>
                <p14:cNvContentPartPr/>
                <p14:nvPr/>
              </p14:nvContentPartPr>
              <p14:xfrm>
                <a:off x="8231109" y="2196171"/>
                <a:ext cx="226800" cy="2390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1500D731-58D4-51A1-82F7-DFECE5F687E4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223549" y="2188611"/>
                  <a:ext cx="24192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46542BBB-A023-D524-07FE-170DEFC582FB}"/>
                    </a:ext>
                  </a:extLst>
                </p14:cNvPr>
                <p14:cNvContentPartPr/>
                <p14:nvPr/>
              </p14:nvContentPartPr>
              <p14:xfrm>
                <a:off x="8314269" y="2359611"/>
                <a:ext cx="227880" cy="201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46542BBB-A023-D524-07FE-170DEFC582FB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306709" y="2352051"/>
                  <a:ext cx="24300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74DBB233-3B84-A1F4-B3AC-A39432F76D38}"/>
                    </a:ext>
                  </a:extLst>
                </p14:cNvPr>
                <p14:cNvContentPartPr/>
                <p14:nvPr/>
              </p14:nvContentPartPr>
              <p14:xfrm>
                <a:off x="4431309" y="3064131"/>
                <a:ext cx="1354320" cy="141912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74DBB233-3B84-A1F4-B3AC-A39432F76D38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423749" y="3056571"/>
                  <a:ext cx="1369440" cy="143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C3080273-A3AC-24E1-40F2-6333AF7061E0}"/>
                    </a:ext>
                  </a:extLst>
                </p14:cNvPr>
                <p14:cNvContentPartPr/>
                <p14:nvPr/>
              </p14:nvContentPartPr>
              <p14:xfrm>
                <a:off x="5838189" y="3071691"/>
                <a:ext cx="2466000" cy="14148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C3080273-A3AC-24E1-40F2-6333AF7061E0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830629" y="3064131"/>
                  <a:ext cx="248112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E308C0C7-392D-002C-2928-8C11A284D7C0}"/>
                    </a:ext>
                  </a:extLst>
                </p14:cNvPr>
                <p14:cNvContentPartPr/>
                <p14:nvPr/>
              </p14:nvContentPartPr>
              <p14:xfrm>
                <a:off x="8061549" y="3056211"/>
                <a:ext cx="205560" cy="28188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E308C0C7-392D-002C-2928-8C11A284D7C0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8053989" y="3048651"/>
                  <a:ext cx="220680" cy="29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1E87A91C-96D2-74DC-5B27-2A02F39BBE8B}"/>
                    </a:ext>
                  </a:extLst>
                </p14:cNvPr>
                <p14:cNvContentPartPr/>
                <p14:nvPr/>
              </p14:nvContentPartPr>
              <p14:xfrm>
                <a:off x="5142772" y="869103"/>
                <a:ext cx="307800" cy="2779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1E87A91C-96D2-74DC-5B27-2A02F39BBE8B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135212" y="861543"/>
                  <a:ext cx="32292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4C6FBB0E-F8BE-53F4-B7A4-83908F91D3CA}"/>
                    </a:ext>
                  </a:extLst>
                </p14:cNvPr>
                <p14:cNvContentPartPr/>
                <p14:nvPr/>
              </p14:nvContentPartPr>
              <p14:xfrm>
                <a:off x="5534812" y="797823"/>
                <a:ext cx="69480" cy="3153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4C6FBB0E-F8BE-53F4-B7A4-83908F91D3CA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527252" y="790263"/>
                  <a:ext cx="84600" cy="33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7EFF6B74-B75B-D106-C114-63EE63C23333}"/>
                    </a:ext>
                  </a:extLst>
                </p14:cNvPr>
                <p14:cNvContentPartPr/>
                <p14:nvPr/>
              </p14:nvContentPartPr>
              <p14:xfrm>
                <a:off x="5591692" y="1022103"/>
                <a:ext cx="66960" cy="410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7EFF6B74-B75B-D106-C114-63EE63C23333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584132" y="1014543"/>
                  <a:ext cx="8172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577EDCBD-4DB2-8098-5C18-F7F56888EB7F}"/>
                    </a:ext>
                  </a:extLst>
                </p14:cNvPr>
                <p14:cNvContentPartPr/>
                <p14:nvPr/>
              </p14:nvContentPartPr>
              <p14:xfrm>
                <a:off x="5324572" y="1278783"/>
                <a:ext cx="189720" cy="1443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577EDCBD-4DB2-8098-5C18-F7F56888EB7F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317012" y="1271223"/>
                  <a:ext cx="20484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27974AA0-DDCA-40BD-41C1-FF7EC1DCECDD}"/>
                    </a:ext>
                  </a:extLst>
                </p14:cNvPr>
                <p14:cNvContentPartPr/>
                <p14:nvPr/>
              </p14:nvContentPartPr>
              <p14:xfrm>
                <a:off x="5763772" y="868743"/>
                <a:ext cx="229320" cy="2804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27974AA0-DDCA-40BD-41C1-FF7EC1DCECDD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756212" y="861183"/>
                  <a:ext cx="244080" cy="29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664" name="Input penna 1663">
                  <a:extLst>
                    <a:ext uri="{FF2B5EF4-FFF2-40B4-BE49-F238E27FC236}">
                      <a16:creationId xmlns:a16="http://schemas.microsoft.com/office/drawing/2014/main" id="{3E5FA3B1-A206-6D8E-66F5-C5790DE8E977}"/>
                    </a:ext>
                  </a:extLst>
                </p14:cNvPr>
                <p14:cNvContentPartPr/>
                <p14:nvPr/>
              </p14:nvContentPartPr>
              <p14:xfrm>
                <a:off x="6037732" y="839583"/>
                <a:ext cx="120600" cy="60480"/>
              </p14:xfrm>
            </p:contentPart>
          </mc:Choice>
          <mc:Fallback>
            <p:pic>
              <p:nvPicPr>
                <p:cNvPr id="1664" name="Input penna 1663">
                  <a:extLst>
                    <a:ext uri="{FF2B5EF4-FFF2-40B4-BE49-F238E27FC236}">
                      <a16:creationId xmlns:a16="http://schemas.microsoft.com/office/drawing/2014/main" id="{3E5FA3B1-A206-6D8E-66F5-C5790DE8E977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030172" y="832383"/>
                  <a:ext cx="13572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665" name="Input penna 1664">
                  <a:extLst>
                    <a:ext uri="{FF2B5EF4-FFF2-40B4-BE49-F238E27FC236}">
                      <a16:creationId xmlns:a16="http://schemas.microsoft.com/office/drawing/2014/main" id="{1A5087C2-A92B-A298-AC36-9BFE7CC347FA}"/>
                    </a:ext>
                  </a:extLst>
                </p14:cNvPr>
                <p14:cNvContentPartPr/>
                <p14:nvPr/>
              </p14:nvContentPartPr>
              <p14:xfrm>
                <a:off x="6051052" y="964863"/>
                <a:ext cx="66600" cy="10440"/>
              </p14:xfrm>
            </p:contentPart>
          </mc:Choice>
          <mc:Fallback>
            <p:pic>
              <p:nvPicPr>
                <p:cNvPr id="1665" name="Input penna 1664">
                  <a:extLst>
                    <a:ext uri="{FF2B5EF4-FFF2-40B4-BE49-F238E27FC236}">
                      <a16:creationId xmlns:a16="http://schemas.microsoft.com/office/drawing/2014/main" id="{1A5087C2-A92B-A298-AC36-9BFE7CC347FA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043492" y="957303"/>
                  <a:ext cx="817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666" name="Input penna 1665">
                  <a:extLst>
                    <a:ext uri="{FF2B5EF4-FFF2-40B4-BE49-F238E27FC236}">
                      <a16:creationId xmlns:a16="http://schemas.microsoft.com/office/drawing/2014/main" id="{3C1BC7B6-9513-CD31-8115-8BCFC5E371B6}"/>
                    </a:ext>
                  </a:extLst>
                </p14:cNvPr>
                <p14:cNvContentPartPr/>
                <p14:nvPr/>
              </p14:nvContentPartPr>
              <p14:xfrm>
                <a:off x="6172372" y="772623"/>
                <a:ext cx="57960" cy="201240"/>
              </p14:xfrm>
            </p:contentPart>
          </mc:Choice>
          <mc:Fallback>
            <p:pic>
              <p:nvPicPr>
                <p:cNvPr id="1666" name="Input penna 1665">
                  <a:extLst>
                    <a:ext uri="{FF2B5EF4-FFF2-40B4-BE49-F238E27FC236}">
                      <a16:creationId xmlns:a16="http://schemas.microsoft.com/office/drawing/2014/main" id="{3C1BC7B6-9513-CD31-8115-8BCFC5E371B6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164812" y="765063"/>
                  <a:ext cx="7308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667" name="Input penna 1666">
                  <a:extLst>
                    <a:ext uri="{FF2B5EF4-FFF2-40B4-BE49-F238E27FC236}">
                      <a16:creationId xmlns:a16="http://schemas.microsoft.com/office/drawing/2014/main" id="{4D10F714-53C5-C069-BF18-F2944E48F803}"/>
                    </a:ext>
                  </a:extLst>
                </p14:cNvPr>
                <p14:cNvContentPartPr/>
                <p14:nvPr/>
              </p14:nvContentPartPr>
              <p14:xfrm>
                <a:off x="6024772" y="1051623"/>
                <a:ext cx="122760" cy="182520"/>
              </p14:xfrm>
            </p:contentPart>
          </mc:Choice>
          <mc:Fallback>
            <p:pic>
              <p:nvPicPr>
                <p:cNvPr id="1667" name="Input penna 1666">
                  <a:extLst>
                    <a:ext uri="{FF2B5EF4-FFF2-40B4-BE49-F238E27FC236}">
                      <a16:creationId xmlns:a16="http://schemas.microsoft.com/office/drawing/2014/main" id="{4D10F714-53C5-C069-BF18-F2944E48F803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017212" y="1044063"/>
                  <a:ext cx="13788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668" name="Input penna 1667">
                  <a:extLst>
                    <a:ext uri="{FF2B5EF4-FFF2-40B4-BE49-F238E27FC236}">
                      <a16:creationId xmlns:a16="http://schemas.microsoft.com/office/drawing/2014/main" id="{B344D7B8-17A6-DCC3-D531-9C80A25A1507}"/>
                    </a:ext>
                  </a:extLst>
                </p14:cNvPr>
                <p14:cNvContentPartPr/>
                <p14:nvPr/>
              </p14:nvContentPartPr>
              <p14:xfrm>
                <a:off x="6411412" y="828783"/>
                <a:ext cx="229680" cy="87480"/>
              </p14:xfrm>
            </p:contentPart>
          </mc:Choice>
          <mc:Fallback>
            <p:pic>
              <p:nvPicPr>
                <p:cNvPr id="1668" name="Input penna 1667">
                  <a:extLst>
                    <a:ext uri="{FF2B5EF4-FFF2-40B4-BE49-F238E27FC236}">
                      <a16:creationId xmlns:a16="http://schemas.microsoft.com/office/drawing/2014/main" id="{B344D7B8-17A6-DCC3-D531-9C80A25A1507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404212" y="821223"/>
                  <a:ext cx="24480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669" name="Input penna 1668">
                  <a:extLst>
                    <a:ext uri="{FF2B5EF4-FFF2-40B4-BE49-F238E27FC236}">
                      <a16:creationId xmlns:a16="http://schemas.microsoft.com/office/drawing/2014/main" id="{A26782CC-61AB-41D8-B182-21DF243D33D9}"/>
                    </a:ext>
                  </a:extLst>
                </p14:cNvPr>
                <p14:cNvContentPartPr/>
                <p14:nvPr/>
              </p14:nvContentPartPr>
              <p14:xfrm>
                <a:off x="6396292" y="972783"/>
                <a:ext cx="216720" cy="12240"/>
              </p14:xfrm>
            </p:contentPart>
          </mc:Choice>
          <mc:Fallback>
            <p:pic>
              <p:nvPicPr>
                <p:cNvPr id="1669" name="Input penna 1668">
                  <a:extLst>
                    <a:ext uri="{FF2B5EF4-FFF2-40B4-BE49-F238E27FC236}">
                      <a16:creationId xmlns:a16="http://schemas.microsoft.com/office/drawing/2014/main" id="{A26782CC-61AB-41D8-B182-21DF243D33D9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388732" y="965223"/>
                  <a:ext cx="2318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732" name="Input penna 1731">
                  <a:extLst>
                    <a:ext uri="{FF2B5EF4-FFF2-40B4-BE49-F238E27FC236}">
                      <a16:creationId xmlns:a16="http://schemas.microsoft.com/office/drawing/2014/main" id="{E5A659D9-F6C8-CEE0-1FE0-78D810FB2ADA}"/>
                    </a:ext>
                  </a:extLst>
                </p14:cNvPr>
                <p14:cNvContentPartPr/>
                <p14:nvPr/>
              </p14:nvContentPartPr>
              <p14:xfrm>
                <a:off x="6465772" y="1034703"/>
                <a:ext cx="85680" cy="88200"/>
              </p14:xfrm>
            </p:contentPart>
          </mc:Choice>
          <mc:Fallback>
            <p:pic>
              <p:nvPicPr>
                <p:cNvPr id="1732" name="Input penna 1731">
                  <a:extLst>
                    <a:ext uri="{FF2B5EF4-FFF2-40B4-BE49-F238E27FC236}">
                      <a16:creationId xmlns:a16="http://schemas.microsoft.com/office/drawing/2014/main" id="{E5A659D9-F6C8-CEE0-1FE0-78D810FB2ADA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458212" y="1027143"/>
                  <a:ext cx="10080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733" name="Input penna 1732">
                  <a:extLst>
                    <a:ext uri="{FF2B5EF4-FFF2-40B4-BE49-F238E27FC236}">
                      <a16:creationId xmlns:a16="http://schemas.microsoft.com/office/drawing/2014/main" id="{7381EC76-756E-7375-C84B-488F54E43B9D}"/>
                    </a:ext>
                  </a:extLst>
                </p14:cNvPr>
                <p14:cNvContentPartPr/>
                <p14:nvPr/>
              </p14:nvContentPartPr>
              <p14:xfrm>
                <a:off x="6708412" y="835623"/>
                <a:ext cx="101160" cy="347400"/>
              </p14:xfrm>
            </p:contentPart>
          </mc:Choice>
          <mc:Fallback>
            <p:pic>
              <p:nvPicPr>
                <p:cNvPr id="1733" name="Input penna 1732">
                  <a:extLst>
                    <a:ext uri="{FF2B5EF4-FFF2-40B4-BE49-F238E27FC236}">
                      <a16:creationId xmlns:a16="http://schemas.microsoft.com/office/drawing/2014/main" id="{7381EC76-756E-7375-C84B-488F54E43B9D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701212" y="828063"/>
                  <a:ext cx="116280" cy="36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754" name="Input penna 1753">
                  <a:extLst>
                    <a:ext uri="{FF2B5EF4-FFF2-40B4-BE49-F238E27FC236}">
                      <a16:creationId xmlns:a16="http://schemas.microsoft.com/office/drawing/2014/main" id="{AC7D8F67-610E-4E12-E1F3-DB0D5508B5A1}"/>
                    </a:ext>
                  </a:extLst>
                </p14:cNvPr>
                <p14:cNvContentPartPr/>
                <p14:nvPr/>
              </p14:nvContentPartPr>
              <p14:xfrm>
                <a:off x="4663252" y="696663"/>
                <a:ext cx="4421520" cy="1096560"/>
              </p14:xfrm>
            </p:contentPart>
          </mc:Choice>
          <mc:Fallback>
            <p:pic>
              <p:nvPicPr>
                <p:cNvPr id="1754" name="Input penna 1753">
                  <a:extLst>
                    <a:ext uri="{FF2B5EF4-FFF2-40B4-BE49-F238E27FC236}">
                      <a16:creationId xmlns:a16="http://schemas.microsoft.com/office/drawing/2014/main" id="{AC7D8F67-610E-4E12-E1F3-DB0D5508B5A1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4655692" y="689103"/>
                  <a:ext cx="4436640" cy="11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755" name="Input penna 1754">
                  <a:extLst>
                    <a:ext uri="{FF2B5EF4-FFF2-40B4-BE49-F238E27FC236}">
                      <a16:creationId xmlns:a16="http://schemas.microsoft.com/office/drawing/2014/main" id="{C882BCD1-4840-14AA-F921-C042853594AD}"/>
                    </a:ext>
                  </a:extLst>
                </p14:cNvPr>
                <p14:cNvContentPartPr/>
                <p14:nvPr/>
              </p14:nvContentPartPr>
              <p14:xfrm>
                <a:off x="3573172" y="1592703"/>
                <a:ext cx="1536480" cy="1741680"/>
              </p14:xfrm>
            </p:contentPart>
          </mc:Choice>
          <mc:Fallback>
            <p:pic>
              <p:nvPicPr>
                <p:cNvPr id="1755" name="Input penna 1754">
                  <a:extLst>
                    <a:ext uri="{FF2B5EF4-FFF2-40B4-BE49-F238E27FC236}">
                      <a16:creationId xmlns:a16="http://schemas.microsoft.com/office/drawing/2014/main" id="{C882BCD1-4840-14AA-F921-C042853594AD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565612" y="1585503"/>
                  <a:ext cx="1551600" cy="175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758" name="Input penna 1757">
                  <a:extLst>
                    <a:ext uri="{FF2B5EF4-FFF2-40B4-BE49-F238E27FC236}">
                      <a16:creationId xmlns:a16="http://schemas.microsoft.com/office/drawing/2014/main" id="{5B3468F7-4CF5-8516-AB17-ECF3385A76E4}"/>
                    </a:ext>
                  </a:extLst>
                </p14:cNvPr>
                <p14:cNvContentPartPr/>
                <p14:nvPr/>
              </p14:nvContentPartPr>
              <p14:xfrm>
                <a:off x="5386132" y="2418183"/>
                <a:ext cx="3179880" cy="150840"/>
              </p14:xfrm>
            </p:contentPart>
          </mc:Choice>
          <mc:Fallback>
            <p:pic>
              <p:nvPicPr>
                <p:cNvPr id="1758" name="Input penna 1757">
                  <a:extLst>
                    <a:ext uri="{FF2B5EF4-FFF2-40B4-BE49-F238E27FC236}">
                      <a16:creationId xmlns:a16="http://schemas.microsoft.com/office/drawing/2014/main" id="{5B3468F7-4CF5-8516-AB17-ECF3385A76E4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5378572" y="2410623"/>
                  <a:ext cx="3195000" cy="1656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D31DD-AB75-CCBB-25FF-5D5901956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0" name="TextBox 3">
            <a:extLst>
              <a:ext uri="{FF2B5EF4-FFF2-40B4-BE49-F238E27FC236}">
                <a16:creationId xmlns:a16="http://schemas.microsoft.com/office/drawing/2014/main" id="{7870018A-7AC2-6DE2-A226-86F3E7D2F25B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671" name="TextBox 5">
            <a:extLst>
              <a:ext uri="{FF2B5EF4-FFF2-40B4-BE49-F238E27FC236}">
                <a16:creationId xmlns:a16="http://schemas.microsoft.com/office/drawing/2014/main" id="{B1DE7F44-B3FE-7A5C-099E-985D794BE317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685" name="그룹 12">
            <a:extLst>
              <a:ext uri="{FF2B5EF4-FFF2-40B4-BE49-F238E27FC236}">
                <a16:creationId xmlns:a16="http://schemas.microsoft.com/office/drawing/2014/main" id="{B354B853-4C10-95F9-42BF-0F3ABC4C6BD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672" name="직사각형 13">
              <a:extLst>
                <a:ext uri="{FF2B5EF4-FFF2-40B4-BE49-F238E27FC236}">
                  <a16:creationId xmlns:a16="http://schemas.microsoft.com/office/drawing/2014/main" id="{584BBD55-43FE-3151-0A47-8B93CDA144E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3" name="직사각형 14">
              <a:extLst>
                <a:ext uri="{FF2B5EF4-FFF2-40B4-BE49-F238E27FC236}">
                  <a16:creationId xmlns:a16="http://schemas.microsoft.com/office/drawing/2014/main" id="{20C84768-BD11-A453-E187-F9BFC39282E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4" name="직사각형 15">
              <a:extLst>
                <a:ext uri="{FF2B5EF4-FFF2-40B4-BE49-F238E27FC236}">
                  <a16:creationId xmlns:a16="http://schemas.microsoft.com/office/drawing/2014/main" id="{08477F4C-F086-AA91-C69C-DE31CCFC03A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5" name="직사각형 16">
              <a:extLst>
                <a:ext uri="{FF2B5EF4-FFF2-40B4-BE49-F238E27FC236}">
                  <a16:creationId xmlns:a16="http://schemas.microsoft.com/office/drawing/2014/main" id="{9F6591A6-C41E-72D4-3D1A-1A03397020D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6" name="직사각형 17">
              <a:extLst>
                <a:ext uri="{FF2B5EF4-FFF2-40B4-BE49-F238E27FC236}">
                  <a16:creationId xmlns:a16="http://schemas.microsoft.com/office/drawing/2014/main" id="{7D1AB4EC-48EC-324C-E0BD-2BB88BC71AD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7" name="직사각형 18">
              <a:extLst>
                <a:ext uri="{FF2B5EF4-FFF2-40B4-BE49-F238E27FC236}">
                  <a16:creationId xmlns:a16="http://schemas.microsoft.com/office/drawing/2014/main" id="{18183AEF-071D-8B6B-6846-431D6CFF649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8" name="직사각형 19">
              <a:extLst>
                <a:ext uri="{FF2B5EF4-FFF2-40B4-BE49-F238E27FC236}">
                  <a16:creationId xmlns:a16="http://schemas.microsoft.com/office/drawing/2014/main" id="{FA76A042-1DC3-2228-1399-7B5AC516321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9" name="직사각형 20">
              <a:extLst>
                <a:ext uri="{FF2B5EF4-FFF2-40B4-BE49-F238E27FC236}">
                  <a16:creationId xmlns:a16="http://schemas.microsoft.com/office/drawing/2014/main" id="{D73883F0-A002-4F18-D582-8E275BC7F50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0" name="직사각형 21">
              <a:extLst>
                <a:ext uri="{FF2B5EF4-FFF2-40B4-BE49-F238E27FC236}">
                  <a16:creationId xmlns:a16="http://schemas.microsoft.com/office/drawing/2014/main" id="{B3ED5586-1CF2-0935-D133-1D5C5263BA8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1" name="직사각형 22">
              <a:extLst>
                <a:ext uri="{FF2B5EF4-FFF2-40B4-BE49-F238E27FC236}">
                  <a16:creationId xmlns:a16="http://schemas.microsoft.com/office/drawing/2014/main" id="{144EA85B-ADBA-2EC1-4B71-8A5FB632E95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2" name="직사각형 23">
              <a:extLst>
                <a:ext uri="{FF2B5EF4-FFF2-40B4-BE49-F238E27FC236}">
                  <a16:creationId xmlns:a16="http://schemas.microsoft.com/office/drawing/2014/main" id="{3F1EC7CF-D5AF-ED2B-E2D1-5476AB91883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3" name="직사각형 24">
              <a:extLst>
                <a:ext uri="{FF2B5EF4-FFF2-40B4-BE49-F238E27FC236}">
                  <a16:creationId xmlns:a16="http://schemas.microsoft.com/office/drawing/2014/main" id="{AA085FCC-84D0-C7D0-B07A-BD108E92165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4" name="직사각형 25">
              <a:extLst>
                <a:ext uri="{FF2B5EF4-FFF2-40B4-BE49-F238E27FC236}">
                  <a16:creationId xmlns:a16="http://schemas.microsoft.com/office/drawing/2014/main" id="{C5229B22-DB02-760B-ED54-2087B96DDB8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86" name="그림 42" descr="그림 42">
            <a:extLst>
              <a:ext uri="{FF2B5EF4-FFF2-40B4-BE49-F238E27FC236}">
                <a16:creationId xmlns:a16="http://schemas.microsoft.com/office/drawing/2014/main" id="{17426677-26EB-587C-9B9D-72DE89E6A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700" name="그룹 44">
            <a:extLst>
              <a:ext uri="{FF2B5EF4-FFF2-40B4-BE49-F238E27FC236}">
                <a16:creationId xmlns:a16="http://schemas.microsoft.com/office/drawing/2014/main" id="{9973C231-665B-413C-6D41-4874F6FFB54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687" name="직사각형 45">
              <a:extLst>
                <a:ext uri="{FF2B5EF4-FFF2-40B4-BE49-F238E27FC236}">
                  <a16:creationId xmlns:a16="http://schemas.microsoft.com/office/drawing/2014/main" id="{7C972657-286B-CF14-CAEE-76B440600B1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8" name="직사각형 46">
              <a:extLst>
                <a:ext uri="{FF2B5EF4-FFF2-40B4-BE49-F238E27FC236}">
                  <a16:creationId xmlns:a16="http://schemas.microsoft.com/office/drawing/2014/main" id="{6E3902A8-72C0-F3FE-935A-4842092D7DA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9" name="직사각형 47">
              <a:extLst>
                <a:ext uri="{FF2B5EF4-FFF2-40B4-BE49-F238E27FC236}">
                  <a16:creationId xmlns:a16="http://schemas.microsoft.com/office/drawing/2014/main" id="{F9885542-F8B6-3B9E-B8BB-71266FBF815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0" name="직사각형 48">
              <a:extLst>
                <a:ext uri="{FF2B5EF4-FFF2-40B4-BE49-F238E27FC236}">
                  <a16:creationId xmlns:a16="http://schemas.microsoft.com/office/drawing/2014/main" id="{F57F1EFB-781C-FD85-151B-866A33ADE4D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1" name="직사각형 49">
              <a:extLst>
                <a:ext uri="{FF2B5EF4-FFF2-40B4-BE49-F238E27FC236}">
                  <a16:creationId xmlns:a16="http://schemas.microsoft.com/office/drawing/2014/main" id="{1EB75065-7AF6-CB44-46FB-D28B1244E1A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2" name="직사각형 50">
              <a:extLst>
                <a:ext uri="{FF2B5EF4-FFF2-40B4-BE49-F238E27FC236}">
                  <a16:creationId xmlns:a16="http://schemas.microsoft.com/office/drawing/2014/main" id="{019E16A1-4C5B-9C69-D0D6-0EFD924AEBB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3" name="직사각형 51">
              <a:extLst>
                <a:ext uri="{FF2B5EF4-FFF2-40B4-BE49-F238E27FC236}">
                  <a16:creationId xmlns:a16="http://schemas.microsoft.com/office/drawing/2014/main" id="{392C4A23-D410-9013-C689-81798BBB401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4" name="직사각형 52">
              <a:extLst>
                <a:ext uri="{FF2B5EF4-FFF2-40B4-BE49-F238E27FC236}">
                  <a16:creationId xmlns:a16="http://schemas.microsoft.com/office/drawing/2014/main" id="{35FD217C-97C8-72D9-F1DE-72F6EE4ECE0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5" name="직사각형 53">
              <a:extLst>
                <a:ext uri="{FF2B5EF4-FFF2-40B4-BE49-F238E27FC236}">
                  <a16:creationId xmlns:a16="http://schemas.microsoft.com/office/drawing/2014/main" id="{171CA146-2B4A-9D8D-00A4-CD758AFA487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6" name="직사각형 54">
              <a:extLst>
                <a:ext uri="{FF2B5EF4-FFF2-40B4-BE49-F238E27FC236}">
                  <a16:creationId xmlns:a16="http://schemas.microsoft.com/office/drawing/2014/main" id="{22D36DA4-59BC-0B4F-C1D3-80D6C362E3A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7" name="직사각형 55">
              <a:extLst>
                <a:ext uri="{FF2B5EF4-FFF2-40B4-BE49-F238E27FC236}">
                  <a16:creationId xmlns:a16="http://schemas.microsoft.com/office/drawing/2014/main" id="{69E4C51C-3F2D-635A-DE5C-F7C2AA825E1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8" name="직사각형 56">
              <a:extLst>
                <a:ext uri="{FF2B5EF4-FFF2-40B4-BE49-F238E27FC236}">
                  <a16:creationId xmlns:a16="http://schemas.microsoft.com/office/drawing/2014/main" id="{FA0C5515-186D-6EB4-D36E-CAB05660865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9" name="직사각형 57">
              <a:extLst>
                <a:ext uri="{FF2B5EF4-FFF2-40B4-BE49-F238E27FC236}">
                  <a16:creationId xmlns:a16="http://schemas.microsoft.com/office/drawing/2014/main" id="{2E64222E-CC86-257B-43AB-77C5A4AEAAA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701" name="Testo">
            <a:extLst>
              <a:ext uri="{FF2B5EF4-FFF2-40B4-BE49-F238E27FC236}">
                <a16:creationId xmlns:a16="http://schemas.microsoft.com/office/drawing/2014/main" id="{D81EE4D9-0A7B-8FB8-1266-0B36E8050C67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702" name="그림 5" descr="그림 5">
            <a:extLst>
              <a:ext uri="{FF2B5EF4-FFF2-40B4-BE49-F238E27FC236}">
                <a16:creationId xmlns:a16="http://schemas.microsoft.com/office/drawing/2014/main" id="{1BC39128-739D-91B0-EC80-E0EC52D7E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16" name="그룹 28">
            <a:extLst>
              <a:ext uri="{FF2B5EF4-FFF2-40B4-BE49-F238E27FC236}">
                <a16:creationId xmlns:a16="http://schemas.microsoft.com/office/drawing/2014/main" id="{7A5D0561-42B0-D382-5BA4-53DFCB32EDB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703" name="직사각형 29">
              <a:extLst>
                <a:ext uri="{FF2B5EF4-FFF2-40B4-BE49-F238E27FC236}">
                  <a16:creationId xmlns:a16="http://schemas.microsoft.com/office/drawing/2014/main" id="{C070AE3B-5EB1-3ABA-000B-29E20FB058A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4" name="직사각형 30">
              <a:extLst>
                <a:ext uri="{FF2B5EF4-FFF2-40B4-BE49-F238E27FC236}">
                  <a16:creationId xmlns:a16="http://schemas.microsoft.com/office/drawing/2014/main" id="{BDF33860-7700-0133-DEDC-770ED06703D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5" name="직사각형 31">
              <a:extLst>
                <a:ext uri="{FF2B5EF4-FFF2-40B4-BE49-F238E27FC236}">
                  <a16:creationId xmlns:a16="http://schemas.microsoft.com/office/drawing/2014/main" id="{F004F271-69A1-472D-9CEA-DC28EEFCDE7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6" name="직사각형 32">
              <a:extLst>
                <a:ext uri="{FF2B5EF4-FFF2-40B4-BE49-F238E27FC236}">
                  <a16:creationId xmlns:a16="http://schemas.microsoft.com/office/drawing/2014/main" id="{793A9904-C5BC-3E04-1C4A-CA4085970EF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7" name="직사각형 33">
              <a:extLst>
                <a:ext uri="{FF2B5EF4-FFF2-40B4-BE49-F238E27FC236}">
                  <a16:creationId xmlns:a16="http://schemas.microsoft.com/office/drawing/2014/main" id="{9538099E-CBB2-0C9F-6B13-BA4FF45AA1E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8" name="직사각형 34">
              <a:extLst>
                <a:ext uri="{FF2B5EF4-FFF2-40B4-BE49-F238E27FC236}">
                  <a16:creationId xmlns:a16="http://schemas.microsoft.com/office/drawing/2014/main" id="{F91A604D-59A1-ACAE-FEED-25ABF2C6A71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9" name="직사각형 35">
              <a:extLst>
                <a:ext uri="{FF2B5EF4-FFF2-40B4-BE49-F238E27FC236}">
                  <a16:creationId xmlns:a16="http://schemas.microsoft.com/office/drawing/2014/main" id="{5BC9098D-51B7-0F17-23BD-2DE819DFE96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0" name="직사각형 36">
              <a:extLst>
                <a:ext uri="{FF2B5EF4-FFF2-40B4-BE49-F238E27FC236}">
                  <a16:creationId xmlns:a16="http://schemas.microsoft.com/office/drawing/2014/main" id="{0F040FDA-BC32-3F12-DDA5-21FA0E6C392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1" name="직사각형 37">
              <a:extLst>
                <a:ext uri="{FF2B5EF4-FFF2-40B4-BE49-F238E27FC236}">
                  <a16:creationId xmlns:a16="http://schemas.microsoft.com/office/drawing/2014/main" id="{0E83B687-7E38-B7E1-FAE6-117C5A18B2F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2" name="직사각형 38">
              <a:extLst>
                <a:ext uri="{FF2B5EF4-FFF2-40B4-BE49-F238E27FC236}">
                  <a16:creationId xmlns:a16="http://schemas.microsoft.com/office/drawing/2014/main" id="{FCECE907-5270-5005-8556-9D5DD56288F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3" name="직사각형 39">
              <a:extLst>
                <a:ext uri="{FF2B5EF4-FFF2-40B4-BE49-F238E27FC236}">
                  <a16:creationId xmlns:a16="http://schemas.microsoft.com/office/drawing/2014/main" id="{0513AFAC-15CF-2FBF-60F5-5803DF47E30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4" name="직사각형 40">
              <a:extLst>
                <a:ext uri="{FF2B5EF4-FFF2-40B4-BE49-F238E27FC236}">
                  <a16:creationId xmlns:a16="http://schemas.microsoft.com/office/drawing/2014/main" id="{ED6F82C4-C762-0994-7B14-F8C1EB49EB4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5" name="직사각형 41">
              <a:extLst>
                <a:ext uri="{FF2B5EF4-FFF2-40B4-BE49-F238E27FC236}">
                  <a16:creationId xmlns:a16="http://schemas.microsoft.com/office/drawing/2014/main" id="{18C86B97-1027-1E39-C9DD-8F7B7C6A4CB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730" name="그룹 43">
            <a:extLst>
              <a:ext uri="{FF2B5EF4-FFF2-40B4-BE49-F238E27FC236}">
                <a16:creationId xmlns:a16="http://schemas.microsoft.com/office/drawing/2014/main" id="{5509B371-BA38-A107-C3BE-45143BD2BB1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717" name="직사각형 44">
              <a:extLst>
                <a:ext uri="{FF2B5EF4-FFF2-40B4-BE49-F238E27FC236}">
                  <a16:creationId xmlns:a16="http://schemas.microsoft.com/office/drawing/2014/main" id="{7D158E06-AFC3-0613-FD9D-E590DD88CA8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8" name="직사각형 45">
              <a:extLst>
                <a:ext uri="{FF2B5EF4-FFF2-40B4-BE49-F238E27FC236}">
                  <a16:creationId xmlns:a16="http://schemas.microsoft.com/office/drawing/2014/main" id="{43F57CAE-F934-7C02-FD00-C6F2CC94B89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9" name="직사각형 46">
              <a:extLst>
                <a:ext uri="{FF2B5EF4-FFF2-40B4-BE49-F238E27FC236}">
                  <a16:creationId xmlns:a16="http://schemas.microsoft.com/office/drawing/2014/main" id="{0BE7A466-8CE7-CFA6-A6EA-F1611153F1A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0" name="직사각형 47">
              <a:extLst>
                <a:ext uri="{FF2B5EF4-FFF2-40B4-BE49-F238E27FC236}">
                  <a16:creationId xmlns:a16="http://schemas.microsoft.com/office/drawing/2014/main" id="{DF057B99-DF10-43B5-D70D-53204E8AE29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1" name="직사각형 48">
              <a:extLst>
                <a:ext uri="{FF2B5EF4-FFF2-40B4-BE49-F238E27FC236}">
                  <a16:creationId xmlns:a16="http://schemas.microsoft.com/office/drawing/2014/main" id="{CD0A3FD0-54FF-CE06-07FB-EAB221E16B2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2" name="직사각형 49">
              <a:extLst>
                <a:ext uri="{FF2B5EF4-FFF2-40B4-BE49-F238E27FC236}">
                  <a16:creationId xmlns:a16="http://schemas.microsoft.com/office/drawing/2014/main" id="{74A9F23C-43A4-36E2-8706-96B8DF38F21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3" name="직사각형 50">
              <a:extLst>
                <a:ext uri="{FF2B5EF4-FFF2-40B4-BE49-F238E27FC236}">
                  <a16:creationId xmlns:a16="http://schemas.microsoft.com/office/drawing/2014/main" id="{384B7AF8-42D3-1EA7-AED1-6C0FC31283D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4" name="직사각형 51">
              <a:extLst>
                <a:ext uri="{FF2B5EF4-FFF2-40B4-BE49-F238E27FC236}">
                  <a16:creationId xmlns:a16="http://schemas.microsoft.com/office/drawing/2014/main" id="{843F05C4-83C6-437A-12F7-EA30813C9C2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5" name="직사각형 52">
              <a:extLst>
                <a:ext uri="{FF2B5EF4-FFF2-40B4-BE49-F238E27FC236}">
                  <a16:creationId xmlns:a16="http://schemas.microsoft.com/office/drawing/2014/main" id="{0CB529A2-7D16-6AD0-DE7E-8E7FD78AF05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6" name="직사각형 53">
              <a:extLst>
                <a:ext uri="{FF2B5EF4-FFF2-40B4-BE49-F238E27FC236}">
                  <a16:creationId xmlns:a16="http://schemas.microsoft.com/office/drawing/2014/main" id="{792E390A-6346-133C-63EF-E297F283F36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7" name="직사각형 54">
              <a:extLst>
                <a:ext uri="{FF2B5EF4-FFF2-40B4-BE49-F238E27FC236}">
                  <a16:creationId xmlns:a16="http://schemas.microsoft.com/office/drawing/2014/main" id="{A72C80C3-2D90-E5DF-92CE-B6AB62E915C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8" name="직사각형 55">
              <a:extLst>
                <a:ext uri="{FF2B5EF4-FFF2-40B4-BE49-F238E27FC236}">
                  <a16:creationId xmlns:a16="http://schemas.microsoft.com/office/drawing/2014/main" id="{EC83E690-BE83-0F5A-BA9C-C417A836CE2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9" name="직사각형 56">
              <a:extLst>
                <a:ext uri="{FF2B5EF4-FFF2-40B4-BE49-F238E27FC236}">
                  <a16:creationId xmlns:a16="http://schemas.microsoft.com/office/drawing/2014/main" id="{FCF29614-3A8B-7DF2-2077-D0BDEC8EFF2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731" name="Screenshot 2024-10-23 alle 11.47.45.png" descr="Screenshot 2024-10-23 alle 11.47.45.png">
            <a:extLst>
              <a:ext uri="{FF2B5EF4-FFF2-40B4-BE49-F238E27FC236}">
                <a16:creationId xmlns:a16="http://schemas.microsoft.com/office/drawing/2014/main" id="{5CB06B96-A398-5117-15C9-4DCCB7ED6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086" y="2481770"/>
            <a:ext cx="11182463" cy="12112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20910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73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74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73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74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76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75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76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76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7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76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79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78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794" name="Screenshot 2024-10-23 alle 11.48.06.png" descr="Screenshot 2024-10-23 alle 11.48.0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5070" y="229870"/>
            <a:ext cx="6241860" cy="6398260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82305EF4-77AC-7B8D-8D1C-C11706FAFDBA}"/>
                  </a:ext>
                </a:extLst>
              </p14:cNvPr>
              <p14:cNvContentPartPr/>
              <p14:nvPr/>
            </p14:nvContentPartPr>
            <p14:xfrm>
              <a:off x="6072337" y="3983665"/>
              <a:ext cx="1429200" cy="1357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82305EF4-77AC-7B8D-8D1C-C11706FAFDB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064777" y="3976105"/>
                <a:ext cx="1444320" cy="150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uppo 12">
            <a:extLst>
              <a:ext uri="{FF2B5EF4-FFF2-40B4-BE49-F238E27FC236}">
                <a16:creationId xmlns:a16="http://schemas.microsoft.com/office/drawing/2014/main" id="{9420CAF5-4508-5A63-4DCF-154C14768012}"/>
              </a:ext>
            </a:extLst>
          </p:cNvPr>
          <p:cNvGrpSpPr/>
          <p:nvPr/>
        </p:nvGrpSpPr>
        <p:grpSpPr>
          <a:xfrm>
            <a:off x="6157133" y="2707999"/>
            <a:ext cx="180360" cy="424080"/>
            <a:chOff x="6157133" y="2707999"/>
            <a:chExt cx="180360" cy="424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DB3378FF-A127-EB6A-ECFE-49108D156F22}"/>
                    </a:ext>
                  </a:extLst>
                </p14:cNvPr>
                <p14:cNvContentPartPr/>
                <p14:nvPr/>
              </p14:nvContentPartPr>
              <p14:xfrm>
                <a:off x="6157133" y="2870719"/>
                <a:ext cx="63000" cy="1368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DB3378FF-A127-EB6A-ECFE-49108D156F2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149573" y="2863519"/>
                  <a:ext cx="781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FCFD3BA0-6BC3-4DEE-E60C-8DA6D3FEB0A7}"/>
                    </a:ext>
                  </a:extLst>
                </p14:cNvPr>
                <p14:cNvContentPartPr/>
                <p14:nvPr/>
              </p14:nvContentPartPr>
              <p14:xfrm>
                <a:off x="6159653" y="2937679"/>
                <a:ext cx="64440" cy="147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FCFD3BA0-6BC3-4DEE-E60C-8DA6D3FEB0A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152093" y="2930119"/>
                  <a:ext cx="795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09D3287D-1AD1-228E-8554-82D84390B7CB}"/>
                    </a:ext>
                  </a:extLst>
                </p14:cNvPr>
                <p14:cNvContentPartPr/>
                <p14:nvPr/>
              </p14:nvContentPartPr>
              <p14:xfrm>
                <a:off x="6198893" y="2707999"/>
                <a:ext cx="72000" cy="4240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09D3287D-1AD1-228E-8554-82D84390B7C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191693" y="2700799"/>
                  <a:ext cx="87120" cy="43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A94DD5D4-97C3-2C70-5D10-9A1672E7C0AB}"/>
                    </a:ext>
                  </a:extLst>
                </p14:cNvPr>
                <p14:cNvContentPartPr/>
                <p14:nvPr/>
              </p14:nvContentPartPr>
              <p14:xfrm>
                <a:off x="6259013" y="2710519"/>
                <a:ext cx="78480" cy="4197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A94DD5D4-97C3-2C70-5D10-9A1672E7C0A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251453" y="2702959"/>
                  <a:ext cx="93600" cy="43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009FAA3F-E88E-C5DE-9E47-8D23AF0B6A4B}"/>
              </a:ext>
            </a:extLst>
          </p:cNvPr>
          <p:cNvGrpSpPr/>
          <p:nvPr/>
        </p:nvGrpSpPr>
        <p:grpSpPr>
          <a:xfrm>
            <a:off x="6166853" y="2338999"/>
            <a:ext cx="238680" cy="231120"/>
            <a:chOff x="6166853" y="2338999"/>
            <a:chExt cx="238680" cy="23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710F1EE-BBA9-A9D5-0A95-162C3B52D876}"/>
                    </a:ext>
                  </a:extLst>
                </p14:cNvPr>
                <p14:cNvContentPartPr/>
                <p14:nvPr/>
              </p14:nvContentPartPr>
              <p14:xfrm>
                <a:off x="6173693" y="2396599"/>
                <a:ext cx="52200" cy="576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710F1EE-BBA9-A9D5-0A95-162C3B52D87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166133" y="2389399"/>
                  <a:ext cx="6732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F84BC06F-88C8-0804-B499-CC57CB00F94F}"/>
                    </a:ext>
                  </a:extLst>
                </p14:cNvPr>
                <p14:cNvContentPartPr/>
                <p14:nvPr/>
              </p14:nvContentPartPr>
              <p14:xfrm>
                <a:off x="6166853" y="2338999"/>
                <a:ext cx="134640" cy="2311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F84BC06F-88C8-0804-B499-CC57CB00F94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159293" y="2331439"/>
                  <a:ext cx="14976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63515533-C274-8D04-B874-F858A91A8685}"/>
                    </a:ext>
                  </a:extLst>
                </p14:cNvPr>
                <p14:cNvContentPartPr/>
                <p14:nvPr/>
              </p14:nvContentPartPr>
              <p14:xfrm>
                <a:off x="6271613" y="2402359"/>
                <a:ext cx="133920" cy="1587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63515533-C274-8D04-B874-F858A91A868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264053" y="2394799"/>
                  <a:ext cx="149040" cy="173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35F241E8-0723-1274-5A4B-F238E5FE7A38}"/>
                  </a:ext>
                </a:extLst>
              </p14:cNvPr>
              <p14:cNvContentPartPr/>
              <p14:nvPr/>
            </p14:nvContentPartPr>
            <p14:xfrm>
              <a:off x="5694893" y="2332159"/>
              <a:ext cx="198720" cy="199440"/>
            </p14:xfrm>
          </p:contentPart>
        </mc:Choice>
        <mc:Fallback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35F241E8-0723-1274-5A4B-F238E5FE7A38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687333" y="2324599"/>
                <a:ext cx="213840" cy="21420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uppo 21">
            <a:extLst>
              <a:ext uri="{FF2B5EF4-FFF2-40B4-BE49-F238E27FC236}">
                <a16:creationId xmlns:a16="http://schemas.microsoft.com/office/drawing/2014/main" id="{EB61C692-A7A2-FD9D-D3B2-3815DD5C0499}"/>
              </a:ext>
            </a:extLst>
          </p:cNvPr>
          <p:cNvGrpSpPr/>
          <p:nvPr/>
        </p:nvGrpSpPr>
        <p:grpSpPr>
          <a:xfrm>
            <a:off x="6700373" y="2336119"/>
            <a:ext cx="716760" cy="203400"/>
            <a:chOff x="6700373" y="2336119"/>
            <a:chExt cx="716760" cy="20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BE22E8BB-2490-F0C8-9318-17FDBA54103A}"/>
                    </a:ext>
                  </a:extLst>
                </p14:cNvPr>
                <p14:cNvContentPartPr/>
                <p14:nvPr/>
              </p14:nvContentPartPr>
              <p14:xfrm>
                <a:off x="6720893" y="2358799"/>
                <a:ext cx="69480" cy="147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BE22E8BB-2490-F0C8-9318-17FDBA54103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713333" y="2351239"/>
                  <a:ext cx="8460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416ACB60-2D70-453B-748A-ECC5F5399B1A}"/>
                    </a:ext>
                  </a:extLst>
                </p14:cNvPr>
                <p14:cNvContentPartPr/>
                <p14:nvPr/>
              </p14:nvContentPartPr>
              <p14:xfrm>
                <a:off x="6700373" y="2454559"/>
                <a:ext cx="126000" cy="122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416ACB60-2D70-453B-748A-ECC5F5399B1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693173" y="2446999"/>
                  <a:ext cx="1411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D404226A-4235-4752-A547-F24C0D6D70A4}"/>
                    </a:ext>
                  </a:extLst>
                </p14:cNvPr>
                <p14:cNvContentPartPr/>
                <p14:nvPr/>
              </p14:nvContentPartPr>
              <p14:xfrm>
                <a:off x="6951653" y="2336119"/>
                <a:ext cx="183240" cy="1659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D404226A-4235-4752-A547-F24C0D6D70A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944093" y="2328559"/>
                  <a:ext cx="19836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F40DD8E7-9E8A-9B23-5317-9754A47445E4}"/>
                    </a:ext>
                  </a:extLst>
                </p14:cNvPr>
                <p14:cNvContentPartPr/>
                <p14:nvPr/>
              </p14:nvContentPartPr>
              <p14:xfrm>
                <a:off x="7167653" y="2353039"/>
                <a:ext cx="57960" cy="446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F40DD8E7-9E8A-9B23-5317-9754A47445E4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160093" y="2345479"/>
                  <a:ext cx="730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2BAB360D-BD26-86A5-DE2F-39495BED4D22}"/>
                    </a:ext>
                  </a:extLst>
                </p14:cNvPr>
                <p14:cNvContentPartPr/>
                <p14:nvPr/>
              </p14:nvContentPartPr>
              <p14:xfrm>
                <a:off x="7184573" y="2355199"/>
                <a:ext cx="85680" cy="1497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2BAB360D-BD26-86A5-DE2F-39495BED4D2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177013" y="2347639"/>
                  <a:ext cx="10080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4F2B7A47-A331-61E8-4B2D-173D4F6E9277}"/>
                    </a:ext>
                  </a:extLst>
                </p14:cNvPr>
                <p14:cNvContentPartPr/>
                <p14:nvPr/>
              </p14:nvContentPartPr>
              <p14:xfrm>
                <a:off x="7292213" y="2402359"/>
                <a:ext cx="124920" cy="13716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4F2B7A47-A331-61E8-4B2D-173D4F6E9277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284653" y="2394799"/>
                  <a:ext cx="140040" cy="152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3" name="Input penna 22">
                <a:extLst>
                  <a:ext uri="{FF2B5EF4-FFF2-40B4-BE49-F238E27FC236}">
                    <a16:creationId xmlns:a16="http://schemas.microsoft.com/office/drawing/2014/main" id="{C1197FBF-FACA-7262-0F14-DD71FFA02D4A}"/>
                  </a:ext>
                </a:extLst>
              </p14:cNvPr>
              <p14:cNvContentPartPr/>
              <p14:nvPr/>
            </p14:nvContentPartPr>
            <p14:xfrm>
              <a:off x="5890987" y="3065300"/>
              <a:ext cx="54000" cy="753840"/>
            </p14:xfrm>
          </p:contentPart>
        </mc:Choice>
        <mc:Fallback>
          <p:pic>
            <p:nvPicPr>
              <p:cNvPr id="23" name="Input penna 22">
                <a:extLst>
                  <a:ext uri="{FF2B5EF4-FFF2-40B4-BE49-F238E27FC236}">
                    <a16:creationId xmlns:a16="http://schemas.microsoft.com/office/drawing/2014/main" id="{C1197FBF-FACA-7262-0F14-DD71FFA02D4A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5883427" y="3057740"/>
                <a:ext cx="69120" cy="76896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uppo 30">
            <a:extLst>
              <a:ext uri="{FF2B5EF4-FFF2-40B4-BE49-F238E27FC236}">
                <a16:creationId xmlns:a16="http://schemas.microsoft.com/office/drawing/2014/main" id="{93193A4A-0CE8-C8D0-6519-F3119A5FAED9}"/>
              </a:ext>
            </a:extLst>
          </p:cNvPr>
          <p:cNvGrpSpPr/>
          <p:nvPr/>
        </p:nvGrpSpPr>
        <p:grpSpPr>
          <a:xfrm>
            <a:off x="7007353" y="5494963"/>
            <a:ext cx="336600" cy="163800"/>
            <a:chOff x="7007353" y="5494963"/>
            <a:chExt cx="336600" cy="16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91FA1630-536D-4EDD-29D6-3AD6E3C3F3A9}"/>
                    </a:ext>
                  </a:extLst>
                </p14:cNvPr>
                <p14:cNvContentPartPr/>
                <p14:nvPr/>
              </p14:nvContentPartPr>
              <p14:xfrm>
                <a:off x="7007353" y="5581363"/>
                <a:ext cx="111240" cy="7740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91FA1630-536D-4EDD-29D6-3AD6E3C3F3A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999793" y="5573803"/>
                  <a:ext cx="12636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6FD1FD29-146E-1BA4-D18D-1C526DCB769A}"/>
                    </a:ext>
                  </a:extLst>
                </p14:cNvPr>
                <p14:cNvContentPartPr/>
                <p14:nvPr/>
              </p14:nvContentPartPr>
              <p14:xfrm>
                <a:off x="7188433" y="5494963"/>
                <a:ext cx="155520" cy="2988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6FD1FD29-146E-1BA4-D18D-1C526DCB769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180873" y="5487403"/>
                  <a:ext cx="170640" cy="45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7E34F292-8767-B582-6998-F849CD4A69DA}"/>
              </a:ext>
            </a:extLst>
          </p:cNvPr>
          <p:cNvGrpSpPr/>
          <p:nvPr/>
        </p:nvGrpSpPr>
        <p:grpSpPr>
          <a:xfrm>
            <a:off x="7934353" y="5506483"/>
            <a:ext cx="103320" cy="194040"/>
            <a:chOff x="7934353" y="5506483"/>
            <a:chExt cx="103320" cy="194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7DDBED9B-A21C-5753-AFA1-E8E239ED05E1}"/>
                    </a:ext>
                  </a:extLst>
                </p14:cNvPr>
                <p14:cNvContentPartPr/>
                <p14:nvPr/>
              </p14:nvContentPartPr>
              <p14:xfrm>
                <a:off x="7934353" y="5506483"/>
                <a:ext cx="73440" cy="8640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7DDBED9B-A21C-5753-AFA1-E8E239ED05E1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926793" y="5498923"/>
                  <a:ext cx="8856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5212C941-FEE7-7B85-74A6-625BC08EF784}"/>
                    </a:ext>
                  </a:extLst>
                </p14:cNvPr>
                <p14:cNvContentPartPr/>
                <p14:nvPr/>
              </p14:nvContentPartPr>
              <p14:xfrm>
                <a:off x="7943713" y="5571283"/>
                <a:ext cx="93960" cy="12924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5212C941-FEE7-7B85-74A6-625BC08EF78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936153" y="5564083"/>
                  <a:ext cx="109080" cy="144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3DCA4E58-86D0-AD41-9CB4-7CFF5133FA32}"/>
                  </a:ext>
                </a:extLst>
              </p14:cNvPr>
              <p14:cNvContentPartPr/>
              <p14:nvPr/>
            </p14:nvContentPartPr>
            <p14:xfrm>
              <a:off x="5989560" y="3290580"/>
              <a:ext cx="320040" cy="3708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3DCA4E58-86D0-AD41-9CB4-7CFF5133FA32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5935560" y="3182940"/>
                <a:ext cx="427680" cy="25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EFF99467-3DD3-C175-5BD4-FB381588B95D}"/>
                  </a:ext>
                </a:extLst>
              </p14:cNvPr>
              <p14:cNvContentPartPr/>
              <p14:nvPr/>
            </p14:nvContentPartPr>
            <p14:xfrm>
              <a:off x="6004320" y="3464100"/>
              <a:ext cx="280440" cy="5184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EFF99467-3DD3-C175-5BD4-FB381588B95D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5950320" y="3356100"/>
                <a:ext cx="388080" cy="26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B07F0AE0-0C25-BB7E-F13A-203AD48A1B85}"/>
                  </a:ext>
                </a:extLst>
              </p14:cNvPr>
              <p14:cNvContentPartPr/>
              <p14:nvPr/>
            </p14:nvContentPartPr>
            <p14:xfrm>
              <a:off x="6021240" y="3658860"/>
              <a:ext cx="257400" cy="5400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B07F0AE0-0C25-BB7E-F13A-203AD48A1B85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5967240" y="3550860"/>
                <a:ext cx="365040" cy="2696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18FE4-E8F0-425D-2A1A-0C47420A4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0" name="TextBox 3">
            <a:extLst>
              <a:ext uri="{FF2B5EF4-FFF2-40B4-BE49-F238E27FC236}">
                <a16:creationId xmlns:a16="http://schemas.microsoft.com/office/drawing/2014/main" id="{D8FB5E63-8B3E-57EE-7A43-6A38F3E12D4B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671" name="TextBox 5">
            <a:extLst>
              <a:ext uri="{FF2B5EF4-FFF2-40B4-BE49-F238E27FC236}">
                <a16:creationId xmlns:a16="http://schemas.microsoft.com/office/drawing/2014/main" id="{131FEC8A-8FDF-FEC4-85DB-FDF65D1F151C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685" name="그룹 12">
            <a:extLst>
              <a:ext uri="{FF2B5EF4-FFF2-40B4-BE49-F238E27FC236}">
                <a16:creationId xmlns:a16="http://schemas.microsoft.com/office/drawing/2014/main" id="{88A4656F-FD34-73F3-AB7F-D8B5BB91EF4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672" name="직사각형 13">
              <a:extLst>
                <a:ext uri="{FF2B5EF4-FFF2-40B4-BE49-F238E27FC236}">
                  <a16:creationId xmlns:a16="http://schemas.microsoft.com/office/drawing/2014/main" id="{46E80E8D-9DEB-7FE5-261E-3EC7A96BFA6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3" name="직사각형 14">
              <a:extLst>
                <a:ext uri="{FF2B5EF4-FFF2-40B4-BE49-F238E27FC236}">
                  <a16:creationId xmlns:a16="http://schemas.microsoft.com/office/drawing/2014/main" id="{C28E5049-0611-0A65-001C-51540DBED4F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4" name="직사각형 15">
              <a:extLst>
                <a:ext uri="{FF2B5EF4-FFF2-40B4-BE49-F238E27FC236}">
                  <a16:creationId xmlns:a16="http://schemas.microsoft.com/office/drawing/2014/main" id="{78E17557-5EB3-CA23-735F-886982FFA98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5" name="직사각형 16">
              <a:extLst>
                <a:ext uri="{FF2B5EF4-FFF2-40B4-BE49-F238E27FC236}">
                  <a16:creationId xmlns:a16="http://schemas.microsoft.com/office/drawing/2014/main" id="{A0969369-CD2C-665F-AF46-857DFD4AB38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6" name="직사각형 17">
              <a:extLst>
                <a:ext uri="{FF2B5EF4-FFF2-40B4-BE49-F238E27FC236}">
                  <a16:creationId xmlns:a16="http://schemas.microsoft.com/office/drawing/2014/main" id="{7912E8D9-75E0-FEFB-DF8E-B285E011C48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7" name="직사각형 18">
              <a:extLst>
                <a:ext uri="{FF2B5EF4-FFF2-40B4-BE49-F238E27FC236}">
                  <a16:creationId xmlns:a16="http://schemas.microsoft.com/office/drawing/2014/main" id="{6E8F0B56-911E-8A79-4AF5-85AD79A6C71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8" name="직사각형 19">
              <a:extLst>
                <a:ext uri="{FF2B5EF4-FFF2-40B4-BE49-F238E27FC236}">
                  <a16:creationId xmlns:a16="http://schemas.microsoft.com/office/drawing/2014/main" id="{9F2B4B73-FB54-4138-98F7-AD03F8AD4B8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9" name="직사각형 20">
              <a:extLst>
                <a:ext uri="{FF2B5EF4-FFF2-40B4-BE49-F238E27FC236}">
                  <a16:creationId xmlns:a16="http://schemas.microsoft.com/office/drawing/2014/main" id="{6F0EBA1F-FAC9-F57D-A370-16AED08CBAC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0" name="직사각형 21">
              <a:extLst>
                <a:ext uri="{FF2B5EF4-FFF2-40B4-BE49-F238E27FC236}">
                  <a16:creationId xmlns:a16="http://schemas.microsoft.com/office/drawing/2014/main" id="{AE3C0C5E-1551-5592-6D61-7C8917C50DB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1" name="직사각형 22">
              <a:extLst>
                <a:ext uri="{FF2B5EF4-FFF2-40B4-BE49-F238E27FC236}">
                  <a16:creationId xmlns:a16="http://schemas.microsoft.com/office/drawing/2014/main" id="{3E32DD6F-40AC-2B05-0CB8-C03A29E76E8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2" name="직사각형 23">
              <a:extLst>
                <a:ext uri="{FF2B5EF4-FFF2-40B4-BE49-F238E27FC236}">
                  <a16:creationId xmlns:a16="http://schemas.microsoft.com/office/drawing/2014/main" id="{B5110EF5-330B-D985-180B-34E2EDB6194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3" name="직사각형 24">
              <a:extLst>
                <a:ext uri="{FF2B5EF4-FFF2-40B4-BE49-F238E27FC236}">
                  <a16:creationId xmlns:a16="http://schemas.microsoft.com/office/drawing/2014/main" id="{70A1D5DB-9D33-A59E-6492-ABF8BC8814A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4" name="직사각형 25">
              <a:extLst>
                <a:ext uri="{FF2B5EF4-FFF2-40B4-BE49-F238E27FC236}">
                  <a16:creationId xmlns:a16="http://schemas.microsoft.com/office/drawing/2014/main" id="{A733D9AC-52D7-7D88-D838-F1916582D94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86" name="그림 42" descr="그림 42">
            <a:extLst>
              <a:ext uri="{FF2B5EF4-FFF2-40B4-BE49-F238E27FC236}">
                <a16:creationId xmlns:a16="http://schemas.microsoft.com/office/drawing/2014/main" id="{B02135B0-B451-5939-BC8F-277DBCF96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700" name="그룹 44">
            <a:extLst>
              <a:ext uri="{FF2B5EF4-FFF2-40B4-BE49-F238E27FC236}">
                <a16:creationId xmlns:a16="http://schemas.microsoft.com/office/drawing/2014/main" id="{BFF17DBF-5451-0E3B-6BAD-154C4AA4DBB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687" name="직사각형 45">
              <a:extLst>
                <a:ext uri="{FF2B5EF4-FFF2-40B4-BE49-F238E27FC236}">
                  <a16:creationId xmlns:a16="http://schemas.microsoft.com/office/drawing/2014/main" id="{222ED310-1E77-8501-0243-C30065314EA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8" name="직사각형 46">
              <a:extLst>
                <a:ext uri="{FF2B5EF4-FFF2-40B4-BE49-F238E27FC236}">
                  <a16:creationId xmlns:a16="http://schemas.microsoft.com/office/drawing/2014/main" id="{4C69D285-F57A-3628-6805-98856E149D0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9" name="직사각형 47">
              <a:extLst>
                <a:ext uri="{FF2B5EF4-FFF2-40B4-BE49-F238E27FC236}">
                  <a16:creationId xmlns:a16="http://schemas.microsoft.com/office/drawing/2014/main" id="{CC41B455-61A5-E13B-EAAE-D6C3F17584E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0" name="직사각형 48">
              <a:extLst>
                <a:ext uri="{FF2B5EF4-FFF2-40B4-BE49-F238E27FC236}">
                  <a16:creationId xmlns:a16="http://schemas.microsoft.com/office/drawing/2014/main" id="{F7A3FB48-8272-6468-AEA5-E06270073AC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1" name="직사각형 49">
              <a:extLst>
                <a:ext uri="{FF2B5EF4-FFF2-40B4-BE49-F238E27FC236}">
                  <a16:creationId xmlns:a16="http://schemas.microsoft.com/office/drawing/2014/main" id="{652522F8-8552-6667-82E0-8D890416D5C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2" name="직사각형 50">
              <a:extLst>
                <a:ext uri="{FF2B5EF4-FFF2-40B4-BE49-F238E27FC236}">
                  <a16:creationId xmlns:a16="http://schemas.microsoft.com/office/drawing/2014/main" id="{D4A2C3C5-C45D-2BEB-E32A-834255101B1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3" name="직사각형 51">
              <a:extLst>
                <a:ext uri="{FF2B5EF4-FFF2-40B4-BE49-F238E27FC236}">
                  <a16:creationId xmlns:a16="http://schemas.microsoft.com/office/drawing/2014/main" id="{6F8EA4B8-8B5D-D5BC-8D37-A16AD5375F5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4" name="직사각형 52">
              <a:extLst>
                <a:ext uri="{FF2B5EF4-FFF2-40B4-BE49-F238E27FC236}">
                  <a16:creationId xmlns:a16="http://schemas.microsoft.com/office/drawing/2014/main" id="{56D8BDEE-FA24-DBBE-05A1-33E377EDCB6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5" name="직사각형 53">
              <a:extLst>
                <a:ext uri="{FF2B5EF4-FFF2-40B4-BE49-F238E27FC236}">
                  <a16:creationId xmlns:a16="http://schemas.microsoft.com/office/drawing/2014/main" id="{A9F73CD6-EC39-8F6D-8FB0-FA77946F025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6" name="직사각형 54">
              <a:extLst>
                <a:ext uri="{FF2B5EF4-FFF2-40B4-BE49-F238E27FC236}">
                  <a16:creationId xmlns:a16="http://schemas.microsoft.com/office/drawing/2014/main" id="{5304B8FB-4FB6-2008-8343-56A1AF6783D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7" name="직사각형 55">
              <a:extLst>
                <a:ext uri="{FF2B5EF4-FFF2-40B4-BE49-F238E27FC236}">
                  <a16:creationId xmlns:a16="http://schemas.microsoft.com/office/drawing/2014/main" id="{9C1DAB24-7C1F-765D-F29B-92BD8D469FD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8" name="직사각형 56">
              <a:extLst>
                <a:ext uri="{FF2B5EF4-FFF2-40B4-BE49-F238E27FC236}">
                  <a16:creationId xmlns:a16="http://schemas.microsoft.com/office/drawing/2014/main" id="{399CA87E-6125-18B5-FF96-6120B4CC001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9" name="직사각형 57">
              <a:extLst>
                <a:ext uri="{FF2B5EF4-FFF2-40B4-BE49-F238E27FC236}">
                  <a16:creationId xmlns:a16="http://schemas.microsoft.com/office/drawing/2014/main" id="{518BF4ED-BC18-CC7C-DC98-F136F8BE536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701" name="Testo">
            <a:extLst>
              <a:ext uri="{FF2B5EF4-FFF2-40B4-BE49-F238E27FC236}">
                <a16:creationId xmlns:a16="http://schemas.microsoft.com/office/drawing/2014/main" id="{B74631C1-39E2-58F5-F969-8CFF4B9356A6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702" name="그림 5" descr="그림 5">
            <a:extLst>
              <a:ext uri="{FF2B5EF4-FFF2-40B4-BE49-F238E27FC236}">
                <a16:creationId xmlns:a16="http://schemas.microsoft.com/office/drawing/2014/main" id="{2D06D5E4-1652-BAA0-3C07-CAE2CC3BC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16" name="그룹 28">
            <a:extLst>
              <a:ext uri="{FF2B5EF4-FFF2-40B4-BE49-F238E27FC236}">
                <a16:creationId xmlns:a16="http://schemas.microsoft.com/office/drawing/2014/main" id="{3D42235F-AF76-3744-4C26-53AF59C0AAF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703" name="직사각형 29">
              <a:extLst>
                <a:ext uri="{FF2B5EF4-FFF2-40B4-BE49-F238E27FC236}">
                  <a16:creationId xmlns:a16="http://schemas.microsoft.com/office/drawing/2014/main" id="{119FB3CF-C6C7-FC69-A840-EE0E55F0C33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4" name="직사각형 30">
              <a:extLst>
                <a:ext uri="{FF2B5EF4-FFF2-40B4-BE49-F238E27FC236}">
                  <a16:creationId xmlns:a16="http://schemas.microsoft.com/office/drawing/2014/main" id="{425ACAD7-39D4-5D3C-6FB5-A6A7E156FEE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5" name="직사각형 31">
              <a:extLst>
                <a:ext uri="{FF2B5EF4-FFF2-40B4-BE49-F238E27FC236}">
                  <a16:creationId xmlns:a16="http://schemas.microsoft.com/office/drawing/2014/main" id="{E0AF5FDE-48B7-D839-D452-3BB028BCBF2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6" name="직사각형 32">
              <a:extLst>
                <a:ext uri="{FF2B5EF4-FFF2-40B4-BE49-F238E27FC236}">
                  <a16:creationId xmlns:a16="http://schemas.microsoft.com/office/drawing/2014/main" id="{95A4C7B4-7B66-D0AF-B616-F8F19000BE0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7" name="직사각형 33">
              <a:extLst>
                <a:ext uri="{FF2B5EF4-FFF2-40B4-BE49-F238E27FC236}">
                  <a16:creationId xmlns:a16="http://schemas.microsoft.com/office/drawing/2014/main" id="{1C3B0CCB-5C28-AD06-7DF8-8ACCD15DF0A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8" name="직사각형 34">
              <a:extLst>
                <a:ext uri="{FF2B5EF4-FFF2-40B4-BE49-F238E27FC236}">
                  <a16:creationId xmlns:a16="http://schemas.microsoft.com/office/drawing/2014/main" id="{A44A7761-61AF-07BE-FA03-431A7298CBE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9" name="직사각형 35">
              <a:extLst>
                <a:ext uri="{FF2B5EF4-FFF2-40B4-BE49-F238E27FC236}">
                  <a16:creationId xmlns:a16="http://schemas.microsoft.com/office/drawing/2014/main" id="{4A6AAE30-FF3E-4591-575E-1D23E9E6382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0" name="직사각형 36">
              <a:extLst>
                <a:ext uri="{FF2B5EF4-FFF2-40B4-BE49-F238E27FC236}">
                  <a16:creationId xmlns:a16="http://schemas.microsoft.com/office/drawing/2014/main" id="{4058B13C-6083-A27C-1807-30A7B5D8BA6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1" name="직사각형 37">
              <a:extLst>
                <a:ext uri="{FF2B5EF4-FFF2-40B4-BE49-F238E27FC236}">
                  <a16:creationId xmlns:a16="http://schemas.microsoft.com/office/drawing/2014/main" id="{293DE61D-4491-50BC-073A-BD43E5769CB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2" name="직사각형 38">
              <a:extLst>
                <a:ext uri="{FF2B5EF4-FFF2-40B4-BE49-F238E27FC236}">
                  <a16:creationId xmlns:a16="http://schemas.microsoft.com/office/drawing/2014/main" id="{1FA6DCB1-027D-2407-D610-75DF47A2997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3" name="직사각형 39">
              <a:extLst>
                <a:ext uri="{FF2B5EF4-FFF2-40B4-BE49-F238E27FC236}">
                  <a16:creationId xmlns:a16="http://schemas.microsoft.com/office/drawing/2014/main" id="{281EF465-9543-DCB0-DBFE-F0BF15CDA33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4" name="직사각형 40">
              <a:extLst>
                <a:ext uri="{FF2B5EF4-FFF2-40B4-BE49-F238E27FC236}">
                  <a16:creationId xmlns:a16="http://schemas.microsoft.com/office/drawing/2014/main" id="{FEF9E38E-3D8E-5754-F4B7-EECD8407178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5" name="직사각형 41">
              <a:extLst>
                <a:ext uri="{FF2B5EF4-FFF2-40B4-BE49-F238E27FC236}">
                  <a16:creationId xmlns:a16="http://schemas.microsoft.com/office/drawing/2014/main" id="{D86365FF-27DC-F8BA-DCAB-8A4B0DDED49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730" name="그룹 43">
            <a:extLst>
              <a:ext uri="{FF2B5EF4-FFF2-40B4-BE49-F238E27FC236}">
                <a16:creationId xmlns:a16="http://schemas.microsoft.com/office/drawing/2014/main" id="{CE434040-6A5C-33A6-D394-B1AAE2B428D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717" name="직사각형 44">
              <a:extLst>
                <a:ext uri="{FF2B5EF4-FFF2-40B4-BE49-F238E27FC236}">
                  <a16:creationId xmlns:a16="http://schemas.microsoft.com/office/drawing/2014/main" id="{1BA8F51A-6677-0D80-8F5A-BC041C688DD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8" name="직사각형 45">
              <a:extLst>
                <a:ext uri="{FF2B5EF4-FFF2-40B4-BE49-F238E27FC236}">
                  <a16:creationId xmlns:a16="http://schemas.microsoft.com/office/drawing/2014/main" id="{A58BE91A-855F-53D2-2EA7-8E2CDE8513B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9" name="직사각형 46">
              <a:extLst>
                <a:ext uri="{FF2B5EF4-FFF2-40B4-BE49-F238E27FC236}">
                  <a16:creationId xmlns:a16="http://schemas.microsoft.com/office/drawing/2014/main" id="{923DCD35-5BF1-69AB-A6BD-A71460CEC75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0" name="직사각형 47">
              <a:extLst>
                <a:ext uri="{FF2B5EF4-FFF2-40B4-BE49-F238E27FC236}">
                  <a16:creationId xmlns:a16="http://schemas.microsoft.com/office/drawing/2014/main" id="{6A441DDD-F71C-8F8B-6EFD-347BD52AB66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1" name="직사각형 48">
              <a:extLst>
                <a:ext uri="{FF2B5EF4-FFF2-40B4-BE49-F238E27FC236}">
                  <a16:creationId xmlns:a16="http://schemas.microsoft.com/office/drawing/2014/main" id="{06F85210-B494-FDED-DB87-5EE1C7FA6A2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2" name="직사각형 49">
              <a:extLst>
                <a:ext uri="{FF2B5EF4-FFF2-40B4-BE49-F238E27FC236}">
                  <a16:creationId xmlns:a16="http://schemas.microsoft.com/office/drawing/2014/main" id="{B88D28F4-0A78-FFA4-43D7-E5FA10F1EF6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3" name="직사각형 50">
              <a:extLst>
                <a:ext uri="{FF2B5EF4-FFF2-40B4-BE49-F238E27FC236}">
                  <a16:creationId xmlns:a16="http://schemas.microsoft.com/office/drawing/2014/main" id="{F0DF2B98-D408-41FC-7A04-424E2262898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4" name="직사각형 51">
              <a:extLst>
                <a:ext uri="{FF2B5EF4-FFF2-40B4-BE49-F238E27FC236}">
                  <a16:creationId xmlns:a16="http://schemas.microsoft.com/office/drawing/2014/main" id="{25A4122C-C219-2876-D553-A3580ACB5BF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5" name="직사각형 52">
              <a:extLst>
                <a:ext uri="{FF2B5EF4-FFF2-40B4-BE49-F238E27FC236}">
                  <a16:creationId xmlns:a16="http://schemas.microsoft.com/office/drawing/2014/main" id="{14CC4087-AC3D-FBF8-51CA-CA46756E080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6" name="직사각형 53">
              <a:extLst>
                <a:ext uri="{FF2B5EF4-FFF2-40B4-BE49-F238E27FC236}">
                  <a16:creationId xmlns:a16="http://schemas.microsoft.com/office/drawing/2014/main" id="{74FD9B0E-16EA-45EC-1E28-9AA78FBA1D2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7" name="직사각형 54">
              <a:extLst>
                <a:ext uri="{FF2B5EF4-FFF2-40B4-BE49-F238E27FC236}">
                  <a16:creationId xmlns:a16="http://schemas.microsoft.com/office/drawing/2014/main" id="{330E93C2-22A4-C9AA-32E4-3250E98B034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8" name="직사각형 55">
              <a:extLst>
                <a:ext uri="{FF2B5EF4-FFF2-40B4-BE49-F238E27FC236}">
                  <a16:creationId xmlns:a16="http://schemas.microsoft.com/office/drawing/2014/main" id="{23F83F1F-9AE7-3BD7-382E-72DBF05DCB4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9" name="직사각형 56">
              <a:extLst>
                <a:ext uri="{FF2B5EF4-FFF2-40B4-BE49-F238E27FC236}">
                  <a16:creationId xmlns:a16="http://schemas.microsoft.com/office/drawing/2014/main" id="{D4C515DF-CCBD-0FEC-F87F-8D9F81E57D9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6" name="Input penna 45">
                <a:extLst>
                  <a:ext uri="{FF2B5EF4-FFF2-40B4-BE49-F238E27FC236}">
                    <a16:creationId xmlns:a16="http://schemas.microsoft.com/office/drawing/2014/main" id="{19D87BBB-0E35-BAB4-E5A7-9C2418331F89}"/>
                  </a:ext>
                </a:extLst>
              </p14:cNvPr>
              <p14:cNvContentPartPr/>
              <p14:nvPr/>
            </p14:nvContentPartPr>
            <p14:xfrm>
              <a:off x="8150572" y="2346903"/>
              <a:ext cx="360" cy="360"/>
            </p14:xfrm>
          </p:contentPart>
        </mc:Choice>
        <mc:Fallback>
          <p:pic>
            <p:nvPicPr>
              <p:cNvPr id="46" name="Input penna 45">
                <a:extLst>
                  <a:ext uri="{FF2B5EF4-FFF2-40B4-BE49-F238E27FC236}">
                    <a16:creationId xmlns:a16="http://schemas.microsoft.com/office/drawing/2014/main" id="{19D87BBB-0E35-BAB4-E5A7-9C2418331F8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143012" y="2339343"/>
                <a:ext cx="15480" cy="15480"/>
              </a:xfrm>
              <a:prstGeom prst="rect">
                <a:avLst/>
              </a:prstGeom>
            </p:spPr>
          </p:pic>
        </mc:Fallback>
      </mc:AlternateContent>
      <p:grpSp>
        <p:nvGrpSpPr>
          <p:cNvPr id="62" name="Gruppo 61">
            <a:extLst>
              <a:ext uri="{FF2B5EF4-FFF2-40B4-BE49-F238E27FC236}">
                <a16:creationId xmlns:a16="http://schemas.microsoft.com/office/drawing/2014/main" id="{123C50F0-47DC-8E7E-4BA1-18CE60F392F5}"/>
              </a:ext>
            </a:extLst>
          </p:cNvPr>
          <p:cNvGrpSpPr/>
          <p:nvPr/>
        </p:nvGrpSpPr>
        <p:grpSpPr>
          <a:xfrm>
            <a:off x="8002252" y="1491903"/>
            <a:ext cx="1425960" cy="623160"/>
            <a:chOff x="8002252" y="1491903"/>
            <a:chExt cx="1425960" cy="623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D429353D-E472-9BE3-214B-4D1EF832086E}"/>
                    </a:ext>
                  </a:extLst>
                </p14:cNvPr>
                <p14:cNvContentPartPr/>
                <p14:nvPr/>
              </p14:nvContentPartPr>
              <p14:xfrm>
                <a:off x="8002252" y="1546983"/>
                <a:ext cx="192600" cy="50400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D429353D-E472-9BE3-214B-4D1EF832086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995052" y="1539423"/>
                  <a:ext cx="207720" cy="51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2CC86174-3963-B182-B186-9BE10BEE92ED}"/>
                    </a:ext>
                  </a:extLst>
                </p14:cNvPr>
                <p14:cNvContentPartPr/>
                <p14:nvPr/>
              </p14:nvContentPartPr>
              <p14:xfrm>
                <a:off x="8227252" y="1698903"/>
                <a:ext cx="76320" cy="2448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2CC86174-3963-B182-B186-9BE10BEE92E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219692" y="1691343"/>
                  <a:ext cx="9144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5B27F8E3-E1C6-7751-B630-A6791B5A7661}"/>
                    </a:ext>
                  </a:extLst>
                </p14:cNvPr>
                <p14:cNvContentPartPr/>
                <p14:nvPr/>
              </p14:nvContentPartPr>
              <p14:xfrm>
                <a:off x="8182252" y="1769823"/>
                <a:ext cx="119520" cy="7524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5B27F8E3-E1C6-7751-B630-A6791B5A766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174692" y="1762263"/>
                  <a:ext cx="13464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5B8CD6F7-C4B8-65D4-A1F5-66EFC9A147C3}"/>
                    </a:ext>
                  </a:extLst>
                </p14:cNvPr>
                <p14:cNvContentPartPr/>
                <p14:nvPr/>
              </p14:nvContentPartPr>
              <p14:xfrm>
                <a:off x="8235892" y="1516743"/>
                <a:ext cx="146520" cy="59832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5B8CD6F7-C4B8-65D4-A1F5-66EFC9A147C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228332" y="1509183"/>
                  <a:ext cx="161640" cy="61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C35B0451-7636-3A94-B31E-36257A4E8F92}"/>
                    </a:ext>
                  </a:extLst>
                </p14:cNvPr>
                <p14:cNvContentPartPr/>
                <p14:nvPr/>
              </p14:nvContentPartPr>
              <p14:xfrm>
                <a:off x="8336332" y="1491903"/>
                <a:ext cx="136800" cy="61452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C35B0451-7636-3A94-B31E-36257A4E8F9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328772" y="1484343"/>
                  <a:ext cx="151920" cy="62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4D5BD342-8FD8-07A9-3241-FC2C00DFC75C}"/>
                    </a:ext>
                  </a:extLst>
                </p14:cNvPr>
                <p14:cNvContentPartPr/>
                <p14:nvPr/>
              </p14:nvContentPartPr>
              <p14:xfrm>
                <a:off x="8545492" y="1611783"/>
                <a:ext cx="162000" cy="37332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4D5BD342-8FD8-07A9-3241-FC2C00DFC75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537932" y="1604223"/>
                  <a:ext cx="176760" cy="38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4E00C835-33E0-BE6D-342F-FEAB679A5E10}"/>
                    </a:ext>
                  </a:extLst>
                </p14:cNvPr>
                <p14:cNvContentPartPr/>
                <p14:nvPr/>
              </p14:nvContentPartPr>
              <p14:xfrm>
                <a:off x="8628292" y="1819863"/>
                <a:ext cx="61920" cy="11556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4E00C835-33E0-BE6D-342F-FEAB679A5E1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620732" y="1812303"/>
                  <a:ext cx="7704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485F2C18-D78E-44EA-BCF6-FB73DAF7C35F}"/>
                    </a:ext>
                  </a:extLst>
                </p14:cNvPr>
                <p14:cNvContentPartPr/>
                <p14:nvPr/>
              </p14:nvContentPartPr>
              <p14:xfrm>
                <a:off x="8762572" y="1813743"/>
                <a:ext cx="89640" cy="4752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485F2C18-D78E-44EA-BCF6-FB73DAF7C35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755012" y="1806543"/>
                  <a:ext cx="10476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8C41EC55-829B-9B70-247F-265DADD8E602}"/>
                    </a:ext>
                  </a:extLst>
                </p14:cNvPr>
                <p14:cNvContentPartPr/>
                <p14:nvPr/>
              </p14:nvContentPartPr>
              <p14:xfrm>
                <a:off x="8780932" y="1592703"/>
                <a:ext cx="121320" cy="52164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8C41EC55-829B-9B70-247F-265DADD8E60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773372" y="1585503"/>
                  <a:ext cx="136440" cy="53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21C4E72B-3EB5-C760-397E-A5B40A0006CD}"/>
                    </a:ext>
                  </a:extLst>
                </p14:cNvPr>
                <p14:cNvContentPartPr/>
                <p14:nvPr/>
              </p14:nvContentPartPr>
              <p14:xfrm>
                <a:off x="8914852" y="1654983"/>
                <a:ext cx="60480" cy="41832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21C4E72B-3EB5-C760-397E-A5B40A0006C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907292" y="1647423"/>
                  <a:ext cx="75600" cy="43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2271B943-DAC4-8E03-3562-1BF5FE0E181B}"/>
                    </a:ext>
                  </a:extLst>
                </p14:cNvPr>
                <p14:cNvContentPartPr/>
                <p14:nvPr/>
              </p14:nvContentPartPr>
              <p14:xfrm>
                <a:off x="9211492" y="1651743"/>
                <a:ext cx="112680" cy="20844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2271B943-DAC4-8E03-3562-1BF5FE0E181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203932" y="1644183"/>
                  <a:ext cx="12780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728A3FEE-AC66-ADAB-C466-B941FED0F6E4}"/>
                    </a:ext>
                  </a:extLst>
                </p14:cNvPr>
                <p14:cNvContentPartPr/>
                <p14:nvPr/>
              </p14:nvContentPartPr>
              <p14:xfrm>
                <a:off x="9176932" y="1827063"/>
                <a:ext cx="21600" cy="19152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728A3FEE-AC66-ADAB-C466-B941FED0F6E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169372" y="1819503"/>
                  <a:ext cx="3672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E049A402-0B7A-46C0-1E0B-8F7895C5768E}"/>
                    </a:ext>
                  </a:extLst>
                </p14:cNvPr>
                <p14:cNvContentPartPr/>
                <p14:nvPr/>
              </p14:nvContentPartPr>
              <p14:xfrm>
                <a:off x="9270172" y="1895823"/>
                <a:ext cx="36360" cy="1472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E049A402-0B7A-46C0-1E0B-8F7895C5768E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262612" y="1888263"/>
                  <a:ext cx="5148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A487C7CE-3587-D3A5-0A4A-B0E8E25B2FA8}"/>
                    </a:ext>
                  </a:extLst>
                </p14:cNvPr>
                <p14:cNvContentPartPr/>
                <p14:nvPr/>
              </p14:nvContentPartPr>
              <p14:xfrm>
                <a:off x="9019252" y="1985103"/>
                <a:ext cx="408960" cy="684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A487C7CE-3587-D3A5-0A4A-B0E8E25B2FA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011692" y="1977543"/>
                  <a:ext cx="424080" cy="83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63" name="Input penna 62">
                <a:extLst>
                  <a:ext uri="{FF2B5EF4-FFF2-40B4-BE49-F238E27FC236}">
                    <a16:creationId xmlns:a16="http://schemas.microsoft.com/office/drawing/2014/main" id="{A1F05700-D5BB-C376-D6AD-DCAA3BBBA114}"/>
                  </a:ext>
                </a:extLst>
              </p14:cNvPr>
              <p14:cNvContentPartPr/>
              <p14:nvPr/>
            </p14:nvContentPartPr>
            <p14:xfrm>
              <a:off x="5669812" y="1019583"/>
              <a:ext cx="3867480" cy="1355400"/>
            </p14:xfrm>
          </p:contentPart>
        </mc:Choice>
        <mc:Fallback>
          <p:pic>
            <p:nvPicPr>
              <p:cNvPr id="63" name="Input penna 62">
                <a:extLst>
                  <a:ext uri="{FF2B5EF4-FFF2-40B4-BE49-F238E27FC236}">
                    <a16:creationId xmlns:a16="http://schemas.microsoft.com/office/drawing/2014/main" id="{A1F05700-D5BB-C376-D6AD-DCAA3BBBA114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662252" y="1012383"/>
                <a:ext cx="3882600" cy="137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1669" name="Input penna 1668">
                <a:extLst>
                  <a:ext uri="{FF2B5EF4-FFF2-40B4-BE49-F238E27FC236}">
                    <a16:creationId xmlns:a16="http://schemas.microsoft.com/office/drawing/2014/main" id="{7944A868-58AB-E0AC-8159-E1463CD13F56}"/>
                  </a:ext>
                </a:extLst>
              </p14:cNvPr>
              <p14:cNvContentPartPr/>
              <p14:nvPr/>
            </p14:nvContentPartPr>
            <p14:xfrm>
              <a:off x="5973292" y="1811943"/>
              <a:ext cx="235800" cy="1001520"/>
            </p14:xfrm>
          </p:contentPart>
        </mc:Choice>
        <mc:Fallback>
          <p:pic>
            <p:nvPicPr>
              <p:cNvPr id="1669" name="Input penna 1668">
                <a:extLst>
                  <a:ext uri="{FF2B5EF4-FFF2-40B4-BE49-F238E27FC236}">
                    <a16:creationId xmlns:a16="http://schemas.microsoft.com/office/drawing/2014/main" id="{7944A868-58AB-E0AC-8159-E1463CD13F56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965732" y="1804383"/>
                <a:ext cx="250920" cy="1016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736" name="Gruppo 1735">
            <a:extLst>
              <a:ext uri="{FF2B5EF4-FFF2-40B4-BE49-F238E27FC236}">
                <a16:creationId xmlns:a16="http://schemas.microsoft.com/office/drawing/2014/main" id="{72A41EFE-550D-C0CB-AB01-FA8B499BF05F}"/>
              </a:ext>
            </a:extLst>
          </p:cNvPr>
          <p:cNvGrpSpPr/>
          <p:nvPr/>
        </p:nvGrpSpPr>
        <p:grpSpPr>
          <a:xfrm>
            <a:off x="1852732" y="1034343"/>
            <a:ext cx="5922360" cy="2793600"/>
            <a:chOff x="1852732" y="1034343"/>
            <a:chExt cx="5922360" cy="2793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06DB166F-5963-A16F-93EC-D8DB72746899}"/>
                    </a:ext>
                  </a:extLst>
                </p14:cNvPr>
                <p14:cNvContentPartPr/>
                <p14:nvPr/>
              </p14:nvContentPartPr>
              <p14:xfrm>
                <a:off x="1852732" y="2398023"/>
                <a:ext cx="163440" cy="12582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06DB166F-5963-A16F-93EC-D8DB72746899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845172" y="2390463"/>
                  <a:ext cx="178560" cy="127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94E1EEBF-BBA8-919F-0C6E-E8F5159CD305}"/>
                    </a:ext>
                  </a:extLst>
                </p14:cNvPr>
                <p14:cNvContentPartPr/>
                <p14:nvPr/>
              </p14:nvContentPartPr>
              <p14:xfrm>
                <a:off x="1896652" y="2422503"/>
                <a:ext cx="2271960" cy="140544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94E1EEBF-BBA8-919F-0C6E-E8F5159CD30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889092" y="2414943"/>
                  <a:ext cx="2287080" cy="142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1332F6A1-A98C-EF6E-EF8E-D62B7BD55053}"/>
                    </a:ext>
                  </a:extLst>
                </p14:cNvPr>
                <p14:cNvContentPartPr/>
                <p14:nvPr/>
              </p14:nvContentPartPr>
              <p14:xfrm>
                <a:off x="2073772" y="1034343"/>
                <a:ext cx="2163960" cy="160704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1332F6A1-A98C-EF6E-EF8E-D62B7BD55053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066212" y="1026783"/>
                  <a:ext cx="2179080" cy="162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24FFEA4D-D5B5-3B2E-84CE-8936410F7FB5}"/>
                    </a:ext>
                  </a:extLst>
                </p14:cNvPr>
                <p14:cNvContentPartPr/>
                <p14:nvPr/>
              </p14:nvContentPartPr>
              <p14:xfrm>
                <a:off x="3628612" y="2981223"/>
                <a:ext cx="218520" cy="1818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24FFEA4D-D5B5-3B2E-84CE-8936410F7FB5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621052" y="2974023"/>
                  <a:ext cx="23364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DF737399-D278-BBAA-75ED-4DD9DE0EAE22}"/>
                    </a:ext>
                  </a:extLst>
                </p14:cNvPr>
                <p14:cNvContentPartPr/>
                <p14:nvPr/>
              </p14:nvContentPartPr>
              <p14:xfrm>
                <a:off x="3569212" y="3126303"/>
                <a:ext cx="172440" cy="4294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DF737399-D278-BBAA-75ED-4DD9DE0EAE22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561652" y="3118743"/>
                  <a:ext cx="187560" cy="44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15EE4531-96D0-4A6B-95FD-9BFFBC496239}"/>
                    </a:ext>
                  </a:extLst>
                </p14:cNvPr>
                <p14:cNvContentPartPr/>
                <p14:nvPr/>
              </p14:nvContentPartPr>
              <p14:xfrm>
                <a:off x="3672172" y="3332223"/>
                <a:ext cx="101160" cy="2073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15EE4531-96D0-4A6B-95FD-9BFFBC496239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664612" y="3324663"/>
                  <a:ext cx="11628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95E55792-BCF0-13A0-43CA-18E60468DC62}"/>
                    </a:ext>
                  </a:extLst>
                </p14:cNvPr>
                <p14:cNvContentPartPr/>
                <p14:nvPr/>
              </p14:nvContentPartPr>
              <p14:xfrm>
                <a:off x="3520252" y="3288303"/>
                <a:ext cx="109080" cy="252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95E55792-BCF0-13A0-43CA-18E60468DC6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512692" y="3280743"/>
                  <a:ext cx="1242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35EBEE4F-A216-F14B-758D-70EAD2C1C23D}"/>
                    </a:ext>
                  </a:extLst>
                </p14:cNvPr>
                <p14:cNvContentPartPr/>
                <p14:nvPr/>
              </p14:nvContentPartPr>
              <p14:xfrm>
                <a:off x="3711412" y="3246183"/>
                <a:ext cx="190800" cy="482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35EBEE4F-A216-F14B-758D-70EAD2C1C23D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703852" y="3238623"/>
                  <a:ext cx="20592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26B3D176-F3AA-B24D-EFD8-B6B79FA6857D}"/>
                    </a:ext>
                  </a:extLst>
                </p14:cNvPr>
                <p14:cNvContentPartPr/>
                <p14:nvPr/>
              </p14:nvContentPartPr>
              <p14:xfrm>
                <a:off x="5758372" y="2899503"/>
                <a:ext cx="403560" cy="2556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26B3D176-F3AA-B24D-EFD8-B6B79FA6857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750812" y="2891943"/>
                  <a:ext cx="41832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8BF53F87-AB22-3884-0645-A0AEADC5D95A}"/>
                    </a:ext>
                  </a:extLst>
                </p14:cNvPr>
                <p14:cNvContentPartPr/>
                <p14:nvPr/>
              </p14:nvContentPartPr>
              <p14:xfrm>
                <a:off x="5766652" y="3139983"/>
                <a:ext cx="207000" cy="6699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8BF53F87-AB22-3884-0645-A0AEADC5D95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759092" y="3132783"/>
                  <a:ext cx="222120" cy="68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3BD79BA-0826-5E20-27FA-B708349D30A7}"/>
                    </a:ext>
                  </a:extLst>
                </p14:cNvPr>
                <p14:cNvContentPartPr/>
                <p14:nvPr/>
              </p14:nvContentPartPr>
              <p14:xfrm>
                <a:off x="5893372" y="3516183"/>
                <a:ext cx="182160" cy="2422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3BD79BA-0826-5E20-27FA-B708349D30A7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885812" y="3508623"/>
                  <a:ext cx="19692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94E74F12-3E19-F2B6-42D3-EBC0BB946BA7}"/>
                    </a:ext>
                  </a:extLst>
                </p14:cNvPr>
                <p14:cNvContentPartPr/>
                <p14:nvPr/>
              </p14:nvContentPartPr>
              <p14:xfrm>
                <a:off x="5777092" y="3285063"/>
                <a:ext cx="88920" cy="543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94E74F12-3E19-F2B6-42D3-EBC0BB946BA7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769532" y="3277503"/>
                  <a:ext cx="10404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3A2C4FDF-21C5-B272-3B39-FDA7B47C5C07}"/>
                    </a:ext>
                  </a:extLst>
                </p14:cNvPr>
                <p14:cNvContentPartPr/>
                <p14:nvPr/>
              </p14:nvContentPartPr>
              <p14:xfrm>
                <a:off x="6083812" y="3340143"/>
                <a:ext cx="248400" cy="374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3A2C4FDF-21C5-B272-3B39-FDA7B47C5C07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076252" y="3332583"/>
                  <a:ext cx="26352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8DFF6F9B-E462-61D4-27DE-E3BD45B8D576}"/>
                    </a:ext>
                  </a:extLst>
                </p14:cNvPr>
                <p14:cNvContentPartPr/>
                <p14:nvPr/>
              </p14:nvContentPartPr>
              <p14:xfrm>
                <a:off x="4346812" y="2628063"/>
                <a:ext cx="1346040" cy="30852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8DFF6F9B-E462-61D4-27DE-E3BD45B8D576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339252" y="2620503"/>
                  <a:ext cx="1361160" cy="32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0B86C03C-19FE-74DB-6704-0C303578A671}"/>
                    </a:ext>
                  </a:extLst>
                </p14:cNvPr>
                <p14:cNvContentPartPr/>
                <p14:nvPr/>
              </p14:nvContentPartPr>
              <p14:xfrm>
                <a:off x="4203532" y="2765223"/>
                <a:ext cx="232200" cy="2113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0B86C03C-19FE-74DB-6704-0C303578A671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195972" y="2757663"/>
                  <a:ext cx="24696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D6BF99C8-5DDE-1410-9D06-766059CE6241}"/>
                    </a:ext>
                  </a:extLst>
                </p14:cNvPr>
                <p14:cNvContentPartPr/>
                <p14:nvPr/>
              </p14:nvContentPartPr>
              <p14:xfrm>
                <a:off x="2178532" y="2639943"/>
                <a:ext cx="119520" cy="32724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D6BF99C8-5DDE-1410-9D06-766059CE6241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170972" y="2632383"/>
                  <a:ext cx="134640" cy="34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B4B7833A-04C7-6EB6-9CA1-74E074F7AF09}"/>
                    </a:ext>
                  </a:extLst>
                </p14:cNvPr>
                <p14:cNvContentPartPr/>
                <p14:nvPr/>
              </p14:nvContentPartPr>
              <p14:xfrm>
                <a:off x="2327212" y="2661183"/>
                <a:ext cx="69480" cy="24552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B4B7833A-04C7-6EB6-9CA1-74E074F7AF09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319652" y="2653623"/>
                  <a:ext cx="8460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81691440-58D3-1CE4-A6EA-64C6FC85FDF6}"/>
                    </a:ext>
                  </a:extLst>
                </p14:cNvPr>
                <p14:cNvContentPartPr/>
                <p14:nvPr/>
              </p14:nvContentPartPr>
              <p14:xfrm>
                <a:off x="2423332" y="2743263"/>
                <a:ext cx="109080" cy="12744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81691440-58D3-1CE4-A6EA-64C6FC85FDF6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416132" y="2735703"/>
                  <a:ext cx="12420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43801EFF-8A45-2500-4AC8-BB4B8ACFA865}"/>
                    </a:ext>
                  </a:extLst>
                </p14:cNvPr>
                <p14:cNvContentPartPr/>
                <p14:nvPr/>
              </p14:nvContentPartPr>
              <p14:xfrm>
                <a:off x="2576332" y="2701143"/>
                <a:ext cx="94680" cy="15012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43801EFF-8A45-2500-4AC8-BB4B8ACFA865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568772" y="2693583"/>
                  <a:ext cx="1098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4B0BBA5D-DB96-9A46-C64B-924042DD9C52}"/>
                    </a:ext>
                  </a:extLst>
                </p14:cNvPr>
                <p14:cNvContentPartPr/>
                <p14:nvPr/>
              </p14:nvContentPartPr>
              <p14:xfrm>
                <a:off x="2789812" y="2720943"/>
                <a:ext cx="115560" cy="8748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4B0BBA5D-DB96-9A46-C64B-924042DD9C52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782252" y="2713383"/>
                  <a:ext cx="1306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9B15BB9B-1044-FB47-6588-F1910F1B5BA4}"/>
                    </a:ext>
                  </a:extLst>
                </p14:cNvPr>
                <p14:cNvContentPartPr/>
                <p14:nvPr/>
              </p14:nvContentPartPr>
              <p14:xfrm>
                <a:off x="2956492" y="2632023"/>
                <a:ext cx="136440" cy="1944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9B15BB9B-1044-FB47-6588-F1910F1B5BA4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948932" y="2624463"/>
                  <a:ext cx="15156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B9957682-5759-FD48-8E9F-6DEF9DD99114}"/>
                    </a:ext>
                  </a:extLst>
                </p14:cNvPr>
                <p14:cNvContentPartPr/>
                <p14:nvPr/>
              </p14:nvContentPartPr>
              <p14:xfrm>
                <a:off x="6118012" y="1498023"/>
                <a:ext cx="303840" cy="4143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B9957682-5759-FD48-8E9F-6DEF9DD99114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110452" y="1490463"/>
                  <a:ext cx="318960" cy="42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1A413BD0-9B27-58CB-A406-7688B15B957E}"/>
                    </a:ext>
                  </a:extLst>
                </p14:cNvPr>
                <p14:cNvContentPartPr/>
                <p14:nvPr/>
              </p14:nvContentPartPr>
              <p14:xfrm>
                <a:off x="6528052" y="1505943"/>
                <a:ext cx="60840" cy="3373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1A413BD0-9B27-58CB-A406-7688B15B957E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520492" y="1498383"/>
                  <a:ext cx="75960" cy="35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2789527E-C161-8032-E966-1D78192CCCC5}"/>
                    </a:ext>
                  </a:extLst>
                </p14:cNvPr>
                <p14:cNvContentPartPr/>
                <p14:nvPr/>
              </p14:nvContentPartPr>
              <p14:xfrm>
                <a:off x="6591412" y="1774863"/>
                <a:ext cx="50400" cy="453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2789527E-C161-8032-E966-1D78192CCCC5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583852" y="1767303"/>
                  <a:ext cx="6552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33B23E72-A14A-39F2-132F-F9130E2B9533}"/>
                    </a:ext>
                  </a:extLst>
                </p14:cNvPr>
                <p14:cNvContentPartPr/>
                <p14:nvPr/>
              </p14:nvContentPartPr>
              <p14:xfrm>
                <a:off x="6290452" y="1990863"/>
                <a:ext cx="207000" cy="2005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33B23E72-A14A-39F2-132F-F9130E2B9533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282892" y="1983303"/>
                  <a:ext cx="22212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7B3EC0C-7C47-6E8C-99C7-FFB55BB1075B}"/>
                    </a:ext>
                  </a:extLst>
                </p14:cNvPr>
                <p14:cNvContentPartPr/>
                <p14:nvPr/>
              </p14:nvContentPartPr>
              <p14:xfrm>
                <a:off x="6812452" y="1557063"/>
                <a:ext cx="205920" cy="2815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7B3EC0C-7C47-6E8C-99C7-FFB55BB1075B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804892" y="1549503"/>
                  <a:ext cx="221040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EB03CD78-87D0-3EDF-A608-079FBA676E29}"/>
                    </a:ext>
                  </a:extLst>
                </p14:cNvPr>
                <p14:cNvContentPartPr/>
                <p14:nvPr/>
              </p14:nvContentPartPr>
              <p14:xfrm>
                <a:off x="7017292" y="1640943"/>
                <a:ext cx="132120" cy="133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EB03CD78-87D0-3EDF-A608-079FBA676E29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7009732" y="1633383"/>
                  <a:ext cx="1472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902CD0AE-C0D1-5E9C-494F-C6AE1ED53504}"/>
                    </a:ext>
                  </a:extLst>
                </p14:cNvPr>
                <p14:cNvContentPartPr/>
                <p14:nvPr/>
              </p14:nvContentPartPr>
              <p14:xfrm>
                <a:off x="7056532" y="1705023"/>
                <a:ext cx="86040" cy="223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902CD0AE-C0D1-5E9C-494F-C6AE1ED5350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7048972" y="1697463"/>
                  <a:ext cx="1008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9F0439B2-D6C2-2B6B-D733-33658CF1D74A}"/>
                    </a:ext>
                  </a:extLst>
                </p14:cNvPr>
                <p14:cNvContentPartPr/>
                <p14:nvPr/>
              </p14:nvContentPartPr>
              <p14:xfrm>
                <a:off x="7198732" y="1546983"/>
                <a:ext cx="36000" cy="1915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9F0439B2-D6C2-2B6B-D733-33658CF1D74A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7191172" y="1539423"/>
                  <a:ext cx="5112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1A366C88-EB96-0417-1E22-0C62F64DC39A}"/>
                    </a:ext>
                  </a:extLst>
                </p14:cNvPr>
                <p14:cNvContentPartPr/>
                <p14:nvPr/>
              </p14:nvContentPartPr>
              <p14:xfrm>
                <a:off x="6996052" y="1833903"/>
                <a:ext cx="153720" cy="1674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1A366C88-EB96-0417-1E22-0C62F64DC39A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988492" y="1826343"/>
                  <a:ext cx="16884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CA8F67DC-0263-755B-9DF1-6DCE974E8580}"/>
                    </a:ext>
                  </a:extLst>
                </p14:cNvPr>
                <p14:cNvContentPartPr/>
                <p14:nvPr/>
              </p14:nvContentPartPr>
              <p14:xfrm>
                <a:off x="7402492" y="1543743"/>
                <a:ext cx="166680" cy="554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CA8F67DC-0263-755B-9DF1-6DCE974E8580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394932" y="1536183"/>
                  <a:ext cx="18180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776D8E8E-507F-D149-34F9-5799EBE38A47}"/>
                    </a:ext>
                  </a:extLst>
                </p14:cNvPr>
                <p14:cNvContentPartPr/>
                <p14:nvPr/>
              </p14:nvContentPartPr>
              <p14:xfrm>
                <a:off x="7437052" y="1730943"/>
                <a:ext cx="115560" cy="25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776D8E8E-507F-D149-34F9-5799EBE38A47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429492" y="1723383"/>
                  <a:ext cx="13068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E2F163E3-6F3F-F666-0CC5-428E5EC4C585}"/>
                    </a:ext>
                  </a:extLst>
                </p14:cNvPr>
                <p14:cNvContentPartPr/>
                <p14:nvPr/>
              </p14:nvContentPartPr>
              <p14:xfrm>
                <a:off x="7438132" y="1768743"/>
                <a:ext cx="152280" cy="1195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E2F163E3-6F3F-F666-0CC5-428E5EC4C585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430572" y="1761543"/>
                  <a:ext cx="1674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38D97A08-C4C4-64FD-25FA-05578B7A6B79}"/>
                    </a:ext>
                  </a:extLst>
                </p14:cNvPr>
                <p14:cNvContentPartPr/>
                <p14:nvPr/>
              </p14:nvContentPartPr>
              <p14:xfrm>
                <a:off x="7706332" y="1620063"/>
                <a:ext cx="68760" cy="2955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38D97A08-C4C4-64FD-25FA-05578B7A6B79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698772" y="1612503"/>
                  <a:ext cx="83520" cy="31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734" name="Input penna 1733">
                  <a:extLst>
                    <a:ext uri="{FF2B5EF4-FFF2-40B4-BE49-F238E27FC236}">
                      <a16:creationId xmlns:a16="http://schemas.microsoft.com/office/drawing/2014/main" id="{17E136C3-6DA7-354A-356F-55085B5C9935}"/>
                    </a:ext>
                  </a:extLst>
                </p14:cNvPr>
                <p14:cNvContentPartPr/>
                <p14:nvPr/>
              </p14:nvContentPartPr>
              <p14:xfrm>
                <a:off x="1887292" y="2943063"/>
                <a:ext cx="1289160" cy="155520"/>
              </p14:xfrm>
            </p:contentPart>
          </mc:Choice>
          <mc:Fallback>
            <p:pic>
              <p:nvPicPr>
                <p:cNvPr id="1734" name="Input penna 1733">
                  <a:extLst>
                    <a:ext uri="{FF2B5EF4-FFF2-40B4-BE49-F238E27FC236}">
                      <a16:creationId xmlns:a16="http://schemas.microsoft.com/office/drawing/2014/main" id="{17E136C3-6DA7-354A-356F-55085B5C9935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879732" y="2935503"/>
                  <a:ext cx="1304280" cy="170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1737" name="Input penna 1736">
                <a:extLst>
                  <a:ext uri="{FF2B5EF4-FFF2-40B4-BE49-F238E27FC236}">
                    <a16:creationId xmlns:a16="http://schemas.microsoft.com/office/drawing/2014/main" id="{CE70EA5A-9C19-C7A3-7BE3-979A820441D4}"/>
                  </a:ext>
                </a:extLst>
              </p14:cNvPr>
              <p14:cNvContentPartPr/>
              <p14:nvPr/>
            </p14:nvContentPartPr>
            <p14:xfrm>
              <a:off x="2045400" y="2729700"/>
              <a:ext cx="1186200" cy="315360"/>
            </p14:xfrm>
          </p:contentPart>
        </mc:Choice>
        <mc:Fallback>
          <p:pic>
            <p:nvPicPr>
              <p:cNvPr id="1737" name="Input penna 1736">
                <a:extLst>
                  <a:ext uri="{FF2B5EF4-FFF2-40B4-BE49-F238E27FC236}">
                    <a16:creationId xmlns:a16="http://schemas.microsoft.com/office/drawing/2014/main" id="{CE70EA5A-9C19-C7A3-7BE3-979A820441D4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1991760" y="2621700"/>
                <a:ext cx="1293840" cy="531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6650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79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81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79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81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82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81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82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82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84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82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85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84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857" name="Screenshot 2024-10-23 alle 11.50.07.png" descr="Screenshot 2024-10-23 alle 11.50.0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7490" y="988481"/>
            <a:ext cx="7625655" cy="4197778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C0F2F589-A83B-4DFB-A1A8-8A455CDE32D6}"/>
                  </a:ext>
                </a:extLst>
              </p14:cNvPr>
              <p14:cNvContentPartPr/>
              <p14:nvPr/>
            </p14:nvContentPartPr>
            <p14:xfrm>
              <a:off x="3677932" y="3934143"/>
              <a:ext cx="1877040" cy="705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C0F2F589-A83B-4DFB-A1A8-8A455CDE32D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70372" y="3926943"/>
                <a:ext cx="1892160" cy="8532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uppo 5">
            <a:extLst>
              <a:ext uri="{FF2B5EF4-FFF2-40B4-BE49-F238E27FC236}">
                <a16:creationId xmlns:a16="http://schemas.microsoft.com/office/drawing/2014/main" id="{6AD571EB-6389-B292-7698-CA9DFF8327EF}"/>
              </a:ext>
            </a:extLst>
          </p:cNvPr>
          <p:cNvGrpSpPr/>
          <p:nvPr/>
        </p:nvGrpSpPr>
        <p:grpSpPr>
          <a:xfrm>
            <a:off x="2471572" y="4546503"/>
            <a:ext cx="4214160" cy="763560"/>
            <a:chOff x="2471572" y="4546503"/>
            <a:chExt cx="4214160" cy="763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D5DBB2E9-98C5-CE00-611E-E9E85EE0D7DC}"/>
                    </a:ext>
                  </a:extLst>
                </p14:cNvPr>
                <p14:cNvContentPartPr/>
                <p14:nvPr/>
              </p14:nvContentPartPr>
              <p14:xfrm>
                <a:off x="2471572" y="5066343"/>
                <a:ext cx="4045320" cy="24372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D5DBB2E9-98C5-CE00-611E-E9E85EE0D7D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464012" y="5058783"/>
                  <a:ext cx="406044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A9269467-5EAF-C444-70EF-18493E9F7223}"/>
                    </a:ext>
                  </a:extLst>
                </p14:cNvPr>
                <p14:cNvContentPartPr/>
                <p14:nvPr/>
              </p14:nvContentPartPr>
              <p14:xfrm>
                <a:off x="5310892" y="4546503"/>
                <a:ext cx="1374840" cy="7344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A9269467-5EAF-C444-70EF-18493E9F722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303332" y="4538943"/>
                  <a:ext cx="1389960" cy="7495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86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87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86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87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88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87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89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89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0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89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91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90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920" name="Screenshot 2024-10-23 alle 11.50.22.png" descr="Screenshot 2024-10-23 alle 11.50.2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369" y="860629"/>
            <a:ext cx="11393262" cy="4453482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E6C05D16-A061-1F2C-5E44-FC483ACD268C}"/>
                  </a:ext>
                </a:extLst>
              </p14:cNvPr>
              <p14:cNvContentPartPr/>
              <p14:nvPr/>
            </p14:nvContentPartPr>
            <p14:xfrm>
              <a:off x="3738412" y="3065103"/>
              <a:ext cx="56160" cy="173880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E6C05D16-A061-1F2C-5E44-FC483ACD268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30852" y="3057543"/>
                <a:ext cx="71280" cy="175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EA66255F-A71A-D3C9-5526-7384E3C429F7}"/>
                  </a:ext>
                </a:extLst>
              </p14:cNvPr>
              <p14:cNvContentPartPr/>
              <p14:nvPr/>
            </p14:nvContentPartPr>
            <p14:xfrm>
              <a:off x="4078612" y="4888863"/>
              <a:ext cx="3756960" cy="32580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EA66255F-A71A-D3C9-5526-7384E3C429F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071052" y="4881303"/>
                <a:ext cx="3771720" cy="340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po 10">
            <a:extLst>
              <a:ext uri="{FF2B5EF4-FFF2-40B4-BE49-F238E27FC236}">
                <a16:creationId xmlns:a16="http://schemas.microsoft.com/office/drawing/2014/main" id="{D7ACCEBB-B3E2-C3FE-8019-D9E05BC008F5}"/>
              </a:ext>
            </a:extLst>
          </p:cNvPr>
          <p:cNvGrpSpPr/>
          <p:nvPr/>
        </p:nvGrpSpPr>
        <p:grpSpPr>
          <a:xfrm>
            <a:off x="1240144" y="3193760"/>
            <a:ext cx="470520" cy="194400"/>
            <a:chOff x="1240144" y="3193760"/>
            <a:chExt cx="470520" cy="19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205DFFD6-476E-F5F7-BFA3-9E4709A3498B}"/>
                    </a:ext>
                  </a:extLst>
                </p14:cNvPr>
                <p14:cNvContentPartPr/>
                <p14:nvPr/>
              </p14:nvContentPartPr>
              <p14:xfrm>
                <a:off x="1240144" y="3302480"/>
                <a:ext cx="186840" cy="856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205DFFD6-476E-F5F7-BFA3-9E4709A3498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32584" y="3294920"/>
                  <a:ext cx="20196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13C1AB7E-E1D6-59B6-7D3F-EFAA7B62368F}"/>
                    </a:ext>
                  </a:extLst>
                </p14:cNvPr>
                <p14:cNvContentPartPr/>
                <p14:nvPr/>
              </p14:nvContentPartPr>
              <p14:xfrm>
                <a:off x="1525984" y="3193760"/>
                <a:ext cx="184680" cy="345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13C1AB7E-E1D6-59B6-7D3F-EFAA7B62368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518424" y="3186560"/>
                  <a:ext cx="199800" cy="49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E0ADEA4A-2168-6219-3923-6D540414C339}"/>
              </a:ext>
            </a:extLst>
          </p:cNvPr>
          <p:cNvGrpSpPr/>
          <p:nvPr/>
        </p:nvGrpSpPr>
        <p:grpSpPr>
          <a:xfrm>
            <a:off x="3748624" y="3253880"/>
            <a:ext cx="205560" cy="250920"/>
            <a:chOff x="3748624" y="3253880"/>
            <a:chExt cx="205560" cy="25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AF38BAD4-7419-2664-C341-D190E8408593}"/>
                    </a:ext>
                  </a:extLst>
                </p14:cNvPr>
                <p14:cNvContentPartPr/>
                <p14:nvPr/>
              </p14:nvContentPartPr>
              <p14:xfrm>
                <a:off x="3748624" y="3270440"/>
                <a:ext cx="63000" cy="1069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AF38BAD4-7419-2664-C341-D190E840859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741064" y="3262880"/>
                  <a:ext cx="7812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D03A40A-BD78-D1C7-CF9B-F391901D5A22}"/>
                    </a:ext>
                  </a:extLst>
                </p14:cNvPr>
                <p14:cNvContentPartPr/>
                <p14:nvPr/>
              </p14:nvContentPartPr>
              <p14:xfrm>
                <a:off x="3801544" y="3253880"/>
                <a:ext cx="152640" cy="2509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D03A40A-BD78-D1C7-CF9B-F391901D5A2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793984" y="3246320"/>
                  <a:ext cx="167760" cy="266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61A6AD04-E1A9-92C9-E458-D33D604F1715}"/>
                  </a:ext>
                </a:extLst>
              </p14:cNvPr>
              <p14:cNvContentPartPr/>
              <p14:nvPr/>
            </p14:nvContentPartPr>
            <p14:xfrm>
              <a:off x="1246624" y="4885760"/>
              <a:ext cx="6716880" cy="52128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61A6AD04-E1A9-92C9-E458-D33D604F1715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239064" y="4878200"/>
                <a:ext cx="6732000" cy="53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FF2E2B82-38C1-FFFF-4A96-E0233AC047F7}"/>
                  </a:ext>
                </a:extLst>
              </p14:cNvPr>
              <p14:cNvContentPartPr/>
              <p14:nvPr/>
            </p14:nvContentPartPr>
            <p14:xfrm>
              <a:off x="7615744" y="1893440"/>
              <a:ext cx="3207600" cy="303120"/>
            </p14:xfrm>
          </p:contentPart>
        </mc:Choice>
        <mc:Fallback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FF2E2B82-38C1-FFFF-4A96-E0233AC047F7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608184" y="1885880"/>
                <a:ext cx="3222720" cy="3182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92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93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92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93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95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93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95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95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6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95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98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96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983" name="Screenshot 2024-10-23 alle 11.50.36.png" descr="Screenshot 2024-10-23 alle 11.50.3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2677" y="730924"/>
            <a:ext cx="5595281" cy="1886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4" name="Screenshot 2024-10-23 alle 11.50.49.png" descr="Screenshot 2024-10-23 alle 11.50.4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929" y="3561655"/>
            <a:ext cx="9986142" cy="1627577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8680F902-432E-8C1D-0B61-C21A63458925}"/>
                  </a:ext>
                </a:extLst>
              </p14:cNvPr>
              <p14:cNvContentPartPr/>
              <p14:nvPr/>
            </p14:nvContentPartPr>
            <p14:xfrm>
              <a:off x="5629984" y="2452168"/>
              <a:ext cx="1932480" cy="3711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8680F902-432E-8C1D-0B61-C21A6345892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22424" y="2444608"/>
                <a:ext cx="1947600" cy="38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9FDB8EDA-A192-7E6A-FF3E-C0525DAE354D}"/>
                  </a:ext>
                </a:extLst>
              </p14:cNvPr>
              <p14:cNvContentPartPr/>
              <p14:nvPr/>
            </p14:nvContentPartPr>
            <p14:xfrm>
              <a:off x="1636864" y="4225528"/>
              <a:ext cx="2040120" cy="150912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9FDB8EDA-A192-7E6A-FF3E-C0525DAE354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629304" y="4217968"/>
                <a:ext cx="2055240" cy="1523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uppo 15">
            <a:extLst>
              <a:ext uri="{FF2B5EF4-FFF2-40B4-BE49-F238E27FC236}">
                <a16:creationId xmlns:a16="http://schemas.microsoft.com/office/drawing/2014/main" id="{E2CE0CA3-D80E-1714-FE3D-D1A2A253403B}"/>
              </a:ext>
            </a:extLst>
          </p:cNvPr>
          <p:cNvGrpSpPr/>
          <p:nvPr/>
        </p:nvGrpSpPr>
        <p:grpSpPr>
          <a:xfrm>
            <a:off x="802384" y="1483400"/>
            <a:ext cx="2067120" cy="685440"/>
            <a:chOff x="802384" y="1483400"/>
            <a:chExt cx="2067120" cy="68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20ACD222-BE69-2293-8E70-5B4909F9F64B}"/>
                    </a:ext>
                  </a:extLst>
                </p14:cNvPr>
                <p14:cNvContentPartPr/>
                <p14:nvPr/>
              </p14:nvContentPartPr>
              <p14:xfrm>
                <a:off x="802384" y="1483400"/>
                <a:ext cx="393480" cy="4561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20ACD222-BE69-2293-8E70-5B4909F9F64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94824" y="1475840"/>
                  <a:ext cx="408600" cy="47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D68B239A-53F5-36BF-64C0-2BAA13E708E8}"/>
                    </a:ext>
                  </a:extLst>
                </p14:cNvPr>
                <p14:cNvContentPartPr/>
                <p14:nvPr/>
              </p14:nvContentPartPr>
              <p14:xfrm>
                <a:off x="1221064" y="1494920"/>
                <a:ext cx="185760" cy="3801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D68B239A-53F5-36BF-64C0-2BAA13E708E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213504" y="1487360"/>
                  <a:ext cx="200880" cy="39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9D03D64A-EDA0-169B-8698-DD0C5E2C2FD9}"/>
                    </a:ext>
                  </a:extLst>
                </p14:cNvPr>
                <p14:cNvContentPartPr/>
                <p14:nvPr/>
              </p14:nvContentPartPr>
              <p14:xfrm>
                <a:off x="1270024" y="1680680"/>
                <a:ext cx="226080" cy="1000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9D03D64A-EDA0-169B-8698-DD0C5E2C2FD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262464" y="1673120"/>
                  <a:ext cx="24120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3FD4689-6EF0-C748-ECAE-FC8F52810ACD}"/>
                    </a:ext>
                  </a:extLst>
                </p14:cNvPr>
                <p14:cNvContentPartPr/>
                <p14:nvPr/>
              </p14:nvContentPartPr>
              <p14:xfrm>
                <a:off x="1534264" y="1552520"/>
                <a:ext cx="261360" cy="2534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3FD4689-6EF0-C748-ECAE-FC8F52810AC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526704" y="1544960"/>
                  <a:ext cx="27648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B7871EEC-749F-E910-5E8E-139BDE51A779}"/>
                    </a:ext>
                  </a:extLst>
                </p14:cNvPr>
                <p14:cNvContentPartPr/>
                <p14:nvPr/>
              </p14:nvContentPartPr>
              <p14:xfrm>
                <a:off x="1831624" y="1538120"/>
                <a:ext cx="201600" cy="2901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B7871EEC-749F-E910-5E8E-139BDE51A77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824064" y="1530560"/>
                  <a:ext cx="216720" cy="30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3B1FDDBA-D3D1-85CC-FEF1-3A1A0794CF52}"/>
                    </a:ext>
                  </a:extLst>
                </p14:cNvPr>
                <p14:cNvContentPartPr/>
                <p14:nvPr/>
              </p14:nvContentPartPr>
              <p14:xfrm>
                <a:off x="2078944" y="1551080"/>
                <a:ext cx="30240" cy="2188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3B1FDDBA-D3D1-85CC-FEF1-3A1A0794CF5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071384" y="1543520"/>
                  <a:ext cx="4536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A4294020-7A60-9BC3-1519-BA06ED997DE0}"/>
                    </a:ext>
                  </a:extLst>
                </p14:cNvPr>
                <p14:cNvContentPartPr/>
                <p14:nvPr/>
              </p14:nvContentPartPr>
              <p14:xfrm>
                <a:off x="2078944" y="1676360"/>
                <a:ext cx="154800" cy="270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A4294020-7A60-9BC3-1519-BA06ED997DE0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071384" y="1668800"/>
                  <a:ext cx="16992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A20C811-F60D-19CD-8FDA-E85F6DA9962B}"/>
                    </a:ext>
                  </a:extLst>
                </p14:cNvPr>
                <p14:cNvContentPartPr/>
                <p14:nvPr/>
              </p14:nvContentPartPr>
              <p14:xfrm>
                <a:off x="2238784" y="1523360"/>
                <a:ext cx="57960" cy="3042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A20C811-F60D-19CD-8FDA-E85F6DA9962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231224" y="1515800"/>
                  <a:ext cx="73080" cy="31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C726285-0E30-1631-4259-0C74905D708B}"/>
                    </a:ext>
                  </a:extLst>
                </p14:cNvPr>
                <p14:cNvContentPartPr/>
                <p14:nvPr/>
              </p14:nvContentPartPr>
              <p14:xfrm>
                <a:off x="2344264" y="1517600"/>
                <a:ext cx="221040" cy="3542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C726285-0E30-1631-4259-0C74905D708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336704" y="1510040"/>
                  <a:ext cx="236160" cy="36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12414080-3C69-0D88-DDDB-A04551F396AD}"/>
                    </a:ext>
                  </a:extLst>
                </p14:cNvPr>
                <p14:cNvContentPartPr/>
                <p14:nvPr/>
              </p14:nvContentPartPr>
              <p14:xfrm>
                <a:off x="2412304" y="1750520"/>
                <a:ext cx="163440" cy="201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12414080-3C69-0D88-DDDB-A04551F396A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404744" y="1742960"/>
                  <a:ext cx="17856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68B50C76-3F15-C202-7AF7-9B2DBEB01700}"/>
                    </a:ext>
                  </a:extLst>
                </p14:cNvPr>
                <p14:cNvContentPartPr/>
                <p14:nvPr/>
              </p14:nvContentPartPr>
              <p14:xfrm>
                <a:off x="1770424" y="1982000"/>
                <a:ext cx="1099080" cy="1868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68B50C76-3F15-C202-7AF7-9B2DBEB0170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762864" y="1974440"/>
                  <a:ext cx="1114200" cy="2019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98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00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98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00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01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00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01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01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3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01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04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03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047" name="Screenshot 2024-10-23 alle 11.51.31.png" descr="Screenshot 2024-10-23 alle 11.51.3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9629" y="643947"/>
            <a:ext cx="9512742" cy="4886846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1FFE0AA8-0684-159D-5194-D25A36818CCF}"/>
                  </a:ext>
                </a:extLst>
              </p14:cNvPr>
              <p14:cNvContentPartPr/>
              <p14:nvPr/>
            </p14:nvContentPartPr>
            <p14:xfrm>
              <a:off x="1462984" y="5476389"/>
              <a:ext cx="2642760" cy="2671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1FFE0AA8-0684-159D-5194-D25A36818CC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55424" y="5468829"/>
                <a:ext cx="2657880" cy="28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F2C54383-474A-89ED-F08E-7F5E47F442FD}"/>
                  </a:ext>
                </a:extLst>
              </p14:cNvPr>
              <p14:cNvContentPartPr/>
              <p14:nvPr/>
            </p14:nvContentPartPr>
            <p14:xfrm>
              <a:off x="4943824" y="4884909"/>
              <a:ext cx="1179720" cy="15084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F2C54383-474A-89ED-F08E-7F5E47F442F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936264" y="4877349"/>
                <a:ext cx="1194840" cy="16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3B31BF69-8D04-8145-2ED4-0D034D945496}"/>
                  </a:ext>
                </a:extLst>
              </p14:cNvPr>
              <p14:cNvContentPartPr/>
              <p14:nvPr/>
            </p14:nvContentPartPr>
            <p14:xfrm>
              <a:off x="7950544" y="4902189"/>
              <a:ext cx="1236240" cy="4248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3B31BF69-8D04-8145-2ED4-0D034D94549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942984" y="4894629"/>
                <a:ext cx="1251360" cy="5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6848B54C-0E48-6029-D642-511C5FACF49F}"/>
                  </a:ext>
                </a:extLst>
              </p14:cNvPr>
              <p14:cNvContentPartPr/>
              <p14:nvPr/>
            </p14:nvContentPartPr>
            <p14:xfrm>
              <a:off x="1623904" y="3751760"/>
              <a:ext cx="3598920" cy="14004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6848B54C-0E48-6029-D642-511C5FACF49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616344" y="3744200"/>
                <a:ext cx="3614040" cy="15480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uppo 24">
            <a:extLst>
              <a:ext uri="{FF2B5EF4-FFF2-40B4-BE49-F238E27FC236}">
                <a16:creationId xmlns:a16="http://schemas.microsoft.com/office/drawing/2014/main" id="{1EE9742A-0207-E2F1-3C2B-C8C6DF5633C9}"/>
              </a:ext>
            </a:extLst>
          </p:cNvPr>
          <p:cNvGrpSpPr/>
          <p:nvPr/>
        </p:nvGrpSpPr>
        <p:grpSpPr>
          <a:xfrm>
            <a:off x="6208504" y="3047600"/>
            <a:ext cx="654120" cy="536040"/>
            <a:chOff x="6208504" y="3047600"/>
            <a:chExt cx="654120" cy="536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C6AA9FA6-73CA-CD9B-11D8-C19E8EE40917}"/>
                    </a:ext>
                  </a:extLst>
                </p14:cNvPr>
                <p14:cNvContentPartPr/>
                <p14:nvPr/>
              </p14:nvContentPartPr>
              <p14:xfrm>
                <a:off x="6280864" y="3335960"/>
                <a:ext cx="67320" cy="201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C6AA9FA6-73CA-CD9B-11D8-C19E8EE4091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273304" y="3328400"/>
                  <a:ext cx="8244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C6534DF2-DB53-6BAC-DA9C-297F8377ECE8}"/>
                    </a:ext>
                  </a:extLst>
                </p14:cNvPr>
                <p14:cNvContentPartPr/>
                <p14:nvPr/>
              </p14:nvContentPartPr>
              <p14:xfrm>
                <a:off x="6551584" y="3262520"/>
                <a:ext cx="360" cy="3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C6534DF2-DB53-6BAC-DA9C-297F8377ECE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544024" y="325496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38F70C5E-CCA9-9A62-7DEA-548B3416338C}"/>
                    </a:ext>
                  </a:extLst>
                </p14:cNvPr>
                <p14:cNvContentPartPr/>
                <p14:nvPr/>
              </p14:nvContentPartPr>
              <p14:xfrm>
                <a:off x="6324784" y="3444320"/>
                <a:ext cx="258120" cy="1324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38F70C5E-CCA9-9A62-7DEA-548B3416338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317224" y="3437120"/>
                  <a:ext cx="27324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E4202CC9-A1DE-E7C9-9E50-EE0F8A7C7D14}"/>
                    </a:ext>
                  </a:extLst>
                </p14:cNvPr>
                <p14:cNvContentPartPr/>
                <p14:nvPr/>
              </p14:nvContentPartPr>
              <p14:xfrm>
                <a:off x="6208504" y="3047600"/>
                <a:ext cx="654120" cy="5360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E4202CC9-A1DE-E7C9-9E50-EE0F8A7C7D1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201304" y="3040040"/>
                  <a:ext cx="669240" cy="551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341C45E6-2EBB-C253-6AA9-3D589AAD7A98}"/>
              </a:ext>
            </a:extLst>
          </p:cNvPr>
          <p:cNvGrpSpPr/>
          <p:nvPr/>
        </p:nvGrpSpPr>
        <p:grpSpPr>
          <a:xfrm>
            <a:off x="7396504" y="3019880"/>
            <a:ext cx="1058400" cy="540720"/>
            <a:chOff x="7396504" y="3019880"/>
            <a:chExt cx="1058400" cy="54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4574DD3-B29C-9566-A18D-2FBBC17BC029}"/>
                    </a:ext>
                  </a:extLst>
                </p14:cNvPr>
                <p14:cNvContentPartPr/>
                <p14:nvPr/>
              </p14:nvContentPartPr>
              <p14:xfrm>
                <a:off x="7396504" y="3346760"/>
                <a:ext cx="321120" cy="205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4574DD3-B29C-9566-A18D-2FBBC17BC02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388944" y="3339200"/>
                  <a:ext cx="33624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F0AEBC73-1683-21A2-48C6-D5723420117A}"/>
                    </a:ext>
                  </a:extLst>
                </p14:cNvPr>
                <p14:cNvContentPartPr/>
                <p14:nvPr/>
              </p14:nvContentPartPr>
              <p14:xfrm>
                <a:off x="7671184" y="3308240"/>
                <a:ext cx="72720" cy="1306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F0AEBC73-1683-21A2-48C6-D5723420117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663984" y="3300680"/>
                  <a:ext cx="8784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8FB2EA2-FFCA-4A7D-980E-B7B3DAECF558}"/>
                    </a:ext>
                  </a:extLst>
                </p14:cNvPr>
                <p14:cNvContentPartPr/>
                <p14:nvPr/>
              </p14:nvContentPartPr>
              <p14:xfrm>
                <a:off x="8177344" y="3214280"/>
                <a:ext cx="19440" cy="86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8FB2EA2-FFCA-4A7D-980E-B7B3DAECF55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169784" y="3206720"/>
                  <a:ext cx="345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EAD4D092-47E4-6384-3C44-F4112FB62BED}"/>
                    </a:ext>
                  </a:extLst>
                </p14:cNvPr>
                <p14:cNvContentPartPr/>
                <p14:nvPr/>
              </p14:nvContentPartPr>
              <p14:xfrm>
                <a:off x="8304064" y="3207080"/>
                <a:ext cx="16200" cy="273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EAD4D092-47E4-6384-3C44-F4112FB62BE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8296504" y="3199520"/>
                  <a:ext cx="3132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ABEBF41F-16E9-FFBE-CC09-C2EEEEA7CE0E}"/>
                    </a:ext>
                  </a:extLst>
                </p14:cNvPr>
                <p14:cNvContentPartPr/>
                <p14:nvPr/>
              </p14:nvContentPartPr>
              <p14:xfrm>
                <a:off x="8090224" y="3325880"/>
                <a:ext cx="177120" cy="15768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ABEBF41F-16E9-FFBE-CC09-C2EEEEA7CE0E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082664" y="3318320"/>
                  <a:ext cx="1922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C6F6BB70-D80C-F06F-5A59-8C8827E2A252}"/>
                    </a:ext>
                  </a:extLst>
                </p14:cNvPr>
                <p14:cNvContentPartPr/>
                <p14:nvPr/>
              </p14:nvContentPartPr>
              <p14:xfrm>
                <a:off x="8000944" y="3019880"/>
                <a:ext cx="453960" cy="5407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C6F6BB70-D80C-F06F-5A59-8C8827E2A25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993384" y="3012320"/>
                  <a:ext cx="468720" cy="555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03048900-8F4C-DBF6-A4C4-248F70FB9571}"/>
              </a:ext>
            </a:extLst>
          </p:cNvPr>
          <p:cNvGrpSpPr/>
          <p:nvPr/>
        </p:nvGrpSpPr>
        <p:grpSpPr>
          <a:xfrm>
            <a:off x="9215584" y="3504440"/>
            <a:ext cx="784080" cy="50040"/>
            <a:chOff x="9215584" y="3504440"/>
            <a:chExt cx="784080" cy="50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0E8B2702-90BC-EC57-F331-C1147DD7034D}"/>
                    </a:ext>
                  </a:extLst>
                </p14:cNvPr>
                <p14:cNvContentPartPr/>
                <p14:nvPr/>
              </p14:nvContentPartPr>
              <p14:xfrm>
                <a:off x="9215584" y="3504440"/>
                <a:ext cx="44640" cy="334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0E8B2702-90BC-EC57-F331-C1147DD7034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9208024" y="3496880"/>
                  <a:ext cx="5976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48626DE7-C404-E24C-2A12-8880D93C6D05}"/>
                    </a:ext>
                  </a:extLst>
                </p14:cNvPr>
                <p14:cNvContentPartPr/>
                <p14:nvPr/>
              </p14:nvContentPartPr>
              <p14:xfrm>
                <a:off x="9412144" y="3519920"/>
                <a:ext cx="104760" cy="147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48626DE7-C404-E24C-2A12-8880D93C6D0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404584" y="3512360"/>
                  <a:ext cx="11988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9E6640CF-5FDC-1167-0926-E6FBF0AC8D2A}"/>
                    </a:ext>
                  </a:extLst>
                </p14:cNvPr>
                <p14:cNvContentPartPr/>
                <p14:nvPr/>
              </p14:nvContentPartPr>
              <p14:xfrm>
                <a:off x="9725344" y="3537560"/>
                <a:ext cx="66240" cy="360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9E6640CF-5FDC-1167-0926-E6FBF0AC8D2A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9718144" y="3530000"/>
                  <a:ext cx="8136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3B266C74-8CF3-335E-62BE-730CDBEC4670}"/>
                    </a:ext>
                  </a:extLst>
                </p14:cNvPr>
                <p14:cNvContentPartPr/>
                <p14:nvPr/>
              </p14:nvContentPartPr>
              <p14:xfrm>
                <a:off x="9999304" y="3554120"/>
                <a:ext cx="360" cy="3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3B266C74-8CF3-335E-62BE-730CDBEC467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991744" y="354656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7D68DE00-581C-7972-53AB-2E170495E656}"/>
              </a:ext>
            </a:extLst>
          </p:cNvPr>
          <p:cNvGrpSpPr/>
          <p:nvPr/>
        </p:nvGrpSpPr>
        <p:grpSpPr>
          <a:xfrm>
            <a:off x="7932184" y="4059920"/>
            <a:ext cx="295560" cy="141120"/>
            <a:chOff x="7932184" y="4059920"/>
            <a:chExt cx="295560" cy="14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A6C99E4E-A5C7-5DE3-FBFE-584AFFE54327}"/>
                    </a:ext>
                  </a:extLst>
                </p14:cNvPr>
                <p14:cNvContentPartPr/>
                <p14:nvPr/>
              </p14:nvContentPartPr>
              <p14:xfrm>
                <a:off x="7932184" y="4160720"/>
                <a:ext cx="96120" cy="4032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A6C99E4E-A5C7-5DE3-FBFE-584AFFE54327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924984" y="4153160"/>
                  <a:ext cx="11124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68129E26-0DC2-B2EF-7BAA-A1572D453D21}"/>
                    </a:ext>
                  </a:extLst>
                </p14:cNvPr>
                <p14:cNvContentPartPr/>
                <p14:nvPr/>
              </p14:nvContentPartPr>
              <p14:xfrm>
                <a:off x="8130544" y="4059920"/>
                <a:ext cx="97200" cy="5040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68129E26-0DC2-B2EF-7BAA-A1572D453D21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122984" y="4052360"/>
                  <a:ext cx="112320" cy="6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FC687611-E7D8-20C5-C98D-A44C6A9D2BBD}"/>
              </a:ext>
            </a:extLst>
          </p:cNvPr>
          <p:cNvGrpSpPr/>
          <p:nvPr/>
        </p:nvGrpSpPr>
        <p:grpSpPr>
          <a:xfrm>
            <a:off x="9263104" y="4177280"/>
            <a:ext cx="141120" cy="314280"/>
            <a:chOff x="9263104" y="4177280"/>
            <a:chExt cx="141120" cy="31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4DF4BD0B-F019-3635-9A91-ED0D3294FA37}"/>
                    </a:ext>
                  </a:extLst>
                </p14:cNvPr>
                <p14:cNvContentPartPr/>
                <p14:nvPr/>
              </p14:nvContentPartPr>
              <p14:xfrm>
                <a:off x="9263104" y="4177280"/>
                <a:ext cx="99360" cy="1490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4DF4BD0B-F019-3635-9A91-ED0D3294FA37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255544" y="4169720"/>
                  <a:ext cx="11448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7FFA1C4D-5ACB-820D-8366-5F4A2494AA63}"/>
                    </a:ext>
                  </a:extLst>
                </p14:cNvPr>
                <p14:cNvContentPartPr/>
                <p14:nvPr/>
              </p14:nvContentPartPr>
              <p14:xfrm>
                <a:off x="9291904" y="4226240"/>
                <a:ext cx="112320" cy="2653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7FFA1C4D-5ACB-820D-8366-5F4A2494AA6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284344" y="4218680"/>
                  <a:ext cx="127440" cy="2804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05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06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05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06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07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06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08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08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9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08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10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09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110" name="Screenshot 2024-10-23 alle 11.51.50.png" descr="Screenshot 2024-10-23 alle 11.51.5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7535" y="438342"/>
            <a:ext cx="8036930" cy="5730033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DA8FD492-EBF4-2C60-031A-17D73A119813}"/>
                  </a:ext>
                </a:extLst>
              </p14:cNvPr>
              <p14:cNvContentPartPr/>
              <p14:nvPr/>
            </p14:nvContentPartPr>
            <p14:xfrm>
              <a:off x="2598784" y="1327029"/>
              <a:ext cx="1588320" cy="17568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DA8FD492-EBF4-2C60-031A-17D73A11981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91224" y="1319469"/>
                <a:ext cx="1603440" cy="19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ACF16258-07A0-CFB5-98EC-04324102F831}"/>
                  </a:ext>
                </a:extLst>
              </p14:cNvPr>
              <p14:cNvContentPartPr/>
              <p14:nvPr/>
            </p14:nvContentPartPr>
            <p14:xfrm>
              <a:off x="7628704" y="1425669"/>
              <a:ext cx="1549440" cy="8352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ACF16258-07A0-CFB5-98EC-04324102F83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621144" y="1418109"/>
                <a:ext cx="1564560" cy="9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0" name="Input penna 19">
                <a:extLst>
                  <a:ext uri="{FF2B5EF4-FFF2-40B4-BE49-F238E27FC236}">
                    <a16:creationId xmlns:a16="http://schemas.microsoft.com/office/drawing/2014/main" id="{2562457F-E0FB-D4A3-C20A-B455F7A50482}"/>
                  </a:ext>
                </a:extLst>
              </p14:cNvPr>
              <p14:cNvContentPartPr/>
              <p14:nvPr/>
            </p14:nvContentPartPr>
            <p14:xfrm>
              <a:off x="2264344" y="4952000"/>
              <a:ext cx="2314080" cy="222120"/>
            </p14:xfrm>
          </p:contentPart>
        </mc:Choice>
        <mc:Fallback>
          <p:pic>
            <p:nvPicPr>
              <p:cNvPr id="20" name="Input penna 19">
                <a:extLst>
                  <a:ext uri="{FF2B5EF4-FFF2-40B4-BE49-F238E27FC236}">
                    <a16:creationId xmlns:a16="http://schemas.microsoft.com/office/drawing/2014/main" id="{2562457F-E0FB-D4A3-C20A-B455F7A5048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256784" y="4944440"/>
                <a:ext cx="2329200" cy="237240"/>
              </a:xfrm>
              <a:prstGeom prst="rect">
                <a:avLst/>
              </a:prstGeom>
            </p:spPr>
          </p:pic>
        </mc:Fallback>
      </mc:AlternateContent>
      <p:grpSp>
        <p:nvGrpSpPr>
          <p:cNvPr id="24" name="Gruppo 23">
            <a:extLst>
              <a:ext uri="{FF2B5EF4-FFF2-40B4-BE49-F238E27FC236}">
                <a16:creationId xmlns:a16="http://schemas.microsoft.com/office/drawing/2014/main" id="{B4483446-C9D8-C64D-2C38-37F9D9BE3818}"/>
              </a:ext>
            </a:extLst>
          </p:cNvPr>
          <p:cNvGrpSpPr/>
          <p:nvPr/>
        </p:nvGrpSpPr>
        <p:grpSpPr>
          <a:xfrm>
            <a:off x="5299864" y="1608680"/>
            <a:ext cx="3228480" cy="627840"/>
            <a:chOff x="5299864" y="1608680"/>
            <a:chExt cx="3228480" cy="627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ED3D5085-F1F5-B46B-82A6-0C7A0FECA7B3}"/>
                    </a:ext>
                  </a:extLst>
                </p14:cNvPr>
                <p14:cNvContentPartPr/>
                <p14:nvPr/>
              </p14:nvContentPartPr>
              <p14:xfrm>
                <a:off x="5557624" y="1868960"/>
                <a:ext cx="349200" cy="3380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ED3D5085-F1F5-B46B-82A6-0C7A0FECA7B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550064" y="1861760"/>
                  <a:ext cx="364320" cy="35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ACA7128E-1BA5-732F-840D-1906B00EAC55}"/>
                    </a:ext>
                  </a:extLst>
                </p14:cNvPr>
                <p14:cNvContentPartPr/>
                <p14:nvPr/>
              </p14:nvContentPartPr>
              <p14:xfrm>
                <a:off x="5955784" y="1951040"/>
                <a:ext cx="201960" cy="2084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ACA7128E-1BA5-732F-840D-1906B00EAC5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948224" y="1943480"/>
                  <a:ext cx="21708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D9D5E6BD-3C4D-3F1F-3B76-DA9945650A43}"/>
                    </a:ext>
                  </a:extLst>
                </p14:cNvPr>
                <p14:cNvContentPartPr/>
                <p14:nvPr/>
              </p14:nvContentPartPr>
              <p14:xfrm>
                <a:off x="6173224" y="2021960"/>
                <a:ext cx="52560" cy="1422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D9D5E6BD-3C4D-3F1F-3B76-DA9945650A4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165664" y="2014400"/>
                  <a:ext cx="6768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CECE9858-4D8D-CE21-D2AF-87F02EE786EF}"/>
                    </a:ext>
                  </a:extLst>
                </p14:cNvPr>
                <p14:cNvContentPartPr/>
                <p14:nvPr/>
              </p14:nvContentPartPr>
              <p14:xfrm>
                <a:off x="6421624" y="2036360"/>
                <a:ext cx="85680" cy="1263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CECE9858-4D8D-CE21-D2AF-87F02EE786E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414064" y="2029160"/>
                  <a:ext cx="10080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F26C40FA-4CB8-C839-5C79-05640B8B6EE4}"/>
                    </a:ext>
                  </a:extLst>
                </p14:cNvPr>
                <p14:cNvContentPartPr/>
                <p14:nvPr/>
              </p14:nvContentPartPr>
              <p14:xfrm>
                <a:off x="7102384" y="1996760"/>
                <a:ext cx="232560" cy="2361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F26C40FA-4CB8-C839-5C79-05640B8B6EE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094824" y="1989200"/>
                  <a:ext cx="247680" cy="2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5F7F952-CD72-1EA7-C885-16E80E2A9954}"/>
                    </a:ext>
                  </a:extLst>
                </p14:cNvPr>
                <p14:cNvContentPartPr/>
                <p14:nvPr/>
              </p14:nvContentPartPr>
              <p14:xfrm>
                <a:off x="7370224" y="2049680"/>
                <a:ext cx="211320" cy="1623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5F7F952-CD72-1EA7-C885-16E80E2A995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362664" y="2042120"/>
                  <a:ext cx="22644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596B7DAB-27F7-A74B-6057-90C0E96FFF52}"/>
                    </a:ext>
                  </a:extLst>
                </p14:cNvPr>
                <p14:cNvContentPartPr/>
                <p14:nvPr/>
              </p14:nvContentPartPr>
              <p14:xfrm>
                <a:off x="7642384" y="2045360"/>
                <a:ext cx="95040" cy="1533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596B7DAB-27F7-A74B-6057-90C0E96FFF5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635184" y="2037800"/>
                  <a:ext cx="11016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64B514A-E9FD-F93B-F8DB-B0AA4EDFD794}"/>
                    </a:ext>
                  </a:extLst>
                </p14:cNvPr>
                <p14:cNvContentPartPr/>
                <p14:nvPr/>
              </p14:nvContentPartPr>
              <p14:xfrm>
                <a:off x="7789624" y="2012240"/>
                <a:ext cx="171000" cy="2210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64B514A-E9FD-F93B-F8DB-B0AA4EDFD79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782064" y="2004680"/>
                  <a:ext cx="18576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9475258B-C4B0-D109-81D6-2B68F288E5A6}"/>
                    </a:ext>
                  </a:extLst>
                </p14:cNvPr>
                <p14:cNvContentPartPr/>
                <p14:nvPr/>
              </p14:nvContentPartPr>
              <p14:xfrm>
                <a:off x="8019664" y="2063000"/>
                <a:ext cx="114480" cy="1101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9475258B-C4B0-D109-81D6-2B68F288E5A6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8012104" y="2055440"/>
                  <a:ext cx="1296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A1810CB3-3F3C-57B4-2AE6-C98A353ECF66}"/>
                    </a:ext>
                  </a:extLst>
                </p14:cNvPr>
                <p14:cNvContentPartPr/>
                <p14:nvPr/>
              </p14:nvContentPartPr>
              <p14:xfrm>
                <a:off x="8256184" y="2012240"/>
                <a:ext cx="73800" cy="1778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A1810CB3-3F3C-57B4-2AE6-C98A353ECF6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248624" y="2004680"/>
                  <a:ext cx="8892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44A95449-8752-6D05-304E-E68084DFD88C}"/>
                    </a:ext>
                  </a:extLst>
                </p14:cNvPr>
                <p14:cNvContentPartPr/>
                <p14:nvPr/>
              </p14:nvContentPartPr>
              <p14:xfrm>
                <a:off x="8411704" y="2066600"/>
                <a:ext cx="116640" cy="1634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44A95449-8752-6D05-304E-E68084DFD88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404144" y="2059040"/>
                  <a:ext cx="13140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9C9192FA-3741-EBB0-6689-BEE83C8EA1DF}"/>
                    </a:ext>
                  </a:extLst>
                </p14:cNvPr>
                <p14:cNvContentPartPr/>
                <p14:nvPr/>
              </p14:nvContentPartPr>
              <p14:xfrm>
                <a:off x="5299864" y="1608680"/>
                <a:ext cx="1402200" cy="62784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9C9192FA-3741-EBB0-6689-BEE83C8EA1DF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292304" y="1601120"/>
                  <a:ext cx="1417320" cy="642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014B2525-405C-A636-8B4B-4BD7A231418E}"/>
                  </a:ext>
                </a:extLst>
              </p14:cNvPr>
              <p14:cNvContentPartPr/>
              <p14:nvPr/>
            </p14:nvContentPartPr>
            <p14:xfrm>
              <a:off x="6865864" y="2365760"/>
              <a:ext cx="2544840" cy="307440"/>
            </p14:xfrm>
          </p:contentPart>
        </mc:Choice>
        <mc:Fallback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014B2525-405C-A636-8B4B-4BD7A231418E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6858304" y="2358560"/>
                <a:ext cx="2559960" cy="3225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1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12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1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1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1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1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1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1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12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14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12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14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14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5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4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17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15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183" name="Gruppo 2182">
            <a:extLst>
              <a:ext uri="{FF2B5EF4-FFF2-40B4-BE49-F238E27FC236}">
                <a16:creationId xmlns:a16="http://schemas.microsoft.com/office/drawing/2014/main" id="{361CA940-DE6A-8051-D00F-22D5C55533A4}"/>
              </a:ext>
            </a:extLst>
          </p:cNvPr>
          <p:cNvGrpSpPr/>
          <p:nvPr/>
        </p:nvGrpSpPr>
        <p:grpSpPr>
          <a:xfrm>
            <a:off x="177064" y="3663920"/>
            <a:ext cx="2359440" cy="622440"/>
            <a:chOff x="177064" y="3663920"/>
            <a:chExt cx="2359440" cy="62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2175" name="Input penna 2174">
                  <a:extLst>
                    <a:ext uri="{FF2B5EF4-FFF2-40B4-BE49-F238E27FC236}">
                      <a16:creationId xmlns:a16="http://schemas.microsoft.com/office/drawing/2014/main" id="{8ABD2CD0-A21B-2D1C-A226-2ABFEC776B19}"/>
                    </a:ext>
                  </a:extLst>
                </p14:cNvPr>
                <p14:cNvContentPartPr/>
                <p14:nvPr/>
              </p14:nvContentPartPr>
              <p14:xfrm>
                <a:off x="294784" y="3686960"/>
                <a:ext cx="275760" cy="400320"/>
              </p14:xfrm>
            </p:contentPart>
          </mc:Choice>
          <mc:Fallback>
            <p:pic>
              <p:nvPicPr>
                <p:cNvPr id="2175" name="Input penna 2174">
                  <a:extLst>
                    <a:ext uri="{FF2B5EF4-FFF2-40B4-BE49-F238E27FC236}">
                      <a16:creationId xmlns:a16="http://schemas.microsoft.com/office/drawing/2014/main" id="{8ABD2CD0-A21B-2D1C-A226-2ABFEC776B19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87224" y="3679400"/>
                  <a:ext cx="290880" cy="41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2176" name="Input penna 2175">
                  <a:extLst>
                    <a:ext uri="{FF2B5EF4-FFF2-40B4-BE49-F238E27FC236}">
                      <a16:creationId xmlns:a16="http://schemas.microsoft.com/office/drawing/2014/main" id="{6E686A71-9E82-F6C9-05D7-9B6F568ABB43}"/>
                    </a:ext>
                  </a:extLst>
                </p14:cNvPr>
                <p14:cNvContentPartPr/>
                <p14:nvPr/>
              </p14:nvContentPartPr>
              <p14:xfrm>
                <a:off x="773584" y="3691640"/>
                <a:ext cx="57960" cy="289800"/>
              </p14:xfrm>
            </p:contentPart>
          </mc:Choice>
          <mc:Fallback>
            <p:pic>
              <p:nvPicPr>
                <p:cNvPr id="2176" name="Input penna 2175">
                  <a:extLst>
                    <a:ext uri="{FF2B5EF4-FFF2-40B4-BE49-F238E27FC236}">
                      <a16:creationId xmlns:a16="http://schemas.microsoft.com/office/drawing/2014/main" id="{6E686A71-9E82-F6C9-05D7-9B6F568ABB4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66024" y="3684080"/>
                  <a:ext cx="7308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2177" name="Input penna 2176">
                  <a:extLst>
                    <a:ext uri="{FF2B5EF4-FFF2-40B4-BE49-F238E27FC236}">
                      <a16:creationId xmlns:a16="http://schemas.microsoft.com/office/drawing/2014/main" id="{3C638B9E-96CB-55DC-7350-046BB26BF662}"/>
                    </a:ext>
                  </a:extLst>
                </p14:cNvPr>
                <p14:cNvContentPartPr/>
                <p14:nvPr/>
              </p14:nvContentPartPr>
              <p14:xfrm>
                <a:off x="886624" y="3746000"/>
                <a:ext cx="191160" cy="194400"/>
              </p14:xfrm>
            </p:contentPart>
          </mc:Choice>
          <mc:Fallback>
            <p:pic>
              <p:nvPicPr>
                <p:cNvPr id="2177" name="Input penna 2176">
                  <a:extLst>
                    <a:ext uri="{FF2B5EF4-FFF2-40B4-BE49-F238E27FC236}">
                      <a16:creationId xmlns:a16="http://schemas.microsoft.com/office/drawing/2014/main" id="{3C638B9E-96CB-55DC-7350-046BB26BF66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79064" y="3738440"/>
                  <a:ext cx="20628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178" name="Input penna 2177">
                  <a:extLst>
                    <a:ext uri="{FF2B5EF4-FFF2-40B4-BE49-F238E27FC236}">
                      <a16:creationId xmlns:a16="http://schemas.microsoft.com/office/drawing/2014/main" id="{BF524D4D-247A-D102-A5D0-DE5E5772DADC}"/>
                    </a:ext>
                  </a:extLst>
                </p14:cNvPr>
                <p14:cNvContentPartPr/>
                <p14:nvPr/>
              </p14:nvContentPartPr>
              <p14:xfrm>
                <a:off x="1085704" y="3716120"/>
                <a:ext cx="238680" cy="249840"/>
              </p14:xfrm>
            </p:contentPart>
          </mc:Choice>
          <mc:Fallback>
            <p:pic>
              <p:nvPicPr>
                <p:cNvPr id="2178" name="Input penna 2177">
                  <a:extLst>
                    <a:ext uri="{FF2B5EF4-FFF2-40B4-BE49-F238E27FC236}">
                      <a16:creationId xmlns:a16="http://schemas.microsoft.com/office/drawing/2014/main" id="{BF524D4D-247A-D102-A5D0-DE5E5772DAD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078144" y="3708560"/>
                  <a:ext cx="25380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179" name="Input penna 2178">
                  <a:extLst>
                    <a:ext uri="{FF2B5EF4-FFF2-40B4-BE49-F238E27FC236}">
                      <a16:creationId xmlns:a16="http://schemas.microsoft.com/office/drawing/2014/main" id="{ABE2B3A5-37EB-1563-BDA1-61B234D8F4FC}"/>
                    </a:ext>
                  </a:extLst>
                </p14:cNvPr>
                <p14:cNvContentPartPr/>
                <p14:nvPr/>
              </p14:nvContentPartPr>
              <p14:xfrm>
                <a:off x="1444984" y="3679400"/>
                <a:ext cx="113400" cy="248760"/>
              </p14:xfrm>
            </p:contentPart>
          </mc:Choice>
          <mc:Fallback>
            <p:pic>
              <p:nvPicPr>
                <p:cNvPr id="2179" name="Input penna 2178">
                  <a:extLst>
                    <a:ext uri="{FF2B5EF4-FFF2-40B4-BE49-F238E27FC236}">
                      <a16:creationId xmlns:a16="http://schemas.microsoft.com/office/drawing/2014/main" id="{ABE2B3A5-37EB-1563-BDA1-61B234D8F4F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437424" y="3671840"/>
                  <a:ext cx="12852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180" name="Input penna 2179">
                  <a:extLst>
                    <a:ext uri="{FF2B5EF4-FFF2-40B4-BE49-F238E27FC236}">
                      <a16:creationId xmlns:a16="http://schemas.microsoft.com/office/drawing/2014/main" id="{53809A9C-FABF-1BD1-9F67-1FB580065EDD}"/>
                    </a:ext>
                  </a:extLst>
                </p14:cNvPr>
                <p14:cNvContentPartPr/>
                <p14:nvPr/>
              </p14:nvContentPartPr>
              <p14:xfrm>
                <a:off x="1616344" y="3663920"/>
                <a:ext cx="310680" cy="354240"/>
              </p14:xfrm>
            </p:contentPart>
          </mc:Choice>
          <mc:Fallback>
            <p:pic>
              <p:nvPicPr>
                <p:cNvPr id="2180" name="Input penna 2179">
                  <a:extLst>
                    <a:ext uri="{FF2B5EF4-FFF2-40B4-BE49-F238E27FC236}">
                      <a16:creationId xmlns:a16="http://schemas.microsoft.com/office/drawing/2014/main" id="{53809A9C-FABF-1BD1-9F67-1FB580065ED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608784" y="3656360"/>
                  <a:ext cx="325440" cy="36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181" name="Input penna 2180">
                  <a:extLst>
                    <a:ext uri="{FF2B5EF4-FFF2-40B4-BE49-F238E27FC236}">
                      <a16:creationId xmlns:a16="http://schemas.microsoft.com/office/drawing/2014/main" id="{BE27D78F-51D5-64F9-C2C7-5252BF05B1BF}"/>
                    </a:ext>
                  </a:extLst>
                </p14:cNvPr>
                <p14:cNvContentPartPr/>
                <p14:nvPr/>
              </p14:nvContentPartPr>
              <p14:xfrm>
                <a:off x="177064" y="4070720"/>
                <a:ext cx="2359440" cy="215640"/>
              </p14:xfrm>
            </p:contentPart>
          </mc:Choice>
          <mc:Fallback>
            <p:pic>
              <p:nvPicPr>
                <p:cNvPr id="2181" name="Input penna 2180">
                  <a:extLst>
                    <a:ext uri="{FF2B5EF4-FFF2-40B4-BE49-F238E27FC236}">
                      <a16:creationId xmlns:a16="http://schemas.microsoft.com/office/drawing/2014/main" id="{BE27D78F-51D5-64F9-C2C7-5252BF05B1B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69504" y="4063160"/>
                  <a:ext cx="2374200" cy="230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2184" name="Input penna 2183">
                <a:extLst>
                  <a:ext uri="{FF2B5EF4-FFF2-40B4-BE49-F238E27FC236}">
                    <a16:creationId xmlns:a16="http://schemas.microsoft.com/office/drawing/2014/main" id="{EA78920D-2E42-F092-11D7-64233C9E8C16}"/>
                  </a:ext>
                </a:extLst>
              </p14:cNvPr>
              <p14:cNvContentPartPr/>
              <p14:nvPr/>
            </p14:nvContentPartPr>
            <p14:xfrm>
              <a:off x="1259584" y="383600"/>
              <a:ext cx="360" cy="360"/>
            </p14:xfrm>
          </p:contentPart>
        </mc:Choice>
        <mc:Fallback>
          <p:pic>
            <p:nvPicPr>
              <p:cNvPr id="2184" name="Input penna 2183">
                <a:extLst>
                  <a:ext uri="{FF2B5EF4-FFF2-40B4-BE49-F238E27FC236}">
                    <a16:creationId xmlns:a16="http://schemas.microsoft.com/office/drawing/2014/main" id="{EA78920D-2E42-F092-11D7-64233C9E8C16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252024" y="376040"/>
                <a:ext cx="1548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2185" name="Input penna 2184">
                <a:extLst>
                  <a:ext uri="{FF2B5EF4-FFF2-40B4-BE49-F238E27FC236}">
                    <a16:creationId xmlns:a16="http://schemas.microsoft.com/office/drawing/2014/main" id="{8D28C2CB-F411-9C9A-00EA-1C36865CAF39}"/>
                  </a:ext>
                </a:extLst>
              </p14:cNvPr>
              <p14:cNvContentPartPr/>
              <p14:nvPr/>
            </p14:nvContentPartPr>
            <p14:xfrm>
              <a:off x="331504" y="2445680"/>
              <a:ext cx="3270240" cy="261000"/>
            </p14:xfrm>
          </p:contentPart>
        </mc:Choice>
        <mc:Fallback>
          <p:pic>
            <p:nvPicPr>
              <p:cNvPr id="2185" name="Input penna 2184">
                <a:extLst>
                  <a:ext uri="{FF2B5EF4-FFF2-40B4-BE49-F238E27FC236}">
                    <a16:creationId xmlns:a16="http://schemas.microsoft.com/office/drawing/2014/main" id="{8D28C2CB-F411-9C9A-00EA-1C36865CAF39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23944" y="2438120"/>
                <a:ext cx="3285360" cy="27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B0C1ABE2-3C79-3848-1114-8936648F3872}"/>
                  </a:ext>
                </a:extLst>
              </p14:cNvPr>
              <p14:cNvContentPartPr/>
              <p14:nvPr/>
            </p14:nvContentPartPr>
            <p14:xfrm>
              <a:off x="2592304" y="677360"/>
              <a:ext cx="480960" cy="7560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B0C1ABE2-3C79-3848-1114-8936648F3872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584744" y="669800"/>
                <a:ext cx="496080" cy="9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00C4B756-1484-C1B9-E48B-190430D3C4DA}"/>
                  </a:ext>
                </a:extLst>
              </p14:cNvPr>
              <p14:cNvContentPartPr/>
              <p14:nvPr/>
            </p14:nvContentPartPr>
            <p14:xfrm>
              <a:off x="3751504" y="440120"/>
              <a:ext cx="360360" cy="44136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00C4B756-1484-C1B9-E48B-190430D3C4D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743944" y="432560"/>
                <a:ext cx="375480" cy="45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00705942-DECE-342E-82FB-BEE5E752E56D}"/>
                  </a:ext>
                </a:extLst>
              </p14:cNvPr>
              <p14:cNvContentPartPr/>
              <p14:nvPr/>
            </p14:nvContentPartPr>
            <p14:xfrm>
              <a:off x="4125544" y="546320"/>
              <a:ext cx="325440" cy="33156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00705942-DECE-342E-82FB-BEE5E752E56D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117984" y="539120"/>
                <a:ext cx="340560" cy="34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876EA3A2-B196-7243-C7BE-CCB1B269C338}"/>
                  </a:ext>
                </a:extLst>
              </p14:cNvPr>
              <p14:cNvContentPartPr/>
              <p14:nvPr/>
            </p14:nvContentPartPr>
            <p14:xfrm>
              <a:off x="4489864" y="604280"/>
              <a:ext cx="178200" cy="221040"/>
            </p14:xfrm>
          </p:contentPart>
        </mc:Choice>
        <mc:Fallback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876EA3A2-B196-7243-C7BE-CCB1B269C338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482304" y="596720"/>
                <a:ext cx="193320" cy="23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665AE280-AC87-BBEB-D2F6-AC892F85943A}"/>
                  </a:ext>
                </a:extLst>
              </p14:cNvPr>
              <p14:cNvContentPartPr/>
              <p14:nvPr/>
            </p14:nvContentPartPr>
            <p14:xfrm>
              <a:off x="4789744" y="624080"/>
              <a:ext cx="184680" cy="169560"/>
            </p14:xfrm>
          </p:contentPart>
        </mc:Choice>
        <mc:Fallback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665AE280-AC87-BBEB-D2F6-AC892F85943A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782184" y="616520"/>
                <a:ext cx="199800" cy="18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D01843D4-62AF-38EF-CBCF-F9324918C71A}"/>
                  </a:ext>
                </a:extLst>
              </p14:cNvPr>
              <p14:cNvContentPartPr/>
              <p14:nvPr/>
            </p14:nvContentPartPr>
            <p14:xfrm>
              <a:off x="6556984" y="445520"/>
              <a:ext cx="452160" cy="425520"/>
            </p14:xfrm>
          </p:contentPart>
        </mc:Choice>
        <mc:Fallback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D01843D4-62AF-38EF-CBCF-F9324918C71A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549424" y="437960"/>
                <a:ext cx="467280" cy="44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FD3F547B-AEC3-8786-E7AD-BFCF806F4818}"/>
                  </a:ext>
                </a:extLst>
              </p14:cNvPr>
              <p14:cNvContentPartPr/>
              <p14:nvPr/>
            </p14:nvContentPartPr>
            <p14:xfrm>
              <a:off x="6978184" y="578360"/>
              <a:ext cx="363600" cy="226440"/>
            </p14:xfrm>
          </p:contentPart>
        </mc:Choice>
        <mc:Fallback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FD3F547B-AEC3-8786-E7AD-BFCF806F4818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970624" y="570800"/>
                <a:ext cx="378360" cy="24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49676342-380B-0C10-BAED-C7AE396D8B37}"/>
                  </a:ext>
                </a:extLst>
              </p14:cNvPr>
              <p14:cNvContentPartPr/>
              <p14:nvPr/>
            </p14:nvContentPartPr>
            <p14:xfrm>
              <a:off x="7430704" y="597440"/>
              <a:ext cx="190080" cy="241920"/>
            </p14:xfrm>
          </p:contentPart>
        </mc:Choice>
        <mc:Fallback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49676342-380B-0C10-BAED-C7AE396D8B37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423144" y="589880"/>
                <a:ext cx="205200" cy="25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7245134C-36DE-1F05-291F-A7B06FA0C2CB}"/>
                  </a:ext>
                </a:extLst>
              </p14:cNvPr>
              <p14:cNvContentPartPr/>
              <p14:nvPr/>
            </p14:nvContentPartPr>
            <p14:xfrm>
              <a:off x="7698904" y="576560"/>
              <a:ext cx="217800" cy="256320"/>
            </p14:xfrm>
          </p:contentPart>
        </mc:Choice>
        <mc:Fallback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7245134C-36DE-1F05-291F-A7B06FA0C2CB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691344" y="569000"/>
                <a:ext cx="232920" cy="27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19" name="Input penna 18">
                <a:extLst>
                  <a:ext uri="{FF2B5EF4-FFF2-40B4-BE49-F238E27FC236}">
                    <a16:creationId xmlns:a16="http://schemas.microsoft.com/office/drawing/2014/main" id="{FC643E97-4F87-8D23-BFF8-F1766EDB7FB6}"/>
                  </a:ext>
                </a:extLst>
              </p14:cNvPr>
              <p14:cNvContentPartPr/>
              <p14:nvPr/>
            </p14:nvContentPartPr>
            <p14:xfrm>
              <a:off x="8020744" y="611840"/>
              <a:ext cx="210240" cy="151560"/>
            </p14:xfrm>
          </p:contentPart>
        </mc:Choice>
        <mc:Fallback>
          <p:pic>
            <p:nvPicPr>
              <p:cNvPr id="19" name="Input penna 18">
                <a:extLst>
                  <a:ext uri="{FF2B5EF4-FFF2-40B4-BE49-F238E27FC236}">
                    <a16:creationId xmlns:a16="http://schemas.microsoft.com/office/drawing/2014/main" id="{FC643E97-4F87-8D23-BFF8-F1766EDB7FB6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013184" y="604280"/>
                <a:ext cx="225360" cy="16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20" name="Input penna 19">
                <a:extLst>
                  <a:ext uri="{FF2B5EF4-FFF2-40B4-BE49-F238E27FC236}">
                    <a16:creationId xmlns:a16="http://schemas.microsoft.com/office/drawing/2014/main" id="{2556648E-30CB-FCD4-8A2C-1FC0542744D9}"/>
                  </a:ext>
                </a:extLst>
              </p14:cNvPr>
              <p14:cNvContentPartPr/>
              <p14:nvPr/>
            </p14:nvContentPartPr>
            <p14:xfrm>
              <a:off x="8392624" y="577640"/>
              <a:ext cx="137880" cy="156600"/>
            </p14:xfrm>
          </p:contentPart>
        </mc:Choice>
        <mc:Fallback>
          <p:pic>
            <p:nvPicPr>
              <p:cNvPr id="20" name="Input penna 19">
                <a:extLst>
                  <a:ext uri="{FF2B5EF4-FFF2-40B4-BE49-F238E27FC236}">
                    <a16:creationId xmlns:a16="http://schemas.microsoft.com/office/drawing/2014/main" id="{2556648E-30CB-FCD4-8A2C-1FC0542744D9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8385064" y="570080"/>
                <a:ext cx="15300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21" name="Input penna 20">
                <a:extLst>
                  <a:ext uri="{FF2B5EF4-FFF2-40B4-BE49-F238E27FC236}">
                    <a16:creationId xmlns:a16="http://schemas.microsoft.com/office/drawing/2014/main" id="{BECEE2E5-F39B-8139-4301-2A162B7AF20D}"/>
                  </a:ext>
                </a:extLst>
              </p14:cNvPr>
              <p14:cNvContentPartPr/>
              <p14:nvPr/>
            </p14:nvContentPartPr>
            <p14:xfrm>
              <a:off x="8624824" y="486560"/>
              <a:ext cx="330840" cy="305280"/>
            </p14:xfrm>
          </p:contentPart>
        </mc:Choice>
        <mc:Fallback>
          <p:pic>
            <p:nvPicPr>
              <p:cNvPr id="21" name="Input penna 20">
                <a:extLst>
                  <a:ext uri="{FF2B5EF4-FFF2-40B4-BE49-F238E27FC236}">
                    <a16:creationId xmlns:a16="http://schemas.microsoft.com/office/drawing/2014/main" id="{BECEE2E5-F39B-8139-4301-2A162B7AF20D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8617264" y="479000"/>
                <a:ext cx="345960" cy="32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25" name="Input penna 24">
                <a:extLst>
                  <a:ext uri="{FF2B5EF4-FFF2-40B4-BE49-F238E27FC236}">
                    <a16:creationId xmlns:a16="http://schemas.microsoft.com/office/drawing/2014/main" id="{DF9B6AED-0D84-1B93-9F1F-0495D1C31765}"/>
                  </a:ext>
                </a:extLst>
              </p14:cNvPr>
              <p14:cNvContentPartPr/>
              <p14:nvPr/>
            </p14:nvContentPartPr>
            <p14:xfrm>
              <a:off x="253744" y="1283600"/>
              <a:ext cx="9155880" cy="190800"/>
            </p14:xfrm>
          </p:contentPart>
        </mc:Choice>
        <mc:Fallback>
          <p:pic>
            <p:nvPicPr>
              <p:cNvPr id="25" name="Input penna 24">
                <a:extLst>
                  <a:ext uri="{FF2B5EF4-FFF2-40B4-BE49-F238E27FC236}">
                    <a16:creationId xmlns:a16="http://schemas.microsoft.com/office/drawing/2014/main" id="{DF9B6AED-0D84-1B93-9F1F-0495D1C31765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46184" y="1276040"/>
                <a:ext cx="9171000" cy="20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26" name="Input penna 25">
                <a:extLst>
                  <a:ext uri="{FF2B5EF4-FFF2-40B4-BE49-F238E27FC236}">
                    <a16:creationId xmlns:a16="http://schemas.microsoft.com/office/drawing/2014/main" id="{AEB87EB2-0DC7-8421-DC41-629C350E6D29}"/>
                  </a:ext>
                </a:extLst>
              </p14:cNvPr>
              <p14:cNvContentPartPr/>
              <p14:nvPr/>
            </p14:nvContentPartPr>
            <p14:xfrm>
              <a:off x="1099744" y="1495640"/>
              <a:ext cx="32400" cy="365040"/>
            </p14:xfrm>
          </p:contentPart>
        </mc:Choice>
        <mc:Fallback>
          <p:pic>
            <p:nvPicPr>
              <p:cNvPr id="26" name="Input penna 25">
                <a:extLst>
                  <a:ext uri="{FF2B5EF4-FFF2-40B4-BE49-F238E27FC236}">
                    <a16:creationId xmlns:a16="http://schemas.microsoft.com/office/drawing/2014/main" id="{AEB87EB2-0DC7-8421-DC41-629C350E6D29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092184" y="1488080"/>
                <a:ext cx="47520" cy="38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27" name="Input penna 26">
                <a:extLst>
                  <a:ext uri="{FF2B5EF4-FFF2-40B4-BE49-F238E27FC236}">
                    <a16:creationId xmlns:a16="http://schemas.microsoft.com/office/drawing/2014/main" id="{EA3C9D81-3E22-85D5-A529-9328E9AA939F}"/>
                  </a:ext>
                </a:extLst>
              </p14:cNvPr>
              <p14:cNvContentPartPr/>
              <p14:nvPr/>
            </p14:nvContentPartPr>
            <p14:xfrm>
              <a:off x="938824" y="1786880"/>
              <a:ext cx="371880" cy="85680"/>
            </p14:xfrm>
          </p:contentPart>
        </mc:Choice>
        <mc:Fallback>
          <p:pic>
            <p:nvPicPr>
              <p:cNvPr id="27" name="Input penna 26">
                <a:extLst>
                  <a:ext uri="{FF2B5EF4-FFF2-40B4-BE49-F238E27FC236}">
                    <a16:creationId xmlns:a16="http://schemas.microsoft.com/office/drawing/2014/main" id="{EA3C9D81-3E22-85D5-A529-9328E9AA939F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931264" y="1779680"/>
                <a:ext cx="386640" cy="10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30" name="Input penna 29">
                <a:extLst>
                  <a:ext uri="{FF2B5EF4-FFF2-40B4-BE49-F238E27FC236}">
                    <a16:creationId xmlns:a16="http://schemas.microsoft.com/office/drawing/2014/main" id="{4A31A887-6DD4-D46C-F191-DF93D344CE30}"/>
                  </a:ext>
                </a:extLst>
              </p14:cNvPr>
              <p14:cNvContentPartPr/>
              <p14:nvPr/>
            </p14:nvContentPartPr>
            <p14:xfrm>
              <a:off x="114064" y="2195480"/>
              <a:ext cx="203760" cy="315360"/>
            </p14:xfrm>
          </p:contentPart>
        </mc:Choice>
        <mc:Fallback>
          <p:pic>
            <p:nvPicPr>
              <p:cNvPr id="30" name="Input penna 29">
                <a:extLst>
                  <a:ext uri="{FF2B5EF4-FFF2-40B4-BE49-F238E27FC236}">
                    <a16:creationId xmlns:a16="http://schemas.microsoft.com/office/drawing/2014/main" id="{4A31A887-6DD4-D46C-F191-DF93D344CE30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06504" y="2187920"/>
                <a:ext cx="218880" cy="33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68DC30B2-63E2-9D7B-3645-FB271E958E6E}"/>
                  </a:ext>
                </a:extLst>
              </p14:cNvPr>
              <p14:cNvContentPartPr/>
              <p14:nvPr/>
            </p14:nvContentPartPr>
            <p14:xfrm>
              <a:off x="391264" y="2222840"/>
              <a:ext cx="153720" cy="12348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68DC30B2-63E2-9D7B-3645-FB271E958E6E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383704" y="2215280"/>
                <a:ext cx="168840" cy="13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515E4B7A-4091-617C-79BD-0D950C7EC9B5}"/>
                  </a:ext>
                </a:extLst>
              </p14:cNvPr>
              <p14:cNvContentPartPr/>
              <p14:nvPr/>
            </p14:nvContentPartPr>
            <p14:xfrm>
              <a:off x="595744" y="2216000"/>
              <a:ext cx="30240" cy="9576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515E4B7A-4091-617C-79BD-0D950C7EC9B5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588184" y="2208440"/>
                <a:ext cx="45360" cy="11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C349E30E-A786-0C9A-8828-60589BC84225}"/>
                  </a:ext>
                </a:extLst>
              </p14:cNvPr>
              <p14:cNvContentPartPr/>
              <p14:nvPr/>
            </p14:nvContentPartPr>
            <p14:xfrm>
              <a:off x="744784" y="2213840"/>
              <a:ext cx="77040" cy="10080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C349E30E-A786-0C9A-8828-60589BC84225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737224" y="2206280"/>
                <a:ext cx="92160" cy="11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612E1148-B8CD-EBEA-1161-E434A484D80C}"/>
                  </a:ext>
                </a:extLst>
              </p14:cNvPr>
              <p14:cNvContentPartPr/>
              <p14:nvPr/>
            </p14:nvContentPartPr>
            <p14:xfrm>
              <a:off x="952504" y="2081000"/>
              <a:ext cx="11160" cy="16884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612E1148-B8CD-EBEA-1161-E434A484D80C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944944" y="2073440"/>
                <a:ext cx="26280" cy="18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ACD67F48-F421-0A69-1360-40D5E59A7E18}"/>
                  </a:ext>
                </a:extLst>
              </p14:cNvPr>
              <p14:cNvContentPartPr/>
              <p14:nvPr/>
            </p14:nvContentPartPr>
            <p14:xfrm>
              <a:off x="1041064" y="2184320"/>
              <a:ext cx="86760" cy="17820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ACD67F48-F421-0A69-1360-40D5E59A7E18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1033504" y="2176760"/>
                <a:ext cx="101880" cy="19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13A34169-663E-2E2D-B1F5-433994E04EF7}"/>
                  </a:ext>
                </a:extLst>
              </p14:cNvPr>
              <p14:cNvContentPartPr/>
              <p14:nvPr/>
            </p14:nvContentPartPr>
            <p14:xfrm>
              <a:off x="1287304" y="2354600"/>
              <a:ext cx="29160" cy="10224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13A34169-663E-2E2D-B1F5-433994E04EF7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1279744" y="2347040"/>
                <a:ext cx="44280" cy="11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13256FAF-BBC5-C9AC-0061-48836BEF56AB}"/>
                  </a:ext>
                </a:extLst>
              </p14:cNvPr>
              <p14:cNvContentPartPr/>
              <p14:nvPr/>
            </p14:nvContentPartPr>
            <p14:xfrm>
              <a:off x="1751704" y="2169560"/>
              <a:ext cx="219960" cy="146880"/>
            </p14:xfrm>
          </p:contentPart>
        </mc:Choice>
        <mc:Fallback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13256FAF-BBC5-C9AC-0061-48836BEF56AB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1744144" y="2162000"/>
                <a:ext cx="235080" cy="16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BC10E46D-6C3D-688C-99F9-1C1802ABCF78}"/>
                  </a:ext>
                </a:extLst>
              </p14:cNvPr>
              <p14:cNvContentPartPr/>
              <p14:nvPr/>
            </p14:nvContentPartPr>
            <p14:xfrm>
              <a:off x="2023504" y="2148320"/>
              <a:ext cx="119520" cy="18324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BC10E46D-6C3D-688C-99F9-1C1802ABCF78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2015944" y="2141120"/>
                <a:ext cx="134640" cy="19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19506EAE-4656-0AAA-A300-7C876B365D83}"/>
                  </a:ext>
                </a:extLst>
              </p14:cNvPr>
              <p14:cNvContentPartPr/>
              <p14:nvPr/>
            </p14:nvContentPartPr>
            <p14:xfrm>
              <a:off x="2264344" y="2168480"/>
              <a:ext cx="155880" cy="11448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9506EAE-4656-0AAA-A300-7C876B365D83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2256784" y="2160920"/>
                <a:ext cx="171000" cy="12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71984E4F-231B-6AF3-A458-BBFD5529EBD4}"/>
                  </a:ext>
                </a:extLst>
              </p14:cNvPr>
              <p14:cNvContentPartPr/>
              <p14:nvPr/>
            </p14:nvContentPartPr>
            <p14:xfrm>
              <a:off x="2492224" y="2195120"/>
              <a:ext cx="95040" cy="71280"/>
            </p14:xfrm>
          </p:contentPart>
        </mc:Choice>
        <mc:Fallback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71984E4F-231B-6AF3-A458-BBFD5529EBD4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2484664" y="2187560"/>
                <a:ext cx="110160" cy="8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3A9498F7-96C7-63A7-A346-A60648DCF0F3}"/>
                  </a:ext>
                </a:extLst>
              </p14:cNvPr>
              <p14:cNvContentPartPr/>
              <p14:nvPr/>
            </p14:nvContentPartPr>
            <p14:xfrm>
              <a:off x="2686984" y="2172800"/>
              <a:ext cx="68400" cy="120240"/>
            </p14:xfrm>
          </p:contentPart>
        </mc:Choice>
        <mc:Fallback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3A9498F7-96C7-63A7-A346-A60648DCF0F3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2679784" y="2165240"/>
                <a:ext cx="83520" cy="13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42" name="Input penna 41">
                <a:extLst>
                  <a:ext uri="{FF2B5EF4-FFF2-40B4-BE49-F238E27FC236}">
                    <a16:creationId xmlns:a16="http://schemas.microsoft.com/office/drawing/2014/main" id="{93548453-5C80-5811-19C4-BDF4F10B290F}"/>
                  </a:ext>
                </a:extLst>
              </p14:cNvPr>
              <p14:cNvContentPartPr/>
              <p14:nvPr/>
            </p14:nvContentPartPr>
            <p14:xfrm>
              <a:off x="2808664" y="2170640"/>
              <a:ext cx="140040" cy="200880"/>
            </p14:xfrm>
          </p:contentPart>
        </mc:Choice>
        <mc:Fallback>
          <p:pic>
            <p:nvPicPr>
              <p:cNvPr id="42" name="Input penna 41">
                <a:extLst>
                  <a:ext uri="{FF2B5EF4-FFF2-40B4-BE49-F238E27FC236}">
                    <a16:creationId xmlns:a16="http://schemas.microsoft.com/office/drawing/2014/main" id="{93548453-5C80-5811-19C4-BDF4F10B290F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2801104" y="2163080"/>
                <a:ext cx="15516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37099A04-5513-62AB-CAA8-99CAC7EB560A}"/>
                  </a:ext>
                </a:extLst>
              </p14:cNvPr>
              <p14:cNvContentPartPr/>
              <p14:nvPr/>
            </p14:nvContentPartPr>
            <p14:xfrm>
              <a:off x="262024" y="2885600"/>
              <a:ext cx="164520" cy="336960"/>
            </p14:xfrm>
          </p:contentPart>
        </mc:Choice>
        <mc:Fallback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37099A04-5513-62AB-CAA8-99CAC7EB560A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254824" y="2878040"/>
                <a:ext cx="179640" cy="35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D7E55543-B565-06FF-1677-CCEB43FEA5F5}"/>
                  </a:ext>
                </a:extLst>
              </p14:cNvPr>
              <p14:cNvContentPartPr/>
              <p14:nvPr/>
            </p14:nvContentPartPr>
            <p14:xfrm>
              <a:off x="538144" y="3024200"/>
              <a:ext cx="135360" cy="203400"/>
            </p14:xfrm>
          </p:contentPart>
        </mc:Choice>
        <mc:Fallback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D7E55543-B565-06FF-1677-CCEB43FEA5F5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530584" y="3016640"/>
                <a:ext cx="150480" cy="21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45" name="Input penna 44">
                <a:extLst>
                  <a:ext uri="{FF2B5EF4-FFF2-40B4-BE49-F238E27FC236}">
                    <a16:creationId xmlns:a16="http://schemas.microsoft.com/office/drawing/2014/main" id="{F0F893B5-FEC3-1A00-39FD-F08AAA16BD7D}"/>
                  </a:ext>
                </a:extLst>
              </p14:cNvPr>
              <p14:cNvContentPartPr/>
              <p14:nvPr/>
            </p14:nvContentPartPr>
            <p14:xfrm>
              <a:off x="764944" y="3090800"/>
              <a:ext cx="62280" cy="132480"/>
            </p14:xfrm>
          </p:contentPart>
        </mc:Choice>
        <mc:Fallback>
          <p:pic>
            <p:nvPicPr>
              <p:cNvPr id="45" name="Input penna 44">
                <a:extLst>
                  <a:ext uri="{FF2B5EF4-FFF2-40B4-BE49-F238E27FC236}">
                    <a16:creationId xmlns:a16="http://schemas.microsoft.com/office/drawing/2014/main" id="{F0F893B5-FEC3-1A00-39FD-F08AAA16BD7D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757744" y="3083240"/>
                <a:ext cx="77400" cy="14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46" name="Input penna 45">
                <a:extLst>
                  <a:ext uri="{FF2B5EF4-FFF2-40B4-BE49-F238E27FC236}">
                    <a16:creationId xmlns:a16="http://schemas.microsoft.com/office/drawing/2014/main" id="{8DD54405-E3DA-1473-B57A-57A8CD1B0F96}"/>
                  </a:ext>
                </a:extLst>
              </p14:cNvPr>
              <p14:cNvContentPartPr/>
              <p14:nvPr/>
            </p14:nvContentPartPr>
            <p14:xfrm>
              <a:off x="932344" y="3085400"/>
              <a:ext cx="5760" cy="162360"/>
            </p14:xfrm>
          </p:contentPart>
        </mc:Choice>
        <mc:Fallback>
          <p:pic>
            <p:nvPicPr>
              <p:cNvPr id="46" name="Input penna 45">
                <a:extLst>
                  <a:ext uri="{FF2B5EF4-FFF2-40B4-BE49-F238E27FC236}">
                    <a16:creationId xmlns:a16="http://schemas.microsoft.com/office/drawing/2014/main" id="{8DD54405-E3DA-1473-B57A-57A8CD1B0F96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924784" y="3077840"/>
                <a:ext cx="20880" cy="17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6">
            <p14:nvContentPartPr>
              <p14:cNvPr id="47" name="Input penna 46">
                <a:extLst>
                  <a:ext uri="{FF2B5EF4-FFF2-40B4-BE49-F238E27FC236}">
                    <a16:creationId xmlns:a16="http://schemas.microsoft.com/office/drawing/2014/main" id="{DA2EDC55-B443-5F5D-0529-268D81C34E88}"/>
                  </a:ext>
                </a:extLst>
              </p14:cNvPr>
              <p14:cNvContentPartPr/>
              <p14:nvPr/>
            </p14:nvContentPartPr>
            <p14:xfrm>
              <a:off x="1047544" y="3091880"/>
              <a:ext cx="262440" cy="191160"/>
            </p14:xfrm>
          </p:contentPart>
        </mc:Choice>
        <mc:Fallback>
          <p:pic>
            <p:nvPicPr>
              <p:cNvPr id="47" name="Input penna 46">
                <a:extLst>
                  <a:ext uri="{FF2B5EF4-FFF2-40B4-BE49-F238E27FC236}">
                    <a16:creationId xmlns:a16="http://schemas.microsoft.com/office/drawing/2014/main" id="{DA2EDC55-B443-5F5D-0529-268D81C34E88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1039984" y="3084320"/>
                <a:ext cx="277560" cy="20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8">
            <p14:nvContentPartPr>
              <p14:cNvPr id="48" name="Input penna 47">
                <a:extLst>
                  <a:ext uri="{FF2B5EF4-FFF2-40B4-BE49-F238E27FC236}">
                    <a16:creationId xmlns:a16="http://schemas.microsoft.com/office/drawing/2014/main" id="{52249BA2-30AC-9172-328C-13D159DED525}"/>
                  </a:ext>
                </a:extLst>
              </p14:cNvPr>
              <p14:cNvContentPartPr/>
              <p14:nvPr/>
            </p14:nvContentPartPr>
            <p14:xfrm>
              <a:off x="1417264" y="2844560"/>
              <a:ext cx="5760" cy="268560"/>
            </p14:xfrm>
          </p:contentPart>
        </mc:Choice>
        <mc:Fallback>
          <p:pic>
            <p:nvPicPr>
              <p:cNvPr id="48" name="Input penna 47">
                <a:extLst>
                  <a:ext uri="{FF2B5EF4-FFF2-40B4-BE49-F238E27FC236}">
                    <a16:creationId xmlns:a16="http://schemas.microsoft.com/office/drawing/2014/main" id="{52249BA2-30AC-9172-328C-13D159DED525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1409704" y="2837000"/>
                <a:ext cx="20880" cy="28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0">
            <p14:nvContentPartPr>
              <p14:cNvPr id="49" name="Input penna 48">
                <a:extLst>
                  <a:ext uri="{FF2B5EF4-FFF2-40B4-BE49-F238E27FC236}">
                    <a16:creationId xmlns:a16="http://schemas.microsoft.com/office/drawing/2014/main" id="{E26FB362-52C3-D9F4-BC31-41CE99D9D2DD}"/>
                  </a:ext>
                </a:extLst>
              </p14:cNvPr>
              <p14:cNvContentPartPr/>
              <p14:nvPr/>
            </p14:nvContentPartPr>
            <p14:xfrm>
              <a:off x="1424464" y="3038600"/>
              <a:ext cx="66240" cy="37080"/>
            </p14:xfrm>
          </p:contentPart>
        </mc:Choice>
        <mc:Fallback>
          <p:pic>
            <p:nvPicPr>
              <p:cNvPr id="49" name="Input penna 48">
                <a:extLst>
                  <a:ext uri="{FF2B5EF4-FFF2-40B4-BE49-F238E27FC236}">
                    <a16:creationId xmlns:a16="http://schemas.microsoft.com/office/drawing/2014/main" id="{E26FB362-52C3-D9F4-BC31-41CE99D9D2DD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1416904" y="3031040"/>
                <a:ext cx="81360" cy="5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2">
            <p14:nvContentPartPr>
              <p14:cNvPr id="50" name="Input penna 49">
                <a:extLst>
                  <a:ext uri="{FF2B5EF4-FFF2-40B4-BE49-F238E27FC236}">
                    <a16:creationId xmlns:a16="http://schemas.microsoft.com/office/drawing/2014/main" id="{8B4A2824-AF00-B46C-A74D-C08C2B7AF6F8}"/>
                  </a:ext>
                </a:extLst>
              </p14:cNvPr>
              <p14:cNvContentPartPr/>
              <p14:nvPr/>
            </p14:nvContentPartPr>
            <p14:xfrm>
              <a:off x="1591864" y="2956520"/>
              <a:ext cx="111240" cy="191160"/>
            </p14:xfrm>
          </p:contentPart>
        </mc:Choice>
        <mc:Fallback>
          <p:pic>
            <p:nvPicPr>
              <p:cNvPr id="50" name="Input penna 49">
                <a:extLst>
                  <a:ext uri="{FF2B5EF4-FFF2-40B4-BE49-F238E27FC236}">
                    <a16:creationId xmlns:a16="http://schemas.microsoft.com/office/drawing/2014/main" id="{8B4A2824-AF00-B46C-A74D-C08C2B7AF6F8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1584304" y="2948960"/>
                <a:ext cx="126360" cy="20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4">
            <p14:nvContentPartPr>
              <p14:cNvPr id="51" name="Input penna 50">
                <a:extLst>
                  <a:ext uri="{FF2B5EF4-FFF2-40B4-BE49-F238E27FC236}">
                    <a16:creationId xmlns:a16="http://schemas.microsoft.com/office/drawing/2014/main" id="{4172D204-6BF6-E749-05BC-93CA0E5F250F}"/>
                  </a:ext>
                </a:extLst>
              </p14:cNvPr>
              <p14:cNvContentPartPr/>
              <p14:nvPr/>
            </p14:nvContentPartPr>
            <p14:xfrm>
              <a:off x="2328064" y="2785880"/>
              <a:ext cx="203760" cy="333360"/>
            </p14:xfrm>
          </p:contentPart>
        </mc:Choice>
        <mc:Fallback>
          <p:pic>
            <p:nvPicPr>
              <p:cNvPr id="51" name="Input penna 50">
                <a:extLst>
                  <a:ext uri="{FF2B5EF4-FFF2-40B4-BE49-F238E27FC236}">
                    <a16:creationId xmlns:a16="http://schemas.microsoft.com/office/drawing/2014/main" id="{4172D204-6BF6-E749-05BC-93CA0E5F250F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2320504" y="2778320"/>
                <a:ext cx="218880" cy="34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6">
            <p14:nvContentPartPr>
              <p14:cNvPr id="52" name="Input penna 51">
                <a:extLst>
                  <a:ext uri="{FF2B5EF4-FFF2-40B4-BE49-F238E27FC236}">
                    <a16:creationId xmlns:a16="http://schemas.microsoft.com/office/drawing/2014/main" id="{EB5BDE9D-73EA-E1C5-F7E5-7CD60D4B8EEF}"/>
                  </a:ext>
                </a:extLst>
              </p14:cNvPr>
              <p14:cNvContentPartPr/>
              <p14:nvPr/>
            </p14:nvContentPartPr>
            <p14:xfrm>
              <a:off x="2575384" y="2944640"/>
              <a:ext cx="136800" cy="111960"/>
            </p14:xfrm>
          </p:contentPart>
        </mc:Choice>
        <mc:Fallback>
          <p:pic>
            <p:nvPicPr>
              <p:cNvPr id="52" name="Input penna 51">
                <a:extLst>
                  <a:ext uri="{FF2B5EF4-FFF2-40B4-BE49-F238E27FC236}">
                    <a16:creationId xmlns:a16="http://schemas.microsoft.com/office/drawing/2014/main" id="{EB5BDE9D-73EA-E1C5-F7E5-7CD60D4B8EEF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2567824" y="2937080"/>
                <a:ext cx="15192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8">
            <p14:nvContentPartPr>
              <p14:cNvPr id="53" name="Input penna 52">
                <a:extLst>
                  <a:ext uri="{FF2B5EF4-FFF2-40B4-BE49-F238E27FC236}">
                    <a16:creationId xmlns:a16="http://schemas.microsoft.com/office/drawing/2014/main" id="{51DEE6D8-19AD-C95E-D20E-932B3F6F34E5}"/>
                  </a:ext>
                </a:extLst>
              </p14:cNvPr>
              <p14:cNvContentPartPr/>
              <p14:nvPr/>
            </p14:nvContentPartPr>
            <p14:xfrm>
              <a:off x="2784184" y="2731520"/>
              <a:ext cx="27000" cy="319680"/>
            </p14:xfrm>
          </p:contentPart>
        </mc:Choice>
        <mc:Fallback>
          <p:pic>
            <p:nvPicPr>
              <p:cNvPr id="53" name="Input penna 52">
                <a:extLst>
                  <a:ext uri="{FF2B5EF4-FFF2-40B4-BE49-F238E27FC236}">
                    <a16:creationId xmlns:a16="http://schemas.microsoft.com/office/drawing/2014/main" id="{51DEE6D8-19AD-C95E-D20E-932B3F6F34E5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2776624" y="2723960"/>
                <a:ext cx="42120" cy="33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0">
            <p14:nvContentPartPr>
              <p14:cNvPr id="54" name="Input penna 53">
                <a:extLst>
                  <a:ext uri="{FF2B5EF4-FFF2-40B4-BE49-F238E27FC236}">
                    <a16:creationId xmlns:a16="http://schemas.microsoft.com/office/drawing/2014/main" id="{99DB3932-4F4A-BD20-BF9E-ACFB7DA403C5}"/>
                  </a:ext>
                </a:extLst>
              </p14:cNvPr>
              <p14:cNvContentPartPr/>
              <p14:nvPr/>
            </p14:nvContentPartPr>
            <p14:xfrm>
              <a:off x="2965264" y="3035360"/>
              <a:ext cx="11160" cy="19080"/>
            </p14:xfrm>
          </p:contentPart>
        </mc:Choice>
        <mc:Fallback>
          <p:pic>
            <p:nvPicPr>
              <p:cNvPr id="54" name="Input penna 53">
                <a:extLst>
                  <a:ext uri="{FF2B5EF4-FFF2-40B4-BE49-F238E27FC236}">
                    <a16:creationId xmlns:a16="http://schemas.microsoft.com/office/drawing/2014/main" id="{99DB3932-4F4A-BD20-BF9E-ACFB7DA403C5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2957704" y="3027800"/>
                <a:ext cx="26280" cy="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2">
            <p14:nvContentPartPr>
              <p14:cNvPr id="55" name="Input penna 54">
                <a:extLst>
                  <a:ext uri="{FF2B5EF4-FFF2-40B4-BE49-F238E27FC236}">
                    <a16:creationId xmlns:a16="http://schemas.microsoft.com/office/drawing/2014/main" id="{D4F47C29-1701-1485-FC25-7183DE68C364}"/>
                  </a:ext>
                </a:extLst>
              </p14:cNvPr>
              <p14:cNvContentPartPr/>
              <p14:nvPr/>
            </p14:nvContentPartPr>
            <p14:xfrm>
              <a:off x="3096304" y="3036440"/>
              <a:ext cx="27000" cy="14760"/>
            </p14:xfrm>
          </p:contentPart>
        </mc:Choice>
        <mc:Fallback>
          <p:pic>
            <p:nvPicPr>
              <p:cNvPr id="55" name="Input penna 54">
                <a:extLst>
                  <a:ext uri="{FF2B5EF4-FFF2-40B4-BE49-F238E27FC236}">
                    <a16:creationId xmlns:a16="http://schemas.microsoft.com/office/drawing/2014/main" id="{D4F47C29-1701-1485-FC25-7183DE68C364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3088744" y="3028880"/>
                <a:ext cx="42120" cy="2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56" name="Input penna 55">
                <a:extLst>
                  <a:ext uri="{FF2B5EF4-FFF2-40B4-BE49-F238E27FC236}">
                    <a16:creationId xmlns:a16="http://schemas.microsoft.com/office/drawing/2014/main" id="{F71444E5-AB4F-3E12-7EE7-0D8AA8C77EC5}"/>
                  </a:ext>
                </a:extLst>
              </p14:cNvPr>
              <p14:cNvContentPartPr/>
              <p14:nvPr/>
            </p14:nvContentPartPr>
            <p14:xfrm>
              <a:off x="3253984" y="3064160"/>
              <a:ext cx="4680" cy="3600"/>
            </p14:xfrm>
          </p:contentPart>
        </mc:Choice>
        <mc:Fallback>
          <p:pic>
            <p:nvPicPr>
              <p:cNvPr id="56" name="Input penna 55">
                <a:extLst>
                  <a:ext uri="{FF2B5EF4-FFF2-40B4-BE49-F238E27FC236}">
                    <a16:creationId xmlns:a16="http://schemas.microsoft.com/office/drawing/2014/main" id="{F71444E5-AB4F-3E12-7EE7-0D8AA8C77EC5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3246424" y="3056600"/>
                <a:ext cx="19800" cy="1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6">
            <p14:nvContentPartPr>
              <p14:cNvPr id="2188" name="Input penna 2187">
                <a:extLst>
                  <a:ext uri="{FF2B5EF4-FFF2-40B4-BE49-F238E27FC236}">
                    <a16:creationId xmlns:a16="http://schemas.microsoft.com/office/drawing/2014/main" id="{FBB87872-73A3-80E0-CB42-1E0130A7F029}"/>
                  </a:ext>
                </a:extLst>
              </p14:cNvPr>
              <p14:cNvContentPartPr/>
              <p14:nvPr/>
            </p14:nvContentPartPr>
            <p14:xfrm>
              <a:off x="201544" y="5393000"/>
              <a:ext cx="223920" cy="333720"/>
            </p14:xfrm>
          </p:contentPart>
        </mc:Choice>
        <mc:Fallback>
          <p:pic>
            <p:nvPicPr>
              <p:cNvPr id="2188" name="Input penna 2187">
                <a:extLst>
                  <a:ext uri="{FF2B5EF4-FFF2-40B4-BE49-F238E27FC236}">
                    <a16:creationId xmlns:a16="http://schemas.microsoft.com/office/drawing/2014/main" id="{FBB87872-73A3-80E0-CB42-1E0130A7F029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193984" y="5385440"/>
                <a:ext cx="239040" cy="34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2189" name="Input penna 2188">
                <a:extLst>
                  <a:ext uri="{FF2B5EF4-FFF2-40B4-BE49-F238E27FC236}">
                    <a16:creationId xmlns:a16="http://schemas.microsoft.com/office/drawing/2014/main" id="{47136D62-C35D-FF4B-CED9-CA37D6BAA40F}"/>
                  </a:ext>
                </a:extLst>
              </p14:cNvPr>
              <p14:cNvContentPartPr/>
              <p14:nvPr/>
            </p14:nvContentPartPr>
            <p14:xfrm>
              <a:off x="454984" y="5466800"/>
              <a:ext cx="197640" cy="226440"/>
            </p14:xfrm>
          </p:contentPart>
        </mc:Choice>
        <mc:Fallback>
          <p:pic>
            <p:nvPicPr>
              <p:cNvPr id="2189" name="Input penna 2188">
                <a:extLst>
                  <a:ext uri="{FF2B5EF4-FFF2-40B4-BE49-F238E27FC236}">
                    <a16:creationId xmlns:a16="http://schemas.microsoft.com/office/drawing/2014/main" id="{47136D62-C35D-FF4B-CED9-CA37D6BAA40F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447424" y="5459240"/>
                <a:ext cx="212760" cy="24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0">
            <p14:nvContentPartPr>
              <p14:cNvPr id="2190" name="Input penna 2189">
                <a:extLst>
                  <a:ext uri="{FF2B5EF4-FFF2-40B4-BE49-F238E27FC236}">
                    <a16:creationId xmlns:a16="http://schemas.microsoft.com/office/drawing/2014/main" id="{EDA64ABD-042C-A52A-B7E4-2799B21F12E9}"/>
                  </a:ext>
                </a:extLst>
              </p14:cNvPr>
              <p14:cNvContentPartPr/>
              <p14:nvPr/>
            </p14:nvContentPartPr>
            <p14:xfrm>
              <a:off x="711664" y="5413520"/>
              <a:ext cx="110160" cy="185400"/>
            </p14:xfrm>
          </p:contentPart>
        </mc:Choice>
        <mc:Fallback>
          <p:pic>
            <p:nvPicPr>
              <p:cNvPr id="2190" name="Input penna 2189">
                <a:extLst>
                  <a:ext uri="{FF2B5EF4-FFF2-40B4-BE49-F238E27FC236}">
                    <a16:creationId xmlns:a16="http://schemas.microsoft.com/office/drawing/2014/main" id="{EDA64ABD-042C-A52A-B7E4-2799B21F12E9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704464" y="5405960"/>
                <a:ext cx="125280" cy="20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2">
            <p14:nvContentPartPr>
              <p14:cNvPr id="2191" name="Input penna 2190">
                <a:extLst>
                  <a:ext uri="{FF2B5EF4-FFF2-40B4-BE49-F238E27FC236}">
                    <a16:creationId xmlns:a16="http://schemas.microsoft.com/office/drawing/2014/main" id="{622D9F9B-BB35-7A87-014C-77B508C5D1CB}"/>
                  </a:ext>
                </a:extLst>
              </p14:cNvPr>
              <p14:cNvContentPartPr/>
              <p14:nvPr/>
            </p14:nvContentPartPr>
            <p14:xfrm>
              <a:off x="837664" y="5417120"/>
              <a:ext cx="119520" cy="236880"/>
            </p14:xfrm>
          </p:contentPart>
        </mc:Choice>
        <mc:Fallback>
          <p:pic>
            <p:nvPicPr>
              <p:cNvPr id="2191" name="Input penna 2190">
                <a:extLst>
                  <a:ext uri="{FF2B5EF4-FFF2-40B4-BE49-F238E27FC236}">
                    <a16:creationId xmlns:a16="http://schemas.microsoft.com/office/drawing/2014/main" id="{622D9F9B-BB35-7A87-014C-77B508C5D1CB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830104" y="5409560"/>
                <a:ext cx="134640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4">
            <p14:nvContentPartPr>
              <p14:cNvPr id="2192" name="Input penna 2191">
                <a:extLst>
                  <a:ext uri="{FF2B5EF4-FFF2-40B4-BE49-F238E27FC236}">
                    <a16:creationId xmlns:a16="http://schemas.microsoft.com/office/drawing/2014/main" id="{ACA84C4D-2400-A21C-0849-5A0D1062531A}"/>
                  </a:ext>
                </a:extLst>
              </p14:cNvPr>
              <p14:cNvContentPartPr/>
              <p14:nvPr/>
            </p14:nvContentPartPr>
            <p14:xfrm>
              <a:off x="1039984" y="5476520"/>
              <a:ext cx="79200" cy="129600"/>
            </p14:xfrm>
          </p:contentPart>
        </mc:Choice>
        <mc:Fallback>
          <p:pic>
            <p:nvPicPr>
              <p:cNvPr id="2192" name="Input penna 2191">
                <a:extLst>
                  <a:ext uri="{FF2B5EF4-FFF2-40B4-BE49-F238E27FC236}">
                    <a16:creationId xmlns:a16="http://schemas.microsoft.com/office/drawing/2014/main" id="{ACA84C4D-2400-A21C-0849-5A0D1062531A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1032424" y="5468960"/>
                <a:ext cx="94320" cy="14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6">
            <p14:nvContentPartPr>
              <p14:cNvPr id="2193" name="Input penna 2192">
                <a:extLst>
                  <a:ext uri="{FF2B5EF4-FFF2-40B4-BE49-F238E27FC236}">
                    <a16:creationId xmlns:a16="http://schemas.microsoft.com/office/drawing/2014/main" id="{CB2FB684-17AE-275E-03AB-34123F78A222}"/>
                  </a:ext>
                </a:extLst>
              </p14:cNvPr>
              <p14:cNvContentPartPr/>
              <p14:nvPr/>
            </p14:nvContentPartPr>
            <p14:xfrm>
              <a:off x="1236184" y="5454560"/>
              <a:ext cx="99360" cy="83520"/>
            </p14:xfrm>
          </p:contentPart>
        </mc:Choice>
        <mc:Fallback>
          <p:pic>
            <p:nvPicPr>
              <p:cNvPr id="2193" name="Input penna 2192">
                <a:extLst>
                  <a:ext uri="{FF2B5EF4-FFF2-40B4-BE49-F238E27FC236}">
                    <a16:creationId xmlns:a16="http://schemas.microsoft.com/office/drawing/2014/main" id="{CB2FB684-17AE-275E-03AB-34123F78A222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1228624" y="5447000"/>
                <a:ext cx="114480" cy="9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8">
            <p14:nvContentPartPr>
              <p14:cNvPr id="2194" name="Input penna 2193">
                <a:extLst>
                  <a:ext uri="{FF2B5EF4-FFF2-40B4-BE49-F238E27FC236}">
                    <a16:creationId xmlns:a16="http://schemas.microsoft.com/office/drawing/2014/main" id="{A36062BE-B7D8-7E7B-DA78-1FA9B5BABE72}"/>
                  </a:ext>
                </a:extLst>
              </p14:cNvPr>
              <p14:cNvContentPartPr/>
              <p14:nvPr/>
            </p14:nvContentPartPr>
            <p14:xfrm>
              <a:off x="1482064" y="5375720"/>
              <a:ext cx="6840" cy="183240"/>
            </p14:xfrm>
          </p:contentPart>
        </mc:Choice>
        <mc:Fallback>
          <p:pic>
            <p:nvPicPr>
              <p:cNvPr id="2194" name="Input penna 2193">
                <a:extLst>
                  <a:ext uri="{FF2B5EF4-FFF2-40B4-BE49-F238E27FC236}">
                    <a16:creationId xmlns:a16="http://schemas.microsoft.com/office/drawing/2014/main" id="{A36062BE-B7D8-7E7B-DA78-1FA9B5BABE72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1474504" y="5368160"/>
                <a:ext cx="21960" cy="19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0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D5C533DA-180F-A71B-C5D2-A5B44D50C9A9}"/>
                  </a:ext>
                </a:extLst>
              </p14:cNvPr>
              <p14:cNvContentPartPr/>
              <p14:nvPr/>
            </p14:nvContentPartPr>
            <p14:xfrm>
              <a:off x="471184" y="444440"/>
              <a:ext cx="346320" cy="48420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D5C533DA-180F-A71B-C5D2-A5B44D50C9A9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463624" y="436880"/>
                <a:ext cx="361440" cy="49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2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28FA0FFF-446F-280A-D442-686463AE0753}"/>
                  </a:ext>
                </a:extLst>
              </p14:cNvPr>
              <p14:cNvContentPartPr/>
              <p14:nvPr/>
            </p14:nvContentPartPr>
            <p14:xfrm>
              <a:off x="914344" y="567560"/>
              <a:ext cx="79200" cy="46944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28FA0FFF-446F-280A-D442-686463AE0753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906784" y="560000"/>
                <a:ext cx="94320" cy="48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4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82C11EAE-2259-CCBB-9564-A1F77F9DB950}"/>
                  </a:ext>
                </a:extLst>
              </p14:cNvPr>
              <p14:cNvContentPartPr/>
              <p14:nvPr/>
            </p14:nvContentPartPr>
            <p14:xfrm>
              <a:off x="1076344" y="561080"/>
              <a:ext cx="105840" cy="45540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82C11EAE-2259-CCBB-9564-A1F77F9DB950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1068784" y="553520"/>
                <a:ext cx="120960" cy="47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6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BCCF3C99-26DD-FF72-F4B3-8E8FF89C44AB}"/>
                  </a:ext>
                </a:extLst>
              </p14:cNvPr>
              <p14:cNvContentPartPr/>
              <p14:nvPr/>
            </p14:nvContentPartPr>
            <p14:xfrm>
              <a:off x="1162384" y="587360"/>
              <a:ext cx="397800" cy="32256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BCCF3C99-26DD-FF72-F4B3-8E8FF89C44AB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1154824" y="579800"/>
                <a:ext cx="412920" cy="33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8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70B98D9C-436C-CD6D-5786-F4A7D6511FA9}"/>
                  </a:ext>
                </a:extLst>
              </p14:cNvPr>
              <p14:cNvContentPartPr/>
              <p14:nvPr/>
            </p14:nvContentPartPr>
            <p14:xfrm>
              <a:off x="1530664" y="587000"/>
              <a:ext cx="226440" cy="32832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70B98D9C-436C-CD6D-5786-F4A7D6511FA9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1523104" y="579440"/>
                <a:ext cx="241560" cy="34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0">
            <p14:nvContentPartPr>
              <p14:cNvPr id="2197" name="Input penna 2196">
                <a:extLst>
                  <a:ext uri="{FF2B5EF4-FFF2-40B4-BE49-F238E27FC236}">
                    <a16:creationId xmlns:a16="http://schemas.microsoft.com/office/drawing/2014/main" id="{1157AEAA-0A56-0F6E-6CBC-7F39B62C987E}"/>
                  </a:ext>
                </a:extLst>
              </p14:cNvPr>
              <p14:cNvContentPartPr/>
              <p14:nvPr/>
            </p14:nvContentPartPr>
            <p14:xfrm>
              <a:off x="266344" y="283880"/>
              <a:ext cx="96480" cy="1103400"/>
            </p14:xfrm>
          </p:contentPart>
        </mc:Choice>
        <mc:Fallback>
          <p:pic>
            <p:nvPicPr>
              <p:cNvPr id="2197" name="Input penna 2196">
                <a:extLst>
                  <a:ext uri="{FF2B5EF4-FFF2-40B4-BE49-F238E27FC236}">
                    <a16:creationId xmlns:a16="http://schemas.microsoft.com/office/drawing/2014/main" id="{1157AEAA-0A56-0F6E-6CBC-7F39B62C987E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258784" y="276320"/>
                <a:ext cx="111600" cy="111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2">
            <p14:nvContentPartPr>
              <p14:cNvPr id="2198" name="Input penna 2197">
                <a:extLst>
                  <a:ext uri="{FF2B5EF4-FFF2-40B4-BE49-F238E27FC236}">
                    <a16:creationId xmlns:a16="http://schemas.microsoft.com/office/drawing/2014/main" id="{518B7E03-51DE-5780-FA61-F9A940A5DAF0}"/>
                  </a:ext>
                </a:extLst>
              </p14:cNvPr>
              <p14:cNvContentPartPr/>
              <p14:nvPr/>
            </p14:nvContentPartPr>
            <p14:xfrm>
              <a:off x="263104" y="216200"/>
              <a:ext cx="1888200" cy="1267560"/>
            </p14:xfrm>
          </p:contentPart>
        </mc:Choice>
        <mc:Fallback>
          <p:pic>
            <p:nvPicPr>
              <p:cNvPr id="2198" name="Input penna 2197">
                <a:extLst>
                  <a:ext uri="{FF2B5EF4-FFF2-40B4-BE49-F238E27FC236}">
                    <a16:creationId xmlns:a16="http://schemas.microsoft.com/office/drawing/2014/main" id="{518B7E03-51DE-5780-FA61-F9A940A5DAF0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255904" y="208640"/>
                <a:ext cx="1903320" cy="128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4">
            <p14:nvContentPartPr>
              <p14:cNvPr id="2199" name="Input penna 2198">
                <a:extLst>
                  <a:ext uri="{FF2B5EF4-FFF2-40B4-BE49-F238E27FC236}">
                    <a16:creationId xmlns:a16="http://schemas.microsoft.com/office/drawing/2014/main" id="{482B865B-F17C-D1BD-A272-A312548A6E9E}"/>
                  </a:ext>
                </a:extLst>
              </p14:cNvPr>
              <p14:cNvContentPartPr/>
              <p14:nvPr/>
            </p14:nvContentPartPr>
            <p14:xfrm>
              <a:off x="2904424" y="4070720"/>
              <a:ext cx="271800" cy="375120"/>
            </p14:xfrm>
          </p:contentPart>
        </mc:Choice>
        <mc:Fallback>
          <p:pic>
            <p:nvPicPr>
              <p:cNvPr id="2199" name="Input penna 2198">
                <a:extLst>
                  <a:ext uri="{FF2B5EF4-FFF2-40B4-BE49-F238E27FC236}">
                    <a16:creationId xmlns:a16="http://schemas.microsoft.com/office/drawing/2014/main" id="{482B865B-F17C-D1BD-A272-A312548A6E9E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2896864" y="4063160"/>
                <a:ext cx="286920" cy="39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6">
            <p14:nvContentPartPr>
              <p14:cNvPr id="2200" name="Input penna 2199">
                <a:extLst>
                  <a:ext uri="{FF2B5EF4-FFF2-40B4-BE49-F238E27FC236}">
                    <a16:creationId xmlns:a16="http://schemas.microsoft.com/office/drawing/2014/main" id="{04486FC9-6C61-9980-B44A-A7980FFA37A3}"/>
                  </a:ext>
                </a:extLst>
              </p14:cNvPr>
              <p14:cNvContentPartPr/>
              <p14:nvPr/>
            </p14:nvContentPartPr>
            <p14:xfrm>
              <a:off x="3252904" y="4096280"/>
              <a:ext cx="141120" cy="147600"/>
            </p14:xfrm>
          </p:contentPart>
        </mc:Choice>
        <mc:Fallback>
          <p:pic>
            <p:nvPicPr>
              <p:cNvPr id="2200" name="Input penna 2199">
                <a:extLst>
                  <a:ext uri="{FF2B5EF4-FFF2-40B4-BE49-F238E27FC236}">
                    <a16:creationId xmlns:a16="http://schemas.microsoft.com/office/drawing/2014/main" id="{04486FC9-6C61-9980-B44A-A7980FFA37A3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3245344" y="4088720"/>
                <a:ext cx="156240" cy="16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8">
            <p14:nvContentPartPr>
              <p14:cNvPr id="2201" name="Input penna 2200">
                <a:extLst>
                  <a:ext uri="{FF2B5EF4-FFF2-40B4-BE49-F238E27FC236}">
                    <a16:creationId xmlns:a16="http://schemas.microsoft.com/office/drawing/2014/main" id="{C9A8B07E-B0F4-A727-117D-1C44E35AA83E}"/>
                  </a:ext>
                </a:extLst>
              </p14:cNvPr>
              <p14:cNvContentPartPr/>
              <p14:nvPr/>
            </p14:nvContentPartPr>
            <p14:xfrm>
              <a:off x="3477904" y="4128680"/>
              <a:ext cx="66240" cy="76680"/>
            </p14:xfrm>
          </p:contentPart>
        </mc:Choice>
        <mc:Fallback>
          <p:pic>
            <p:nvPicPr>
              <p:cNvPr id="2201" name="Input penna 2200">
                <a:extLst>
                  <a:ext uri="{FF2B5EF4-FFF2-40B4-BE49-F238E27FC236}">
                    <a16:creationId xmlns:a16="http://schemas.microsoft.com/office/drawing/2014/main" id="{C9A8B07E-B0F4-A727-117D-1C44E35AA83E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3470344" y="4121120"/>
                <a:ext cx="81360" cy="9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0">
            <p14:nvContentPartPr>
              <p14:cNvPr id="2202" name="Input penna 2201">
                <a:extLst>
                  <a:ext uri="{FF2B5EF4-FFF2-40B4-BE49-F238E27FC236}">
                    <a16:creationId xmlns:a16="http://schemas.microsoft.com/office/drawing/2014/main" id="{4498011E-C6DA-5968-1E87-D79C2E63D576}"/>
                  </a:ext>
                </a:extLst>
              </p14:cNvPr>
              <p14:cNvContentPartPr/>
              <p14:nvPr/>
            </p14:nvContentPartPr>
            <p14:xfrm>
              <a:off x="3620464" y="4069640"/>
              <a:ext cx="108000" cy="143280"/>
            </p14:xfrm>
          </p:contentPart>
        </mc:Choice>
        <mc:Fallback>
          <p:pic>
            <p:nvPicPr>
              <p:cNvPr id="2202" name="Input penna 2201">
                <a:extLst>
                  <a:ext uri="{FF2B5EF4-FFF2-40B4-BE49-F238E27FC236}">
                    <a16:creationId xmlns:a16="http://schemas.microsoft.com/office/drawing/2014/main" id="{4498011E-C6DA-5968-1E87-D79C2E63D576}"/>
                  </a:ext>
                </a:extLst>
              </p:cNvPr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3612904" y="4062080"/>
                <a:ext cx="123120" cy="15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2">
            <p14:nvContentPartPr>
              <p14:cNvPr id="2203" name="Input penna 2202">
                <a:extLst>
                  <a:ext uri="{FF2B5EF4-FFF2-40B4-BE49-F238E27FC236}">
                    <a16:creationId xmlns:a16="http://schemas.microsoft.com/office/drawing/2014/main" id="{4A911346-33AD-4655-A500-94F0AD66EF1C}"/>
                  </a:ext>
                </a:extLst>
              </p14:cNvPr>
              <p14:cNvContentPartPr/>
              <p14:nvPr/>
            </p14:nvContentPartPr>
            <p14:xfrm>
              <a:off x="3780304" y="3830240"/>
              <a:ext cx="56520" cy="375120"/>
            </p14:xfrm>
          </p:contentPart>
        </mc:Choice>
        <mc:Fallback>
          <p:pic>
            <p:nvPicPr>
              <p:cNvPr id="2203" name="Input penna 2202">
                <a:extLst>
                  <a:ext uri="{FF2B5EF4-FFF2-40B4-BE49-F238E27FC236}">
                    <a16:creationId xmlns:a16="http://schemas.microsoft.com/office/drawing/2014/main" id="{4A911346-33AD-4655-A500-94F0AD66EF1C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3772744" y="3822680"/>
                <a:ext cx="71280" cy="39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4">
            <p14:nvContentPartPr>
              <p14:cNvPr id="2204" name="Input penna 2203">
                <a:extLst>
                  <a:ext uri="{FF2B5EF4-FFF2-40B4-BE49-F238E27FC236}">
                    <a16:creationId xmlns:a16="http://schemas.microsoft.com/office/drawing/2014/main" id="{EC12D180-E6E1-0999-7F8E-BDD192ACC560}"/>
                  </a:ext>
                </a:extLst>
              </p14:cNvPr>
              <p14:cNvContentPartPr/>
              <p14:nvPr/>
            </p14:nvContentPartPr>
            <p14:xfrm>
              <a:off x="3882904" y="4076120"/>
              <a:ext cx="109080" cy="180000"/>
            </p14:xfrm>
          </p:contentPart>
        </mc:Choice>
        <mc:Fallback>
          <p:pic>
            <p:nvPicPr>
              <p:cNvPr id="2204" name="Input penna 2203">
                <a:extLst>
                  <a:ext uri="{FF2B5EF4-FFF2-40B4-BE49-F238E27FC236}">
                    <a16:creationId xmlns:a16="http://schemas.microsoft.com/office/drawing/2014/main" id="{EC12D180-E6E1-0999-7F8E-BDD192ACC560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3875704" y="4068920"/>
                <a:ext cx="124200" cy="19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6">
            <p14:nvContentPartPr>
              <p14:cNvPr id="2215" name="Input penna 2214">
                <a:extLst>
                  <a:ext uri="{FF2B5EF4-FFF2-40B4-BE49-F238E27FC236}">
                    <a16:creationId xmlns:a16="http://schemas.microsoft.com/office/drawing/2014/main" id="{3DC0A6C9-C22C-609E-1B5B-0AD6CEDDBD2D}"/>
                  </a:ext>
                </a:extLst>
              </p14:cNvPr>
              <p14:cNvContentPartPr/>
              <p14:nvPr/>
            </p14:nvContentPartPr>
            <p14:xfrm>
              <a:off x="2730904" y="4844360"/>
              <a:ext cx="5518440" cy="311040"/>
            </p14:xfrm>
          </p:contentPart>
        </mc:Choice>
        <mc:Fallback>
          <p:pic>
            <p:nvPicPr>
              <p:cNvPr id="2215" name="Input penna 2214">
                <a:extLst>
                  <a:ext uri="{FF2B5EF4-FFF2-40B4-BE49-F238E27FC236}">
                    <a16:creationId xmlns:a16="http://schemas.microsoft.com/office/drawing/2014/main" id="{3DC0A6C9-C22C-609E-1B5B-0AD6CEDDBD2D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2723344" y="4836800"/>
                <a:ext cx="5533560" cy="32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8">
            <p14:nvContentPartPr>
              <p14:cNvPr id="2222" name="Input penna 2221">
                <a:extLst>
                  <a:ext uri="{FF2B5EF4-FFF2-40B4-BE49-F238E27FC236}">
                    <a16:creationId xmlns:a16="http://schemas.microsoft.com/office/drawing/2014/main" id="{58F3DDF1-D149-D5E9-CD8B-964697EAF9F3}"/>
                  </a:ext>
                </a:extLst>
              </p14:cNvPr>
              <p14:cNvContentPartPr/>
              <p14:nvPr/>
            </p14:nvContentPartPr>
            <p14:xfrm>
              <a:off x="3316624" y="269480"/>
              <a:ext cx="3853800" cy="5992200"/>
            </p14:xfrm>
          </p:contentPart>
        </mc:Choice>
        <mc:Fallback>
          <p:pic>
            <p:nvPicPr>
              <p:cNvPr id="2222" name="Input penna 2221">
                <a:extLst>
                  <a:ext uri="{FF2B5EF4-FFF2-40B4-BE49-F238E27FC236}">
                    <a16:creationId xmlns:a16="http://schemas.microsoft.com/office/drawing/2014/main" id="{58F3DDF1-D149-D5E9-CD8B-964697EAF9F3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3309064" y="261920"/>
                <a:ext cx="3868920" cy="600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0">
            <p14:nvContentPartPr>
              <p14:cNvPr id="2225" name="Input penna 2224">
                <a:extLst>
                  <a:ext uri="{FF2B5EF4-FFF2-40B4-BE49-F238E27FC236}">
                    <a16:creationId xmlns:a16="http://schemas.microsoft.com/office/drawing/2014/main" id="{C371EC2E-EFFE-A3BA-9DD3-5C18D7BE8771}"/>
                  </a:ext>
                </a:extLst>
              </p14:cNvPr>
              <p14:cNvContentPartPr/>
              <p14:nvPr/>
            </p14:nvContentPartPr>
            <p14:xfrm>
              <a:off x="3294304" y="131960"/>
              <a:ext cx="271080" cy="183960"/>
            </p14:xfrm>
          </p:contentPart>
        </mc:Choice>
        <mc:Fallback>
          <p:pic>
            <p:nvPicPr>
              <p:cNvPr id="2225" name="Input penna 2224">
                <a:extLst>
                  <a:ext uri="{FF2B5EF4-FFF2-40B4-BE49-F238E27FC236}">
                    <a16:creationId xmlns:a16="http://schemas.microsoft.com/office/drawing/2014/main" id="{C371EC2E-EFFE-A3BA-9DD3-5C18D7BE8771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3287104" y="124400"/>
                <a:ext cx="286200" cy="19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2">
            <p14:nvContentPartPr>
              <p14:cNvPr id="2228" name="Input penna 2227">
                <a:extLst>
                  <a:ext uri="{FF2B5EF4-FFF2-40B4-BE49-F238E27FC236}">
                    <a16:creationId xmlns:a16="http://schemas.microsoft.com/office/drawing/2014/main" id="{C6216955-69DD-A064-8A28-64EEB4759332}"/>
                  </a:ext>
                </a:extLst>
              </p14:cNvPr>
              <p14:cNvContentPartPr/>
              <p14:nvPr/>
            </p14:nvContentPartPr>
            <p14:xfrm>
              <a:off x="4098904" y="1507520"/>
              <a:ext cx="250560" cy="277560"/>
            </p14:xfrm>
          </p:contentPart>
        </mc:Choice>
        <mc:Fallback>
          <p:pic>
            <p:nvPicPr>
              <p:cNvPr id="2228" name="Input penna 2227">
                <a:extLst>
                  <a:ext uri="{FF2B5EF4-FFF2-40B4-BE49-F238E27FC236}">
                    <a16:creationId xmlns:a16="http://schemas.microsoft.com/office/drawing/2014/main" id="{C6216955-69DD-A064-8A28-64EEB4759332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4091344" y="1499960"/>
                <a:ext cx="265680" cy="29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4">
            <p14:nvContentPartPr>
              <p14:cNvPr id="2229" name="Input penna 2228">
                <a:extLst>
                  <a:ext uri="{FF2B5EF4-FFF2-40B4-BE49-F238E27FC236}">
                    <a16:creationId xmlns:a16="http://schemas.microsoft.com/office/drawing/2014/main" id="{DF1FA7A5-29DD-BF22-35CF-23AE0854760F}"/>
                  </a:ext>
                </a:extLst>
              </p14:cNvPr>
              <p14:cNvContentPartPr/>
              <p14:nvPr/>
            </p14:nvContentPartPr>
            <p14:xfrm>
              <a:off x="4434424" y="1580240"/>
              <a:ext cx="204120" cy="182520"/>
            </p14:xfrm>
          </p:contentPart>
        </mc:Choice>
        <mc:Fallback>
          <p:pic>
            <p:nvPicPr>
              <p:cNvPr id="2229" name="Input penna 2228">
                <a:extLst>
                  <a:ext uri="{FF2B5EF4-FFF2-40B4-BE49-F238E27FC236}">
                    <a16:creationId xmlns:a16="http://schemas.microsoft.com/office/drawing/2014/main" id="{DF1FA7A5-29DD-BF22-35CF-23AE0854760F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4426864" y="1572680"/>
                <a:ext cx="218880" cy="19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6">
            <p14:nvContentPartPr>
              <p14:cNvPr id="2230" name="Input penna 2229">
                <a:extLst>
                  <a:ext uri="{FF2B5EF4-FFF2-40B4-BE49-F238E27FC236}">
                    <a16:creationId xmlns:a16="http://schemas.microsoft.com/office/drawing/2014/main" id="{0A21CF20-926A-9727-B780-E83A67C438EC}"/>
                  </a:ext>
                </a:extLst>
              </p14:cNvPr>
              <p14:cNvContentPartPr/>
              <p14:nvPr/>
            </p14:nvContentPartPr>
            <p14:xfrm>
              <a:off x="4818904" y="1382240"/>
              <a:ext cx="187920" cy="400680"/>
            </p14:xfrm>
          </p:contentPart>
        </mc:Choice>
        <mc:Fallback>
          <p:pic>
            <p:nvPicPr>
              <p:cNvPr id="2230" name="Input penna 2229">
                <a:extLst>
                  <a:ext uri="{FF2B5EF4-FFF2-40B4-BE49-F238E27FC236}">
                    <a16:creationId xmlns:a16="http://schemas.microsoft.com/office/drawing/2014/main" id="{0A21CF20-926A-9727-B780-E83A67C438EC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4811344" y="1375040"/>
                <a:ext cx="203040" cy="41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8">
            <p14:nvContentPartPr>
              <p14:cNvPr id="2231" name="Input penna 2230">
                <a:extLst>
                  <a:ext uri="{FF2B5EF4-FFF2-40B4-BE49-F238E27FC236}">
                    <a16:creationId xmlns:a16="http://schemas.microsoft.com/office/drawing/2014/main" id="{0898FB79-9770-C331-5E40-D97A96962590}"/>
                  </a:ext>
                </a:extLst>
              </p14:cNvPr>
              <p14:cNvContentPartPr/>
              <p14:nvPr/>
            </p14:nvContentPartPr>
            <p14:xfrm>
              <a:off x="5078104" y="1592480"/>
              <a:ext cx="138960" cy="208440"/>
            </p14:xfrm>
          </p:contentPart>
        </mc:Choice>
        <mc:Fallback>
          <p:pic>
            <p:nvPicPr>
              <p:cNvPr id="2231" name="Input penna 2230">
                <a:extLst>
                  <a:ext uri="{FF2B5EF4-FFF2-40B4-BE49-F238E27FC236}">
                    <a16:creationId xmlns:a16="http://schemas.microsoft.com/office/drawing/2014/main" id="{0898FB79-9770-C331-5E40-D97A96962590}"/>
                  </a:ext>
                </a:extLst>
              </p:cNvPr>
              <p:cNvPicPr/>
              <p:nvPr/>
            </p:nvPicPr>
            <p:blipFill>
              <a:blip r:embed="rId159"/>
              <a:stretch>
                <a:fillRect/>
              </a:stretch>
            </p:blipFill>
            <p:spPr>
              <a:xfrm>
                <a:off x="5070544" y="1584920"/>
                <a:ext cx="154080" cy="22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0">
            <p14:nvContentPartPr>
              <p14:cNvPr id="2232" name="Input penna 2231">
                <a:extLst>
                  <a:ext uri="{FF2B5EF4-FFF2-40B4-BE49-F238E27FC236}">
                    <a16:creationId xmlns:a16="http://schemas.microsoft.com/office/drawing/2014/main" id="{F888A80A-CEE9-8C0A-0795-A0491E6E5D72}"/>
                  </a:ext>
                </a:extLst>
              </p14:cNvPr>
              <p14:cNvContentPartPr/>
              <p14:nvPr/>
            </p14:nvContentPartPr>
            <p14:xfrm>
              <a:off x="5241184" y="1646120"/>
              <a:ext cx="105840" cy="204840"/>
            </p14:xfrm>
          </p:contentPart>
        </mc:Choice>
        <mc:Fallback>
          <p:pic>
            <p:nvPicPr>
              <p:cNvPr id="2232" name="Input penna 2231">
                <a:extLst>
                  <a:ext uri="{FF2B5EF4-FFF2-40B4-BE49-F238E27FC236}">
                    <a16:creationId xmlns:a16="http://schemas.microsoft.com/office/drawing/2014/main" id="{F888A80A-CEE9-8C0A-0795-A0491E6E5D72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5233624" y="1638920"/>
                <a:ext cx="120960" cy="21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2">
            <p14:nvContentPartPr>
              <p14:cNvPr id="2233" name="Input penna 2232">
                <a:extLst>
                  <a:ext uri="{FF2B5EF4-FFF2-40B4-BE49-F238E27FC236}">
                    <a16:creationId xmlns:a16="http://schemas.microsoft.com/office/drawing/2014/main" id="{04BF4D2D-921A-BD1D-D77F-5213AE8914CF}"/>
                  </a:ext>
                </a:extLst>
              </p14:cNvPr>
              <p14:cNvContentPartPr/>
              <p14:nvPr/>
            </p14:nvContentPartPr>
            <p14:xfrm>
              <a:off x="5396704" y="1638560"/>
              <a:ext cx="106920" cy="155520"/>
            </p14:xfrm>
          </p:contentPart>
        </mc:Choice>
        <mc:Fallback>
          <p:pic>
            <p:nvPicPr>
              <p:cNvPr id="2233" name="Input penna 2232">
                <a:extLst>
                  <a:ext uri="{FF2B5EF4-FFF2-40B4-BE49-F238E27FC236}">
                    <a16:creationId xmlns:a16="http://schemas.microsoft.com/office/drawing/2014/main" id="{04BF4D2D-921A-BD1D-D77F-5213AE8914CF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5389144" y="1631000"/>
                <a:ext cx="122040" cy="17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4">
            <p14:nvContentPartPr>
              <p14:cNvPr id="2234" name="Input penna 2233">
                <a:extLst>
                  <a:ext uri="{FF2B5EF4-FFF2-40B4-BE49-F238E27FC236}">
                    <a16:creationId xmlns:a16="http://schemas.microsoft.com/office/drawing/2014/main" id="{E76F7A97-448A-C849-3D3A-D8575954E355}"/>
                  </a:ext>
                </a:extLst>
              </p14:cNvPr>
              <p14:cNvContentPartPr/>
              <p14:nvPr/>
            </p14:nvContentPartPr>
            <p14:xfrm>
              <a:off x="5613784" y="1649720"/>
              <a:ext cx="112320" cy="196560"/>
            </p14:xfrm>
          </p:contentPart>
        </mc:Choice>
        <mc:Fallback>
          <p:pic>
            <p:nvPicPr>
              <p:cNvPr id="2234" name="Input penna 2233">
                <a:extLst>
                  <a:ext uri="{FF2B5EF4-FFF2-40B4-BE49-F238E27FC236}">
                    <a16:creationId xmlns:a16="http://schemas.microsoft.com/office/drawing/2014/main" id="{E76F7A97-448A-C849-3D3A-D8575954E355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5606584" y="1642160"/>
                <a:ext cx="127440" cy="21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6">
            <p14:nvContentPartPr>
              <p14:cNvPr id="2235" name="Input penna 2234">
                <a:extLst>
                  <a:ext uri="{FF2B5EF4-FFF2-40B4-BE49-F238E27FC236}">
                    <a16:creationId xmlns:a16="http://schemas.microsoft.com/office/drawing/2014/main" id="{FF207830-F797-8768-09E2-781821BCCD7F}"/>
                  </a:ext>
                </a:extLst>
              </p14:cNvPr>
              <p14:cNvContentPartPr/>
              <p14:nvPr/>
            </p14:nvContentPartPr>
            <p14:xfrm>
              <a:off x="6216064" y="1067240"/>
              <a:ext cx="3511080" cy="201240"/>
            </p14:xfrm>
          </p:contentPart>
        </mc:Choice>
        <mc:Fallback>
          <p:pic>
            <p:nvPicPr>
              <p:cNvPr id="2235" name="Input penna 2234">
                <a:extLst>
                  <a:ext uri="{FF2B5EF4-FFF2-40B4-BE49-F238E27FC236}">
                    <a16:creationId xmlns:a16="http://schemas.microsoft.com/office/drawing/2014/main" id="{FF207830-F797-8768-09E2-781821BCCD7F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6208504" y="1059680"/>
                <a:ext cx="3526200" cy="21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8">
            <p14:nvContentPartPr>
              <p14:cNvPr id="2236" name="Input penna 2235">
                <a:extLst>
                  <a:ext uri="{FF2B5EF4-FFF2-40B4-BE49-F238E27FC236}">
                    <a16:creationId xmlns:a16="http://schemas.microsoft.com/office/drawing/2014/main" id="{DAECB93A-CD30-90E2-94F7-53AB6C436A2D}"/>
                  </a:ext>
                </a:extLst>
              </p14:cNvPr>
              <p14:cNvContentPartPr/>
              <p14:nvPr/>
            </p14:nvContentPartPr>
            <p14:xfrm>
              <a:off x="6362944" y="45560"/>
              <a:ext cx="2933640" cy="1055880"/>
            </p14:xfrm>
          </p:contentPart>
        </mc:Choice>
        <mc:Fallback>
          <p:pic>
            <p:nvPicPr>
              <p:cNvPr id="2236" name="Input penna 2235">
                <a:extLst>
                  <a:ext uri="{FF2B5EF4-FFF2-40B4-BE49-F238E27FC236}">
                    <a16:creationId xmlns:a16="http://schemas.microsoft.com/office/drawing/2014/main" id="{DAECB93A-CD30-90E2-94F7-53AB6C436A2D}"/>
                  </a:ext>
                </a:extLst>
              </p:cNvPr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6355384" y="38000"/>
                <a:ext cx="2948760" cy="1071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268" name="Gruppo 2267">
            <a:extLst>
              <a:ext uri="{FF2B5EF4-FFF2-40B4-BE49-F238E27FC236}">
                <a16:creationId xmlns:a16="http://schemas.microsoft.com/office/drawing/2014/main" id="{596337EC-76BE-7175-BB52-50079F5B4F0C}"/>
              </a:ext>
            </a:extLst>
          </p:cNvPr>
          <p:cNvGrpSpPr/>
          <p:nvPr/>
        </p:nvGrpSpPr>
        <p:grpSpPr>
          <a:xfrm>
            <a:off x="6186184" y="1303400"/>
            <a:ext cx="2495520" cy="855360"/>
            <a:chOff x="6186184" y="1303400"/>
            <a:chExt cx="2495520" cy="855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2239" name="Input penna 2238">
                  <a:extLst>
                    <a:ext uri="{FF2B5EF4-FFF2-40B4-BE49-F238E27FC236}">
                      <a16:creationId xmlns:a16="http://schemas.microsoft.com/office/drawing/2014/main" id="{F7674BEC-0493-8690-AC64-E9720F4E7CB4}"/>
                    </a:ext>
                  </a:extLst>
                </p14:cNvPr>
                <p14:cNvContentPartPr/>
                <p14:nvPr/>
              </p14:nvContentPartPr>
              <p14:xfrm>
                <a:off x="6634744" y="1505360"/>
                <a:ext cx="208080" cy="41400"/>
              </p14:xfrm>
            </p:contentPart>
          </mc:Choice>
          <mc:Fallback>
            <p:pic>
              <p:nvPicPr>
                <p:cNvPr id="2239" name="Input penna 2238">
                  <a:extLst>
                    <a:ext uri="{FF2B5EF4-FFF2-40B4-BE49-F238E27FC236}">
                      <a16:creationId xmlns:a16="http://schemas.microsoft.com/office/drawing/2014/main" id="{F7674BEC-0493-8690-AC64-E9720F4E7CB4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6627184" y="1497800"/>
                  <a:ext cx="22320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2240" name="Input penna 2239">
                  <a:extLst>
                    <a:ext uri="{FF2B5EF4-FFF2-40B4-BE49-F238E27FC236}">
                      <a16:creationId xmlns:a16="http://schemas.microsoft.com/office/drawing/2014/main" id="{59258F90-5F6F-5105-FB8E-BCB75A499227}"/>
                    </a:ext>
                  </a:extLst>
                </p14:cNvPr>
                <p14:cNvContentPartPr/>
                <p14:nvPr/>
              </p14:nvContentPartPr>
              <p14:xfrm>
                <a:off x="6655984" y="1464320"/>
                <a:ext cx="207720" cy="349560"/>
              </p14:xfrm>
            </p:contentPart>
          </mc:Choice>
          <mc:Fallback>
            <p:pic>
              <p:nvPicPr>
                <p:cNvPr id="2240" name="Input penna 2239">
                  <a:extLst>
                    <a:ext uri="{FF2B5EF4-FFF2-40B4-BE49-F238E27FC236}">
                      <a16:creationId xmlns:a16="http://schemas.microsoft.com/office/drawing/2014/main" id="{59258F90-5F6F-5105-FB8E-BCB75A499227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6648424" y="1456760"/>
                  <a:ext cx="222840" cy="36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2241" name="Input penna 2240">
                  <a:extLst>
                    <a:ext uri="{FF2B5EF4-FFF2-40B4-BE49-F238E27FC236}">
                      <a16:creationId xmlns:a16="http://schemas.microsoft.com/office/drawing/2014/main" id="{C45BDDB9-1060-5764-379E-FE75B315330C}"/>
                    </a:ext>
                  </a:extLst>
                </p14:cNvPr>
                <p14:cNvContentPartPr/>
                <p14:nvPr/>
              </p14:nvContentPartPr>
              <p14:xfrm>
                <a:off x="6886024" y="1497800"/>
                <a:ext cx="189000" cy="208800"/>
              </p14:xfrm>
            </p:contentPart>
          </mc:Choice>
          <mc:Fallback>
            <p:pic>
              <p:nvPicPr>
                <p:cNvPr id="2241" name="Input penna 2240">
                  <a:extLst>
                    <a:ext uri="{FF2B5EF4-FFF2-40B4-BE49-F238E27FC236}">
                      <a16:creationId xmlns:a16="http://schemas.microsoft.com/office/drawing/2014/main" id="{C45BDDB9-1060-5764-379E-FE75B315330C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6878464" y="1490240"/>
                  <a:ext cx="20412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2242" name="Input penna 2241">
                  <a:extLst>
                    <a:ext uri="{FF2B5EF4-FFF2-40B4-BE49-F238E27FC236}">
                      <a16:creationId xmlns:a16="http://schemas.microsoft.com/office/drawing/2014/main" id="{153BAD35-DCFF-D5F3-8ED9-F5C28EEEF714}"/>
                    </a:ext>
                  </a:extLst>
                </p14:cNvPr>
                <p14:cNvContentPartPr/>
                <p14:nvPr/>
              </p14:nvContentPartPr>
              <p14:xfrm>
                <a:off x="7114264" y="1489880"/>
                <a:ext cx="134640" cy="135720"/>
              </p14:xfrm>
            </p:contentPart>
          </mc:Choice>
          <mc:Fallback>
            <p:pic>
              <p:nvPicPr>
                <p:cNvPr id="2242" name="Input penna 2241">
                  <a:extLst>
                    <a:ext uri="{FF2B5EF4-FFF2-40B4-BE49-F238E27FC236}">
                      <a16:creationId xmlns:a16="http://schemas.microsoft.com/office/drawing/2014/main" id="{153BAD35-DCFF-D5F3-8ED9-F5C28EEEF714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7106704" y="1482320"/>
                  <a:ext cx="14976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2243" name="Input penna 2242">
                  <a:extLst>
                    <a:ext uri="{FF2B5EF4-FFF2-40B4-BE49-F238E27FC236}">
                      <a16:creationId xmlns:a16="http://schemas.microsoft.com/office/drawing/2014/main" id="{B12DC305-F020-2FF0-4E31-72C0E7257CD4}"/>
                    </a:ext>
                  </a:extLst>
                </p14:cNvPr>
                <p14:cNvContentPartPr/>
                <p14:nvPr/>
              </p14:nvContentPartPr>
              <p14:xfrm>
                <a:off x="7321984" y="1503200"/>
                <a:ext cx="86760" cy="111240"/>
              </p14:xfrm>
            </p:contentPart>
          </mc:Choice>
          <mc:Fallback>
            <p:pic>
              <p:nvPicPr>
                <p:cNvPr id="2243" name="Input penna 2242">
                  <a:extLst>
                    <a:ext uri="{FF2B5EF4-FFF2-40B4-BE49-F238E27FC236}">
                      <a16:creationId xmlns:a16="http://schemas.microsoft.com/office/drawing/2014/main" id="{B12DC305-F020-2FF0-4E31-72C0E7257CD4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7314424" y="1495640"/>
                  <a:ext cx="10188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2246" name="Input penna 2245">
                  <a:extLst>
                    <a:ext uri="{FF2B5EF4-FFF2-40B4-BE49-F238E27FC236}">
                      <a16:creationId xmlns:a16="http://schemas.microsoft.com/office/drawing/2014/main" id="{AC9AF951-0A42-D2AF-4AD6-01D05052C7CC}"/>
                    </a:ext>
                  </a:extLst>
                </p14:cNvPr>
                <p14:cNvContentPartPr/>
                <p14:nvPr/>
              </p14:nvContentPartPr>
              <p14:xfrm>
                <a:off x="6186184" y="1303400"/>
                <a:ext cx="1482120" cy="627840"/>
              </p14:xfrm>
            </p:contentPart>
          </mc:Choice>
          <mc:Fallback>
            <p:pic>
              <p:nvPicPr>
                <p:cNvPr id="2246" name="Input penna 2245">
                  <a:extLst>
                    <a:ext uri="{FF2B5EF4-FFF2-40B4-BE49-F238E27FC236}">
                      <a16:creationId xmlns:a16="http://schemas.microsoft.com/office/drawing/2014/main" id="{AC9AF951-0A42-D2AF-4AD6-01D05052C7CC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6178984" y="1295840"/>
                  <a:ext cx="1497240" cy="64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2249" name="Input penna 2248">
                  <a:extLst>
                    <a:ext uri="{FF2B5EF4-FFF2-40B4-BE49-F238E27FC236}">
                      <a16:creationId xmlns:a16="http://schemas.microsoft.com/office/drawing/2014/main" id="{09544962-C566-6D7C-2189-987D20137421}"/>
                    </a:ext>
                  </a:extLst>
                </p14:cNvPr>
                <p14:cNvContentPartPr/>
                <p14:nvPr/>
              </p14:nvContentPartPr>
              <p14:xfrm>
                <a:off x="7776664" y="1900280"/>
                <a:ext cx="194400" cy="258480"/>
              </p14:xfrm>
            </p:contentPart>
          </mc:Choice>
          <mc:Fallback>
            <p:pic>
              <p:nvPicPr>
                <p:cNvPr id="2249" name="Input penna 2248">
                  <a:extLst>
                    <a:ext uri="{FF2B5EF4-FFF2-40B4-BE49-F238E27FC236}">
                      <a16:creationId xmlns:a16="http://schemas.microsoft.com/office/drawing/2014/main" id="{09544962-C566-6D7C-2189-987D20137421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7769464" y="1892720"/>
                  <a:ext cx="20952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2250" name="Input penna 2249">
                  <a:extLst>
                    <a:ext uri="{FF2B5EF4-FFF2-40B4-BE49-F238E27FC236}">
                      <a16:creationId xmlns:a16="http://schemas.microsoft.com/office/drawing/2014/main" id="{6666F4C9-8695-511B-A873-5B8C4345D80A}"/>
                    </a:ext>
                  </a:extLst>
                </p14:cNvPr>
                <p14:cNvContentPartPr/>
                <p14:nvPr/>
              </p14:nvContentPartPr>
              <p14:xfrm>
                <a:off x="8081584" y="1925480"/>
                <a:ext cx="178200" cy="135000"/>
              </p14:xfrm>
            </p:contentPart>
          </mc:Choice>
          <mc:Fallback>
            <p:pic>
              <p:nvPicPr>
                <p:cNvPr id="2250" name="Input penna 2249">
                  <a:extLst>
                    <a:ext uri="{FF2B5EF4-FFF2-40B4-BE49-F238E27FC236}">
                      <a16:creationId xmlns:a16="http://schemas.microsoft.com/office/drawing/2014/main" id="{6666F4C9-8695-511B-A873-5B8C4345D80A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8074024" y="1917920"/>
                  <a:ext cx="19332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2251" name="Input penna 2250">
                  <a:extLst>
                    <a:ext uri="{FF2B5EF4-FFF2-40B4-BE49-F238E27FC236}">
                      <a16:creationId xmlns:a16="http://schemas.microsoft.com/office/drawing/2014/main" id="{8C06B15B-EB59-4AB5-5D20-428078FDC943}"/>
                    </a:ext>
                  </a:extLst>
                </p14:cNvPr>
                <p14:cNvContentPartPr/>
                <p14:nvPr/>
              </p14:nvContentPartPr>
              <p14:xfrm>
                <a:off x="8357344" y="1764920"/>
                <a:ext cx="116640" cy="254160"/>
              </p14:xfrm>
            </p:contentPart>
          </mc:Choice>
          <mc:Fallback>
            <p:pic>
              <p:nvPicPr>
                <p:cNvPr id="2251" name="Input penna 2250">
                  <a:extLst>
                    <a:ext uri="{FF2B5EF4-FFF2-40B4-BE49-F238E27FC236}">
                      <a16:creationId xmlns:a16="http://schemas.microsoft.com/office/drawing/2014/main" id="{8C06B15B-EB59-4AB5-5D20-428078FDC943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8349784" y="1757360"/>
                  <a:ext cx="13140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2252" name="Input penna 2251">
                  <a:extLst>
                    <a:ext uri="{FF2B5EF4-FFF2-40B4-BE49-F238E27FC236}">
                      <a16:creationId xmlns:a16="http://schemas.microsoft.com/office/drawing/2014/main" id="{CBB19F4F-7A81-B360-00DB-B30451599FC7}"/>
                    </a:ext>
                  </a:extLst>
                </p14:cNvPr>
                <p14:cNvContentPartPr/>
                <p14:nvPr/>
              </p14:nvContentPartPr>
              <p14:xfrm>
                <a:off x="8586664" y="1842320"/>
                <a:ext cx="95040" cy="250920"/>
              </p14:xfrm>
            </p:contentPart>
          </mc:Choice>
          <mc:Fallback>
            <p:pic>
              <p:nvPicPr>
                <p:cNvPr id="2252" name="Input penna 2251">
                  <a:extLst>
                    <a:ext uri="{FF2B5EF4-FFF2-40B4-BE49-F238E27FC236}">
                      <a16:creationId xmlns:a16="http://schemas.microsoft.com/office/drawing/2014/main" id="{CBB19F4F-7A81-B360-00DB-B30451599FC7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8579104" y="1834760"/>
                  <a:ext cx="110160" cy="26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66" name="Gruppo 2265">
            <a:extLst>
              <a:ext uri="{FF2B5EF4-FFF2-40B4-BE49-F238E27FC236}">
                <a16:creationId xmlns:a16="http://schemas.microsoft.com/office/drawing/2014/main" id="{1D3B3FB5-2646-CFA7-B2D5-B27018CDA85F}"/>
              </a:ext>
            </a:extLst>
          </p:cNvPr>
          <p:cNvGrpSpPr/>
          <p:nvPr/>
        </p:nvGrpSpPr>
        <p:grpSpPr>
          <a:xfrm>
            <a:off x="9174544" y="1871480"/>
            <a:ext cx="246600" cy="218880"/>
            <a:chOff x="9174544" y="1871480"/>
            <a:chExt cx="246600" cy="21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2253" name="Input penna 2252">
                  <a:extLst>
                    <a:ext uri="{FF2B5EF4-FFF2-40B4-BE49-F238E27FC236}">
                      <a16:creationId xmlns:a16="http://schemas.microsoft.com/office/drawing/2014/main" id="{91E93904-623B-17A3-6915-2AE00B7A517C}"/>
                    </a:ext>
                  </a:extLst>
                </p14:cNvPr>
                <p14:cNvContentPartPr/>
                <p14:nvPr/>
              </p14:nvContentPartPr>
              <p14:xfrm>
                <a:off x="9174544" y="1871480"/>
                <a:ext cx="50400" cy="218880"/>
              </p14:xfrm>
            </p:contentPart>
          </mc:Choice>
          <mc:Fallback>
            <p:pic>
              <p:nvPicPr>
                <p:cNvPr id="2253" name="Input penna 2252">
                  <a:extLst>
                    <a:ext uri="{FF2B5EF4-FFF2-40B4-BE49-F238E27FC236}">
                      <a16:creationId xmlns:a16="http://schemas.microsoft.com/office/drawing/2014/main" id="{91E93904-623B-17A3-6915-2AE00B7A517C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9166984" y="1863920"/>
                  <a:ext cx="6552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2254" name="Input penna 2253">
                  <a:extLst>
                    <a:ext uri="{FF2B5EF4-FFF2-40B4-BE49-F238E27FC236}">
                      <a16:creationId xmlns:a16="http://schemas.microsoft.com/office/drawing/2014/main" id="{DF698641-2ED3-8CBF-373A-63C369AC3DCD}"/>
                    </a:ext>
                  </a:extLst>
                </p14:cNvPr>
                <p14:cNvContentPartPr/>
                <p14:nvPr/>
              </p14:nvContentPartPr>
              <p14:xfrm>
                <a:off x="9284344" y="1958960"/>
                <a:ext cx="136800" cy="117720"/>
              </p14:xfrm>
            </p:contentPart>
          </mc:Choice>
          <mc:Fallback>
            <p:pic>
              <p:nvPicPr>
                <p:cNvPr id="2254" name="Input penna 2253">
                  <a:extLst>
                    <a:ext uri="{FF2B5EF4-FFF2-40B4-BE49-F238E27FC236}">
                      <a16:creationId xmlns:a16="http://schemas.microsoft.com/office/drawing/2014/main" id="{DF698641-2ED3-8CBF-373A-63C369AC3DCD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9276784" y="1951400"/>
                  <a:ext cx="151920" cy="132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64" name="Gruppo 2263">
            <a:extLst>
              <a:ext uri="{FF2B5EF4-FFF2-40B4-BE49-F238E27FC236}">
                <a16:creationId xmlns:a16="http://schemas.microsoft.com/office/drawing/2014/main" id="{5748BAE8-83BB-0756-CF73-3FB9B50A23E4}"/>
              </a:ext>
            </a:extLst>
          </p:cNvPr>
          <p:cNvGrpSpPr/>
          <p:nvPr/>
        </p:nvGrpSpPr>
        <p:grpSpPr>
          <a:xfrm>
            <a:off x="9986704" y="1978760"/>
            <a:ext cx="1172160" cy="250920"/>
            <a:chOff x="9986704" y="1978760"/>
            <a:chExt cx="1172160" cy="25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2255" name="Input penna 2254">
                  <a:extLst>
                    <a:ext uri="{FF2B5EF4-FFF2-40B4-BE49-F238E27FC236}">
                      <a16:creationId xmlns:a16="http://schemas.microsoft.com/office/drawing/2014/main" id="{88711F9B-2331-CBF9-26AA-A2E1DDF08B63}"/>
                    </a:ext>
                  </a:extLst>
                </p14:cNvPr>
                <p14:cNvContentPartPr/>
                <p14:nvPr/>
              </p14:nvContentPartPr>
              <p14:xfrm>
                <a:off x="9986704" y="1978760"/>
                <a:ext cx="36720" cy="250920"/>
              </p14:xfrm>
            </p:contentPart>
          </mc:Choice>
          <mc:Fallback>
            <p:pic>
              <p:nvPicPr>
                <p:cNvPr id="2255" name="Input penna 2254">
                  <a:extLst>
                    <a:ext uri="{FF2B5EF4-FFF2-40B4-BE49-F238E27FC236}">
                      <a16:creationId xmlns:a16="http://schemas.microsoft.com/office/drawing/2014/main" id="{88711F9B-2331-CBF9-26AA-A2E1DDF08B63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9979144" y="1971200"/>
                  <a:ext cx="5148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2256" name="Input penna 2255">
                  <a:extLst>
                    <a:ext uri="{FF2B5EF4-FFF2-40B4-BE49-F238E27FC236}">
                      <a16:creationId xmlns:a16="http://schemas.microsoft.com/office/drawing/2014/main" id="{67FE6F94-E816-FC46-00B4-63E9EBB70429}"/>
                    </a:ext>
                  </a:extLst>
                </p14:cNvPr>
                <p14:cNvContentPartPr/>
                <p14:nvPr/>
              </p14:nvContentPartPr>
              <p14:xfrm>
                <a:off x="10015144" y="2118440"/>
                <a:ext cx="79200" cy="69120"/>
              </p14:xfrm>
            </p:contentPart>
          </mc:Choice>
          <mc:Fallback>
            <p:pic>
              <p:nvPicPr>
                <p:cNvPr id="2256" name="Input penna 2255">
                  <a:extLst>
                    <a:ext uri="{FF2B5EF4-FFF2-40B4-BE49-F238E27FC236}">
                      <a16:creationId xmlns:a16="http://schemas.microsoft.com/office/drawing/2014/main" id="{67FE6F94-E816-FC46-00B4-63E9EBB70429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10007944" y="2110880"/>
                  <a:ext cx="9432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2257" name="Input penna 2256">
                  <a:extLst>
                    <a:ext uri="{FF2B5EF4-FFF2-40B4-BE49-F238E27FC236}">
                      <a16:creationId xmlns:a16="http://schemas.microsoft.com/office/drawing/2014/main" id="{212E6EA3-B350-4074-5F57-F6DD30D60C9E}"/>
                    </a:ext>
                  </a:extLst>
                </p14:cNvPr>
                <p14:cNvContentPartPr/>
                <p14:nvPr/>
              </p14:nvContentPartPr>
              <p14:xfrm>
                <a:off x="10018384" y="2118440"/>
                <a:ext cx="360" cy="360"/>
              </p14:xfrm>
            </p:contentPart>
          </mc:Choice>
          <mc:Fallback>
            <p:pic>
              <p:nvPicPr>
                <p:cNvPr id="2257" name="Input penna 2256">
                  <a:extLst>
                    <a:ext uri="{FF2B5EF4-FFF2-40B4-BE49-F238E27FC236}">
                      <a16:creationId xmlns:a16="http://schemas.microsoft.com/office/drawing/2014/main" id="{212E6EA3-B350-4074-5F57-F6DD30D60C9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010824" y="211088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2258" name="Input penna 2257">
                  <a:extLst>
                    <a:ext uri="{FF2B5EF4-FFF2-40B4-BE49-F238E27FC236}">
                      <a16:creationId xmlns:a16="http://schemas.microsoft.com/office/drawing/2014/main" id="{283A6E7D-1CCC-C7BB-9FBB-FC2454A493C4}"/>
                    </a:ext>
                  </a:extLst>
                </p14:cNvPr>
                <p14:cNvContentPartPr/>
                <p14:nvPr/>
              </p14:nvContentPartPr>
              <p14:xfrm>
                <a:off x="10018384" y="2118440"/>
                <a:ext cx="360" cy="360"/>
              </p14:xfrm>
            </p:contentPart>
          </mc:Choice>
          <mc:Fallback>
            <p:pic>
              <p:nvPicPr>
                <p:cNvPr id="2258" name="Input penna 2257">
                  <a:extLst>
                    <a:ext uri="{FF2B5EF4-FFF2-40B4-BE49-F238E27FC236}">
                      <a16:creationId xmlns:a16="http://schemas.microsoft.com/office/drawing/2014/main" id="{283A6E7D-1CCC-C7BB-9FBB-FC2454A493C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010824" y="211088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2259" name="Input penna 2258">
                  <a:extLst>
                    <a:ext uri="{FF2B5EF4-FFF2-40B4-BE49-F238E27FC236}">
                      <a16:creationId xmlns:a16="http://schemas.microsoft.com/office/drawing/2014/main" id="{463DE66C-BA16-0FA0-1E9A-8EB3021FAE77}"/>
                    </a:ext>
                  </a:extLst>
                </p14:cNvPr>
                <p14:cNvContentPartPr/>
                <p14:nvPr/>
              </p14:nvContentPartPr>
              <p14:xfrm>
                <a:off x="10244464" y="2049680"/>
                <a:ext cx="111240" cy="103680"/>
              </p14:xfrm>
            </p:contentPart>
          </mc:Choice>
          <mc:Fallback>
            <p:pic>
              <p:nvPicPr>
                <p:cNvPr id="2259" name="Input penna 2258">
                  <a:extLst>
                    <a:ext uri="{FF2B5EF4-FFF2-40B4-BE49-F238E27FC236}">
                      <a16:creationId xmlns:a16="http://schemas.microsoft.com/office/drawing/2014/main" id="{463DE66C-BA16-0FA0-1E9A-8EB3021FAE77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10236904" y="2042120"/>
                  <a:ext cx="12636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2260" name="Input penna 2259">
                  <a:extLst>
                    <a:ext uri="{FF2B5EF4-FFF2-40B4-BE49-F238E27FC236}">
                      <a16:creationId xmlns:a16="http://schemas.microsoft.com/office/drawing/2014/main" id="{9721140C-6BB7-12F1-9139-A82D97533B7B}"/>
                    </a:ext>
                  </a:extLst>
                </p14:cNvPr>
                <p14:cNvContentPartPr/>
                <p14:nvPr/>
              </p14:nvContentPartPr>
              <p14:xfrm>
                <a:off x="10425544" y="2057600"/>
                <a:ext cx="111240" cy="86760"/>
              </p14:xfrm>
            </p:contentPart>
          </mc:Choice>
          <mc:Fallback>
            <p:pic>
              <p:nvPicPr>
                <p:cNvPr id="2260" name="Input penna 2259">
                  <a:extLst>
                    <a:ext uri="{FF2B5EF4-FFF2-40B4-BE49-F238E27FC236}">
                      <a16:creationId xmlns:a16="http://schemas.microsoft.com/office/drawing/2014/main" id="{9721140C-6BB7-12F1-9139-A82D97533B7B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10417984" y="2050040"/>
                  <a:ext cx="12636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2261" name="Input penna 2260">
                  <a:extLst>
                    <a:ext uri="{FF2B5EF4-FFF2-40B4-BE49-F238E27FC236}">
                      <a16:creationId xmlns:a16="http://schemas.microsoft.com/office/drawing/2014/main" id="{9242456D-6AE2-C199-CFC2-CDFF37FB04E2}"/>
                    </a:ext>
                  </a:extLst>
                </p14:cNvPr>
                <p14:cNvContentPartPr/>
                <p14:nvPr/>
              </p14:nvContentPartPr>
              <p14:xfrm>
                <a:off x="10548664" y="1997120"/>
                <a:ext cx="176760" cy="197280"/>
              </p14:xfrm>
            </p:contentPart>
          </mc:Choice>
          <mc:Fallback>
            <p:pic>
              <p:nvPicPr>
                <p:cNvPr id="2261" name="Input penna 2260">
                  <a:extLst>
                    <a:ext uri="{FF2B5EF4-FFF2-40B4-BE49-F238E27FC236}">
                      <a16:creationId xmlns:a16="http://schemas.microsoft.com/office/drawing/2014/main" id="{9242456D-6AE2-C199-CFC2-CDFF37FB04E2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10541104" y="1989560"/>
                  <a:ext cx="19188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2262" name="Input penna 2261">
                  <a:extLst>
                    <a:ext uri="{FF2B5EF4-FFF2-40B4-BE49-F238E27FC236}">
                      <a16:creationId xmlns:a16="http://schemas.microsoft.com/office/drawing/2014/main" id="{4566A46C-3B71-67CD-ECB7-36FCAB8FA497}"/>
                    </a:ext>
                  </a:extLst>
                </p14:cNvPr>
                <p14:cNvContentPartPr/>
                <p14:nvPr/>
              </p14:nvContentPartPr>
              <p14:xfrm>
                <a:off x="10887064" y="2057600"/>
                <a:ext cx="271800" cy="149040"/>
              </p14:xfrm>
            </p:contentPart>
          </mc:Choice>
          <mc:Fallback>
            <p:pic>
              <p:nvPicPr>
                <p:cNvPr id="2262" name="Input penna 2261">
                  <a:extLst>
                    <a:ext uri="{FF2B5EF4-FFF2-40B4-BE49-F238E27FC236}">
                      <a16:creationId xmlns:a16="http://schemas.microsoft.com/office/drawing/2014/main" id="{4566A46C-3B71-67CD-ECB7-36FCAB8FA497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10879504" y="2050040"/>
                  <a:ext cx="286920" cy="16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76" name="Gruppo 2275">
            <a:extLst>
              <a:ext uri="{FF2B5EF4-FFF2-40B4-BE49-F238E27FC236}">
                <a16:creationId xmlns:a16="http://schemas.microsoft.com/office/drawing/2014/main" id="{FFFA81EB-8014-3DFA-43CF-8E9EBBBCF3B0}"/>
              </a:ext>
            </a:extLst>
          </p:cNvPr>
          <p:cNvGrpSpPr/>
          <p:nvPr/>
        </p:nvGrpSpPr>
        <p:grpSpPr>
          <a:xfrm>
            <a:off x="4349464" y="3388880"/>
            <a:ext cx="2574360" cy="1252080"/>
            <a:chOff x="4349464" y="3388880"/>
            <a:chExt cx="2574360" cy="125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2205" name="Input penna 2204">
                  <a:extLst>
                    <a:ext uri="{FF2B5EF4-FFF2-40B4-BE49-F238E27FC236}">
                      <a16:creationId xmlns:a16="http://schemas.microsoft.com/office/drawing/2014/main" id="{CEB30E66-B0C3-689B-37B8-2ED364E6A5FB}"/>
                    </a:ext>
                  </a:extLst>
                </p14:cNvPr>
                <p14:cNvContentPartPr/>
                <p14:nvPr/>
              </p14:nvContentPartPr>
              <p14:xfrm>
                <a:off x="4506064" y="3619640"/>
                <a:ext cx="370080" cy="1021320"/>
              </p14:xfrm>
            </p:contentPart>
          </mc:Choice>
          <mc:Fallback>
            <p:pic>
              <p:nvPicPr>
                <p:cNvPr id="2205" name="Input penna 2204">
                  <a:extLst>
                    <a:ext uri="{FF2B5EF4-FFF2-40B4-BE49-F238E27FC236}">
                      <a16:creationId xmlns:a16="http://schemas.microsoft.com/office/drawing/2014/main" id="{CEB30E66-B0C3-689B-37B8-2ED364E6A5FB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4498504" y="3612080"/>
                  <a:ext cx="385200" cy="10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2206" name="Input penna 2205">
                  <a:extLst>
                    <a:ext uri="{FF2B5EF4-FFF2-40B4-BE49-F238E27FC236}">
                      <a16:creationId xmlns:a16="http://schemas.microsoft.com/office/drawing/2014/main" id="{391F19A9-C097-11F9-E280-48AB0D8CA6C8}"/>
                    </a:ext>
                  </a:extLst>
                </p14:cNvPr>
                <p14:cNvContentPartPr/>
                <p14:nvPr/>
              </p14:nvContentPartPr>
              <p14:xfrm>
                <a:off x="4504984" y="4211840"/>
                <a:ext cx="470160" cy="52560"/>
              </p14:xfrm>
            </p:contentPart>
          </mc:Choice>
          <mc:Fallback>
            <p:pic>
              <p:nvPicPr>
                <p:cNvPr id="2206" name="Input penna 2205">
                  <a:extLst>
                    <a:ext uri="{FF2B5EF4-FFF2-40B4-BE49-F238E27FC236}">
                      <a16:creationId xmlns:a16="http://schemas.microsoft.com/office/drawing/2014/main" id="{391F19A9-C097-11F9-E280-48AB0D8CA6C8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4497424" y="4204280"/>
                  <a:ext cx="48528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2207" name="Input penna 2206">
                  <a:extLst>
                    <a:ext uri="{FF2B5EF4-FFF2-40B4-BE49-F238E27FC236}">
                      <a16:creationId xmlns:a16="http://schemas.microsoft.com/office/drawing/2014/main" id="{8C89326D-951F-3ED3-EF83-E4B2865365B8}"/>
                    </a:ext>
                  </a:extLst>
                </p14:cNvPr>
                <p14:cNvContentPartPr/>
                <p14:nvPr/>
              </p14:nvContentPartPr>
              <p14:xfrm>
                <a:off x="4992064" y="3919160"/>
                <a:ext cx="97920" cy="606240"/>
              </p14:xfrm>
            </p:contentPart>
          </mc:Choice>
          <mc:Fallback>
            <p:pic>
              <p:nvPicPr>
                <p:cNvPr id="2207" name="Input penna 2206">
                  <a:extLst>
                    <a:ext uri="{FF2B5EF4-FFF2-40B4-BE49-F238E27FC236}">
                      <a16:creationId xmlns:a16="http://schemas.microsoft.com/office/drawing/2014/main" id="{8C89326D-951F-3ED3-EF83-E4B2865365B8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4984504" y="3911600"/>
                  <a:ext cx="113040" cy="62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2208" name="Input penna 2207">
                  <a:extLst>
                    <a:ext uri="{FF2B5EF4-FFF2-40B4-BE49-F238E27FC236}">
                      <a16:creationId xmlns:a16="http://schemas.microsoft.com/office/drawing/2014/main" id="{F380112E-8614-5CCB-6DD5-1DB48D049A97}"/>
                    </a:ext>
                  </a:extLst>
                </p14:cNvPr>
                <p14:cNvContentPartPr/>
                <p14:nvPr/>
              </p14:nvContentPartPr>
              <p14:xfrm>
                <a:off x="5092864" y="3824840"/>
                <a:ext cx="290160" cy="606600"/>
              </p14:xfrm>
            </p:contentPart>
          </mc:Choice>
          <mc:Fallback>
            <p:pic>
              <p:nvPicPr>
                <p:cNvPr id="2208" name="Input penna 2207">
                  <a:extLst>
                    <a:ext uri="{FF2B5EF4-FFF2-40B4-BE49-F238E27FC236}">
                      <a16:creationId xmlns:a16="http://schemas.microsoft.com/office/drawing/2014/main" id="{F380112E-8614-5CCB-6DD5-1DB48D049A97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5085304" y="3817280"/>
                  <a:ext cx="305280" cy="62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2209" name="Input penna 2208">
                  <a:extLst>
                    <a:ext uri="{FF2B5EF4-FFF2-40B4-BE49-F238E27FC236}">
                      <a16:creationId xmlns:a16="http://schemas.microsoft.com/office/drawing/2014/main" id="{C60F2B35-647E-6ABF-3734-87A78973D84B}"/>
                    </a:ext>
                  </a:extLst>
                </p14:cNvPr>
                <p14:cNvContentPartPr/>
                <p14:nvPr/>
              </p14:nvContentPartPr>
              <p14:xfrm>
                <a:off x="5466904" y="3937880"/>
                <a:ext cx="276120" cy="20160"/>
              </p14:xfrm>
            </p:contentPart>
          </mc:Choice>
          <mc:Fallback>
            <p:pic>
              <p:nvPicPr>
                <p:cNvPr id="2209" name="Input penna 2208">
                  <a:extLst>
                    <a:ext uri="{FF2B5EF4-FFF2-40B4-BE49-F238E27FC236}">
                      <a16:creationId xmlns:a16="http://schemas.microsoft.com/office/drawing/2014/main" id="{C60F2B35-647E-6ABF-3734-87A78973D84B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5459344" y="3930320"/>
                  <a:ext cx="29124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2210" name="Input penna 2209">
                  <a:extLst>
                    <a:ext uri="{FF2B5EF4-FFF2-40B4-BE49-F238E27FC236}">
                      <a16:creationId xmlns:a16="http://schemas.microsoft.com/office/drawing/2014/main" id="{15537E3F-7A49-04D1-4509-0A2CE2A25F6D}"/>
                    </a:ext>
                  </a:extLst>
                </p14:cNvPr>
                <p14:cNvContentPartPr/>
                <p14:nvPr/>
              </p14:nvContentPartPr>
              <p14:xfrm>
                <a:off x="5564824" y="3938960"/>
                <a:ext cx="85680" cy="385200"/>
              </p14:xfrm>
            </p:contentPart>
          </mc:Choice>
          <mc:Fallback>
            <p:pic>
              <p:nvPicPr>
                <p:cNvPr id="2210" name="Input penna 2209">
                  <a:extLst>
                    <a:ext uri="{FF2B5EF4-FFF2-40B4-BE49-F238E27FC236}">
                      <a16:creationId xmlns:a16="http://schemas.microsoft.com/office/drawing/2014/main" id="{15537E3F-7A49-04D1-4509-0A2CE2A25F6D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5557264" y="3931400"/>
                  <a:ext cx="100800" cy="39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2211" name="Input penna 2210">
                  <a:extLst>
                    <a:ext uri="{FF2B5EF4-FFF2-40B4-BE49-F238E27FC236}">
                      <a16:creationId xmlns:a16="http://schemas.microsoft.com/office/drawing/2014/main" id="{E7C4B88C-B197-7F94-36CA-A33A105B741C}"/>
                    </a:ext>
                  </a:extLst>
                </p14:cNvPr>
                <p14:cNvContentPartPr/>
                <p14:nvPr/>
              </p14:nvContentPartPr>
              <p14:xfrm>
                <a:off x="5819704" y="3933560"/>
                <a:ext cx="81360" cy="279720"/>
              </p14:xfrm>
            </p:contentPart>
          </mc:Choice>
          <mc:Fallback>
            <p:pic>
              <p:nvPicPr>
                <p:cNvPr id="2211" name="Input penna 2210">
                  <a:extLst>
                    <a:ext uri="{FF2B5EF4-FFF2-40B4-BE49-F238E27FC236}">
                      <a16:creationId xmlns:a16="http://schemas.microsoft.com/office/drawing/2014/main" id="{E7C4B88C-B197-7F94-36CA-A33A105B741C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5812144" y="3926000"/>
                  <a:ext cx="9648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2212" name="Input penna 2211">
                  <a:extLst>
                    <a:ext uri="{FF2B5EF4-FFF2-40B4-BE49-F238E27FC236}">
                      <a16:creationId xmlns:a16="http://schemas.microsoft.com/office/drawing/2014/main" id="{1FD52ABC-F0BA-0461-F249-B7E50BD086C6}"/>
                    </a:ext>
                  </a:extLst>
                </p14:cNvPr>
                <p14:cNvContentPartPr/>
                <p14:nvPr/>
              </p14:nvContentPartPr>
              <p14:xfrm>
                <a:off x="5932384" y="4018880"/>
                <a:ext cx="242280" cy="358560"/>
              </p14:xfrm>
            </p:contentPart>
          </mc:Choice>
          <mc:Fallback>
            <p:pic>
              <p:nvPicPr>
                <p:cNvPr id="2212" name="Input penna 2211">
                  <a:extLst>
                    <a:ext uri="{FF2B5EF4-FFF2-40B4-BE49-F238E27FC236}">
                      <a16:creationId xmlns:a16="http://schemas.microsoft.com/office/drawing/2014/main" id="{1FD52ABC-F0BA-0461-F249-B7E50BD086C6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5924824" y="4011320"/>
                  <a:ext cx="257400" cy="37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2213" name="Input penna 2212">
                  <a:extLst>
                    <a:ext uri="{FF2B5EF4-FFF2-40B4-BE49-F238E27FC236}">
                      <a16:creationId xmlns:a16="http://schemas.microsoft.com/office/drawing/2014/main" id="{FF86DB85-823F-2277-BB41-B70F29B3FF89}"/>
                    </a:ext>
                  </a:extLst>
                </p14:cNvPr>
                <p14:cNvContentPartPr/>
                <p14:nvPr/>
              </p14:nvContentPartPr>
              <p14:xfrm>
                <a:off x="6227584" y="3774800"/>
                <a:ext cx="158040" cy="606960"/>
              </p14:xfrm>
            </p:contentPart>
          </mc:Choice>
          <mc:Fallback>
            <p:pic>
              <p:nvPicPr>
                <p:cNvPr id="2213" name="Input penna 2212">
                  <a:extLst>
                    <a:ext uri="{FF2B5EF4-FFF2-40B4-BE49-F238E27FC236}">
                      <a16:creationId xmlns:a16="http://schemas.microsoft.com/office/drawing/2014/main" id="{FF86DB85-823F-2277-BB41-B70F29B3FF89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6220024" y="3767240"/>
                  <a:ext cx="173160" cy="62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2214" name="Input penna 2213">
                  <a:extLst>
                    <a:ext uri="{FF2B5EF4-FFF2-40B4-BE49-F238E27FC236}">
                      <a16:creationId xmlns:a16="http://schemas.microsoft.com/office/drawing/2014/main" id="{80899CCE-4072-4555-7A20-5F0A46208F90}"/>
                    </a:ext>
                  </a:extLst>
                </p14:cNvPr>
                <p14:cNvContentPartPr/>
                <p14:nvPr/>
              </p14:nvContentPartPr>
              <p14:xfrm>
                <a:off x="6397864" y="4145600"/>
                <a:ext cx="419760" cy="486720"/>
              </p14:xfrm>
            </p:contentPart>
          </mc:Choice>
          <mc:Fallback>
            <p:pic>
              <p:nvPicPr>
                <p:cNvPr id="2214" name="Input penna 2213">
                  <a:extLst>
                    <a:ext uri="{FF2B5EF4-FFF2-40B4-BE49-F238E27FC236}">
                      <a16:creationId xmlns:a16="http://schemas.microsoft.com/office/drawing/2014/main" id="{80899CCE-4072-4555-7A20-5F0A46208F90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6390304" y="4138040"/>
                  <a:ext cx="434880" cy="50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2269" name="Input penna 2268">
                  <a:extLst>
                    <a:ext uri="{FF2B5EF4-FFF2-40B4-BE49-F238E27FC236}">
                      <a16:creationId xmlns:a16="http://schemas.microsoft.com/office/drawing/2014/main" id="{BF31BBAE-6B68-8FCE-FCA7-FB228DBB47AF}"/>
                    </a:ext>
                  </a:extLst>
                </p14:cNvPr>
                <p14:cNvContentPartPr/>
                <p14:nvPr/>
              </p14:nvContentPartPr>
              <p14:xfrm>
                <a:off x="4349464" y="3613160"/>
                <a:ext cx="223200" cy="75600"/>
              </p14:xfrm>
            </p:contentPart>
          </mc:Choice>
          <mc:Fallback>
            <p:pic>
              <p:nvPicPr>
                <p:cNvPr id="2269" name="Input penna 2268">
                  <a:extLst>
                    <a:ext uri="{FF2B5EF4-FFF2-40B4-BE49-F238E27FC236}">
                      <a16:creationId xmlns:a16="http://schemas.microsoft.com/office/drawing/2014/main" id="{BF31BBAE-6B68-8FCE-FCA7-FB228DBB47AF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4341904" y="3605600"/>
                  <a:ext cx="23796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2270" name="Input penna 2269">
                  <a:extLst>
                    <a:ext uri="{FF2B5EF4-FFF2-40B4-BE49-F238E27FC236}">
                      <a16:creationId xmlns:a16="http://schemas.microsoft.com/office/drawing/2014/main" id="{E643C067-A88E-E133-36F0-A52BE80BA7D7}"/>
                    </a:ext>
                  </a:extLst>
                </p14:cNvPr>
                <p14:cNvContentPartPr/>
                <p14:nvPr/>
              </p14:nvContentPartPr>
              <p14:xfrm>
                <a:off x="4589944" y="3388880"/>
                <a:ext cx="237960" cy="131040"/>
              </p14:xfrm>
            </p:contentPart>
          </mc:Choice>
          <mc:Fallback>
            <p:pic>
              <p:nvPicPr>
                <p:cNvPr id="2270" name="Input penna 2269">
                  <a:extLst>
                    <a:ext uri="{FF2B5EF4-FFF2-40B4-BE49-F238E27FC236}">
                      <a16:creationId xmlns:a16="http://schemas.microsoft.com/office/drawing/2014/main" id="{E643C067-A88E-E133-36F0-A52BE80BA7D7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4582384" y="3381680"/>
                  <a:ext cx="25308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2271" name="Input penna 2270">
                  <a:extLst>
                    <a:ext uri="{FF2B5EF4-FFF2-40B4-BE49-F238E27FC236}">
                      <a16:creationId xmlns:a16="http://schemas.microsoft.com/office/drawing/2014/main" id="{ABF10D31-1B4D-44DC-4EB0-F964C54EBED0}"/>
                    </a:ext>
                  </a:extLst>
                </p14:cNvPr>
                <p14:cNvContentPartPr/>
                <p14:nvPr/>
              </p14:nvContentPartPr>
              <p14:xfrm>
                <a:off x="6795664" y="3641960"/>
                <a:ext cx="128160" cy="198720"/>
              </p14:xfrm>
            </p:contentPart>
          </mc:Choice>
          <mc:Fallback>
            <p:pic>
              <p:nvPicPr>
                <p:cNvPr id="2271" name="Input penna 2270">
                  <a:extLst>
                    <a:ext uri="{FF2B5EF4-FFF2-40B4-BE49-F238E27FC236}">
                      <a16:creationId xmlns:a16="http://schemas.microsoft.com/office/drawing/2014/main" id="{ABF10D31-1B4D-44DC-4EB0-F964C54EBED0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6788104" y="3634400"/>
                  <a:ext cx="14292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2272" name="Input penna 2271">
                  <a:extLst>
                    <a:ext uri="{FF2B5EF4-FFF2-40B4-BE49-F238E27FC236}">
                      <a16:creationId xmlns:a16="http://schemas.microsoft.com/office/drawing/2014/main" id="{0FCC5636-4F30-0A1D-A628-705C623D5F3A}"/>
                    </a:ext>
                  </a:extLst>
                </p14:cNvPr>
                <p14:cNvContentPartPr/>
                <p14:nvPr/>
              </p14:nvContentPartPr>
              <p14:xfrm>
                <a:off x="6816904" y="3787040"/>
                <a:ext cx="104760" cy="255240"/>
              </p14:xfrm>
            </p:contentPart>
          </mc:Choice>
          <mc:Fallback>
            <p:pic>
              <p:nvPicPr>
                <p:cNvPr id="2272" name="Input penna 2271">
                  <a:extLst>
                    <a:ext uri="{FF2B5EF4-FFF2-40B4-BE49-F238E27FC236}">
                      <a16:creationId xmlns:a16="http://schemas.microsoft.com/office/drawing/2014/main" id="{0FCC5636-4F30-0A1D-A628-705C623D5F3A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6809344" y="3779480"/>
                  <a:ext cx="119880" cy="2703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C9C38-2657-EA63-EB28-0883F7537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TextBox 3">
            <a:extLst>
              <a:ext uri="{FF2B5EF4-FFF2-40B4-BE49-F238E27FC236}">
                <a16:creationId xmlns:a16="http://schemas.microsoft.com/office/drawing/2014/main" id="{47010644-2366-6BFE-6663-6E3F0E7973E4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13" name="TextBox 5">
            <a:extLst>
              <a:ext uri="{FF2B5EF4-FFF2-40B4-BE49-F238E27FC236}">
                <a16:creationId xmlns:a16="http://schemas.microsoft.com/office/drawing/2014/main" id="{F8D7F722-8EA5-CDD5-79E9-FE292187D775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127" name="그룹 12">
            <a:extLst>
              <a:ext uri="{FF2B5EF4-FFF2-40B4-BE49-F238E27FC236}">
                <a16:creationId xmlns:a16="http://schemas.microsoft.com/office/drawing/2014/main" id="{DE97E633-4FD8-ACD2-D31E-D855418FE67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14" name="직사각형 13">
              <a:extLst>
                <a:ext uri="{FF2B5EF4-FFF2-40B4-BE49-F238E27FC236}">
                  <a16:creationId xmlns:a16="http://schemas.microsoft.com/office/drawing/2014/main" id="{4EB658AC-782B-D6F6-6811-EE163BBA2CA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15" name="직사각형 14">
              <a:extLst>
                <a:ext uri="{FF2B5EF4-FFF2-40B4-BE49-F238E27FC236}">
                  <a16:creationId xmlns:a16="http://schemas.microsoft.com/office/drawing/2014/main" id="{2CEE8BA1-C1B4-0FA4-C7C3-ADAFC6CB046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16" name="직사각형 15">
              <a:extLst>
                <a:ext uri="{FF2B5EF4-FFF2-40B4-BE49-F238E27FC236}">
                  <a16:creationId xmlns:a16="http://schemas.microsoft.com/office/drawing/2014/main" id="{85BFAA58-3F81-20AE-A974-3EA2FED0D05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17" name="직사각형 16">
              <a:extLst>
                <a:ext uri="{FF2B5EF4-FFF2-40B4-BE49-F238E27FC236}">
                  <a16:creationId xmlns:a16="http://schemas.microsoft.com/office/drawing/2014/main" id="{989812CF-B2F8-9118-5710-DBBEDA1F2D4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18" name="직사각형 17">
              <a:extLst>
                <a:ext uri="{FF2B5EF4-FFF2-40B4-BE49-F238E27FC236}">
                  <a16:creationId xmlns:a16="http://schemas.microsoft.com/office/drawing/2014/main" id="{B477F135-6819-D367-4558-FCB578BFFF7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19" name="직사각형 18">
              <a:extLst>
                <a:ext uri="{FF2B5EF4-FFF2-40B4-BE49-F238E27FC236}">
                  <a16:creationId xmlns:a16="http://schemas.microsoft.com/office/drawing/2014/main" id="{6C2DD2AE-4304-E11A-1607-7DED08A2BE1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0" name="직사각형 19">
              <a:extLst>
                <a:ext uri="{FF2B5EF4-FFF2-40B4-BE49-F238E27FC236}">
                  <a16:creationId xmlns:a16="http://schemas.microsoft.com/office/drawing/2014/main" id="{98F060B7-DB7C-277D-E3BE-181B766E72F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1" name="직사각형 20">
              <a:extLst>
                <a:ext uri="{FF2B5EF4-FFF2-40B4-BE49-F238E27FC236}">
                  <a16:creationId xmlns:a16="http://schemas.microsoft.com/office/drawing/2014/main" id="{84289483-E318-7559-9D6E-DBE1309E519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2" name="직사각형 21">
              <a:extLst>
                <a:ext uri="{FF2B5EF4-FFF2-40B4-BE49-F238E27FC236}">
                  <a16:creationId xmlns:a16="http://schemas.microsoft.com/office/drawing/2014/main" id="{9E8D1D0B-4FFB-21A4-15A9-44F57B8D9AC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3" name="직사각형 22">
              <a:extLst>
                <a:ext uri="{FF2B5EF4-FFF2-40B4-BE49-F238E27FC236}">
                  <a16:creationId xmlns:a16="http://schemas.microsoft.com/office/drawing/2014/main" id="{5DA615CE-EB00-C627-B6DE-F497464491A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4" name="직사각형 23">
              <a:extLst>
                <a:ext uri="{FF2B5EF4-FFF2-40B4-BE49-F238E27FC236}">
                  <a16:creationId xmlns:a16="http://schemas.microsoft.com/office/drawing/2014/main" id="{ACADE577-DC2A-20F9-4532-432B8E4172E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5" name="직사각형 24">
              <a:extLst>
                <a:ext uri="{FF2B5EF4-FFF2-40B4-BE49-F238E27FC236}">
                  <a16:creationId xmlns:a16="http://schemas.microsoft.com/office/drawing/2014/main" id="{D3EB1DF5-BC1B-53DF-490C-BCD1B6F382C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6" name="직사각형 25">
              <a:extLst>
                <a:ext uri="{FF2B5EF4-FFF2-40B4-BE49-F238E27FC236}">
                  <a16:creationId xmlns:a16="http://schemas.microsoft.com/office/drawing/2014/main" id="{DA214EA7-7065-5A31-20BD-36CA1E62604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128" name="그림 42" descr="그림 42">
            <a:extLst>
              <a:ext uri="{FF2B5EF4-FFF2-40B4-BE49-F238E27FC236}">
                <a16:creationId xmlns:a16="http://schemas.microsoft.com/office/drawing/2014/main" id="{A9AE9F59-8635-F760-0B4E-DE11B592F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142" name="그룹 44">
            <a:extLst>
              <a:ext uri="{FF2B5EF4-FFF2-40B4-BE49-F238E27FC236}">
                <a16:creationId xmlns:a16="http://schemas.microsoft.com/office/drawing/2014/main" id="{DE8FAE3E-60D1-E810-261F-71CE29FAA36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129" name="직사각형 45">
              <a:extLst>
                <a:ext uri="{FF2B5EF4-FFF2-40B4-BE49-F238E27FC236}">
                  <a16:creationId xmlns:a16="http://schemas.microsoft.com/office/drawing/2014/main" id="{C08E905A-0953-B8FB-95AD-45F67B3D680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0" name="직사각형 46">
              <a:extLst>
                <a:ext uri="{FF2B5EF4-FFF2-40B4-BE49-F238E27FC236}">
                  <a16:creationId xmlns:a16="http://schemas.microsoft.com/office/drawing/2014/main" id="{76B92A64-F60D-81E3-FE7E-D3AB93E6830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1" name="직사각형 47">
              <a:extLst>
                <a:ext uri="{FF2B5EF4-FFF2-40B4-BE49-F238E27FC236}">
                  <a16:creationId xmlns:a16="http://schemas.microsoft.com/office/drawing/2014/main" id="{F18FDEC3-B801-69E5-C468-5F26B6C726A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2" name="직사각형 48">
              <a:extLst>
                <a:ext uri="{FF2B5EF4-FFF2-40B4-BE49-F238E27FC236}">
                  <a16:creationId xmlns:a16="http://schemas.microsoft.com/office/drawing/2014/main" id="{97E3FB53-0061-68CF-21DA-A65FEA1D78B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3" name="직사각형 49">
              <a:extLst>
                <a:ext uri="{FF2B5EF4-FFF2-40B4-BE49-F238E27FC236}">
                  <a16:creationId xmlns:a16="http://schemas.microsoft.com/office/drawing/2014/main" id="{017A552D-73F2-0E87-BCE4-4A67F85F186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4" name="직사각형 50">
              <a:extLst>
                <a:ext uri="{FF2B5EF4-FFF2-40B4-BE49-F238E27FC236}">
                  <a16:creationId xmlns:a16="http://schemas.microsoft.com/office/drawing/2014/main" id="{AED8ECAB-B30B-1CCE-25BD-7337D6BDD94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5" name="직사각형 51">
              <a:extLst>
                <a:ext uri="{FF2B5EF4-FFF2-40B4-BE49-F238E27FC236}">
                  <a16:creationId xmlns:a16="http://schemas.microsoft.com/office/drawing/2014/main" id="{1632DA46-7BD6-8154-3FB1-E80CBE6BB37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6" name="직사각형 52">
              <a:extLst>
                <a:ext uri="{FF2B5EF4-FFF2-40B4-BE49-F238E27FC236}">
                  <a16:creationId xmlns:a16="http://schemas.microsoft.com/office/drawing/2014/main" id="{3F1C1705-BBFB-9A1D-0619-7E4A5E33253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7" name="직사각형 53">
              <a:extLst>
                <a:ext uri="{FF2B5EF4-FFF2-40B4-BE49-F238E27FC236}">
                  <a16:creationId xmlns:a16="http://schemas.microsoft.com/office/drawing/2014/main" id="{E1642D91-D3A6-6F9C-1BC4-91986095F23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8" name="직사각형 54">
              <a:extLst>
                <a:ext uri="{FF2B5EF4-FFF2-40B4-BE49-F238E27FC236}">
                  <a16:creationId xmlns:a16="http://schemas.microsoft.com/office/drawing/2014/main" id="{2D6359E7-6D22-455A-1995-77684EF6A02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9" name="직사각형 55">
              <a:extLst>
                <a:ext uri="{FF2B5EF4-FFF2-40B4-BE49-F238E27FC236}">
                  <a16:creationId xmlns:a16="http://schemas.microsoft.com/office/drawing/2014/main" id="{29E7B3EE-238E-4ADE-BA30-54473866D29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0" name="직사각형 56">
              <a:extLst>
                <a:ext uri="{FF2B5EF4-FFF2-40B4-BE49-F238E27FC236}">
                  <a16:creationId xmlns:a16="http://schemas.microsoft.com/office/drawing/2014/main" id="{A3C18A91-D3CE-23B1-6202-174AD1E5411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1" name="직사각형 57">
              <a:extLst>
                <a:ext uri="{FF2B5EF4-FFF2-40B4-BE49-F238E27FC236}">
                  <a16:creationId xmlns:a16="http://schemas.microsoft.com/office/drawing/2014/main" id="{B896408F-3988-7D68-7A13-71B19514E07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143" name="Testo">
            <a:extLst>
              <a:ext uri="{FF2B5EF4-FFF2-40B4-BE49-F238E27FC236}">
                <a16:creationId xmlns:a16="http://schemas.microsoft.com/office/drawing/2014/main" id="{222D410E-EA41-9C25-79B3-8DFAD3DD3443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144" name="그림 5" descr="그림 5">
            <a:extLst>
              <a:ext uri="{FF2B5EF4-FFF2-40B4-BE49-F238E27FC236}">
                <a16:creationId xmlns:a16="http://schemas.microsoft.com/office/drawing/2014/main" id="{71584165-4E8E-7E52-5952-C0ECF0B04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58" name="그룹 28">
            <a:extLst>
              <a:ext uri="{FF2B5EF4-FFF2-40B4-BE49-F238E27FC236}">
                <a16:creationId xmlns:a16="http://schemas.microsoft.com/office/drawing/2014/main" id="{09F40B01-11F5-3D41-EE76-DD37CE94A92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45" name="직사각형 29">
              <a:extLst>
                <a:ext uri="{FF2B5EF4-FFF2-40B4-BE49-F238E27FC236}">
                  <a16:creationId xmlns:a16="http://schemas.microsoft.com/office/drawing/2014/main" id="{C0525EF1-F7CB-B059-FD16-3EB1C08B7A3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6" name="직사각형 30">
              <a:extLst>
                <a:ext uri="{FF2B5EF4-FFF2-40B4-BE49-F238E27FC236}">
                  <a16:creationId xmlns:a16="http://schemas.microsoft.com/office/drawing/2014/main" id="{721BA0E1-312A-DC08-1CB3-9F427E1A65A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7" name="직사각형 31">
              <a:extLst>
                <a:ext uri="{FF2B5EF4-FFF2-40B4-BE49-F238E27FC236}">
                  <a16:creationId xmlns:a16="http://schemas.microsoft.com/office/drawing/2014/main" id="{C3AD69AA-CA9F-956B-8F53-64F6E4B7DD8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8" name="직사각형 32">
              <a:extLst>
                <a:ext uri="{FF2B5EF4-FFF2-40B4-BE49-F238E27FC236}">
                  <a16:creationId xmlns:a16="http://schemas.microsoft.com/office/drawing/2014/main" id="{0D53EAE7-BCDA-B067-237B-1EBEB22B403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9" name="직사각형 33">
              <a:extLst>
                <a:ext uri="{FF2B5EF4-FFF2-40B4-BE49-F238E27FC236}">
                  <a16:creationId xmlns:a16="http://schemas.microsoft.com/office/drawing/2014/main" id="{D5D50E44-72F9-8F42-5B95-19D9AFBCEB9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0" name="직사각형 34">
              <a:extLst>
                <a:ext uri="{FF2B5EF4-FFF2-40B4-BE49-F238E27FC236}">
                  <a16:creationId xmlns:a16="http://schemas.microsoft.com/office/drawing/2014/main" id="{5645C23B-8851-2468-5B5E-1F7F45A9BCA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1" name="직사각형 35">
              <a:extLst>
                <a:ext uri="{FF2B5EF4-FFF2-40B4-BE49-F238E27FC236}">
                  <a16:creationId xmlns:a16="http://schemas.microsoft.com/office/drawing/2014/main" id="{756033B8-C8FE-2C78-A5C2-AC68653F822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2" name="직사각형 36">
              <a:extLst>
                <a:ext uri="{FF2B5EF4-FFF2-40B4-BE49-F238E27FC236}">
                  <a16:creationId xmlns:a16="http://schemas.microsoft.com/office/drawing/2014/main" id="{ECFF8FFB-85F2-DA51-4570-60AE68F6A63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3" name="직사각형 37">
              <a:extLst>
                <a:ext uri="{FF2B5EF4-FFF2-40B4-BE49-F238E27FC236}">
                  <a16:creationId xmlns:a16="http://schemas.microsoft.com/office/drawing/2014/main" id="{8B1F4DB2-481D-77FB-39F2-0C68B21CFB3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4" name="직사각형 38">
              <a:extLst>
                <a:ext uri="{FF2B5EF4-FFF2-40B4-BE49-F238E27FC236}">
                  <a16:creationId xmlns:a16="http://schemas.microsoft.com/office/drawing/2014/main" id="{0B3C442E-436D-6BA3-B671-C0A47FE5835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5" name="직사각형 39">
              <a:extLst>
                <a:ext uri="{FF2B5EF4-FFF2-40B4-BE49-F238E27FC236}">
                  <a16:creationId xmlns:a16="http://schemas.microsoft.com/office/drawing/2014/main" id="{183E7C66-AC9B-ACA4-BA13-FD6E7510D06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6" name="직사각형 40">
              <a:extLst>
                <a:ext uri="{FF2B5EF4-FFF2-40B4-BE49-F238E27FC236}">
                  <a16:creationId xmlns:a16="http://schemas.microsoft.com/office/drawing/2014/main" id="{1DD72318-5979-9DB4-D204-50708CFE26B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7" name="직사각형 41">
              <a:extLst>
                <a:ext uri="{FF2B5EF4-FFF2-40B4-BE49-F238E27FC236}">
                  <a16:creationId xmlns:a16="http://schemas.microsoft.com/office/drawing/2014/main" id="{F7EE173F-5C4D-FA33-63F1-E459A39A044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172" name="그룹 43">
            <a:extLst>
              <a:ext uri="{FF2B5EF4-FFF2-40B4-BE49-F238E27FC236}">
                <a16:creationId xmlns:a16="http://schemas.microsoft.com/office/drawing/2014/main" id="{7E367195-DDA5-0234-5F3D-98D156E91CC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159" name="직사각형 44">
              <a:extLst>
                <a:ext uri="{FF2B5EF4-FFF2-40B4-BE49-F238E27FC236}">
                  <a16:creationId xmlns:a16="http://schemas.microsoft.com/office/drawing/2014/main" id="{7F31AB67-814A-177A-80C9-3779ACCC113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0" name="직사각형 45">
              <a:extLst>
                <a:ext uri="{FF2B5EF4-FFF2-40B4-BE49-F238E27FC236}">
                  <a16:creationId xmlns:a16="http://schemas.microsoft.com/office/drawing/2014/main" id="{629E681F-9667-E470-04E3-498ED9A4CE3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1" name="직사각형 46">
              <a:extLst>
                <a:ext uri="{FF2B5EF4-FFF2-40B4-BE49-F238E27FC236}">
                  <a16:creationId xmlns:a16="http://schemas.microsoft.com/office/drawing/2014/main" id="{C55FAD82-A979-4AE8-0000-54A0336A301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2" name="직사각형 47">
              <a:extLst>
                <a:ext uri="{FF2B5EF4-FFF2-40B4-BE49-F238E27FC236}">
                  <a16:creationId xmlns:a16="http://schemas.microsoft.com/office/drawing/2014/main" id="{767E6E39-4776-BEEF-3C53-491698910DD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3" name="직사각형 48">
              <a:extLst>
                <a:ext uri="{FF2B5EF4-FFF2-40B4-BE49-F238E27FC236}">
                  <a16:creationId xmlns:a16="http://schemas.microsoft.com/office/drawing/2014/main" id="{2AFE8A36-5C72-BA3C-0FB6-16D955CFAFA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4" name="직사각형 49">
              <a:extLst>
                <a:ext uri="{FF2B5EF4-FFF2-40B4-BE49-F238E27FC236}">
                  <a16:creationId xmlns:a16="http://schemas.microsoft.com/office/drawing/2014/main" id="{518E6554-1B70-D70D-2AD2-8B9D772AEF6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5" name="직사각형 50">
              <a:extLst>
                <a:ext uri="{FF2B5EF4-FFF2-40B4-BE49-F238E27FC236}">
                  <a16:creationId xmlns:a16="http://schemas.microsoft.com/office/drawing/2014/main" id="{45302954-07CE-B2E7-B7B8-83C524155BC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6" name="직사각형 51">
              <a:extLst>
                <a:ext uri="{FF2B5EF4-FFF2-40B4-BE49-F238E27FC236}">
                  <a16:creationId xmlns:a16="http://schemas.microsoft.com/office/drawing/2014/main" id="{483783BA-FCAE-6196-2AF8-2BA99121DB5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7" name="직사각형 52">
              <a:extLst>
                <a:ext uri="{FF2B5EF4-FFF2-40B4-BE49-F238E27FC236}">
                  <a16:creationId xmlns:a16="http://schemas.microsoft.com/office/drawing/2014/main" id="{B6140053-2081-B98D-FA3A-B5FD32633EA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8" name="직사각형 53">
              <a:extLst>
                <a:ext uri="{FF2B5EF4-FFF2-40B4-BE49-F238E27FC236}">
                  <a16:creationId xmlns:a16="http://schemas.microsoft.com/office/drawing/2014/main" id="{ED2AAC76-8B4B-0024-A97A-7833457C946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9" name="직사각형 54">
              <a:extLst>
                <a:ext uri="{FF2B5EF4-FFF2-40B4-BE49-F238E27FC236}">
                  <a16:creationId xmlns:a16="http://schemas.microsoft.com/office/drawing/2014/main" id="{766F8448-F50A-B787-D2A1-0568595B541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0" name="직사각형 55">
              <a:extLst>
                <a:ext uri="{FF2B5EF4-FFF2-40B4-BE49-F238E27FC236}">
                  <a16:creationId xmlns:a16="http://schemas.microsoft.com/office/drawing/2014/main" id="{ECD79A8C-361B-697A-7CD5-93B3374B7CE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1" name="직사각형 56">
              <a:extLst>
                <a:ext uri="{FF2B5EF4-FFF2-40B4-BE49-F238E27FC236}">
                  <a16:creationId xmlns:a16="http://schemas.microsoft.com/office/drawing/2014/main" id="{DB4DE401-9581-040C-EE41-499CEC07058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173" name="Screenshot 2024-10-23 alle 11.52.16.png" descr="Screenshot 2024-10-23 alle 11.52.16.png">
            <a:extLst>
              <a:ext uri="{FF2B5EF4-FFF2-40B4-BE49-F238E27FC236}">
                <a16:creationId xmlns:a16="http://schemas.microsoft.com/office/drawing/2014/main" id="{DD5811B5-0C2C-4CDC-33D8-0F950F41BD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238" y="669930"/>
            <a:ext cx="10111524" cy="4834880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20C29E6D-CB94-6A8F-63B6-DC2ACC222830}"/>
                  </a:ext>
                </a:extLst>
              </p14:cNvPr>
              <p14:cNvContentPartPr/>
              <p14:nvPr/>
            </p14:nvContentPartPr>
            <p14:xfrm>
              <a:off x="5852104" y="1573400"/>
              <a:ext cx="1405800" cy="5400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20C29E6D-CB94-6A8F-63B6-DC2ACC22283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47784" y="1569080"/>
                <a:ext cx="1414440" cy="6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954A4981-6EE0-0333-019A-F1E637017336}"/>
                  </a:ext>
                </a:extLst>
              </p14:cNvPr>
              <p14:cNvContentPartPr/>
              <p14:nvPr/>
            </p14:nvContentPartPr>
            <p14:xfrm>
              <a:off x="1456504" y="3947960"/>
              <a:ext cx="3529800" cy="13356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954A4981-6EE0-0333-019A-F1E63701733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402864" y="3839960"/>
                <a:ext cx="3637440" cy="34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5E4AA6AC-4E4E-C98B-14AD-86D033A7E394}"/>
                  </a:ext>
                </a:extLst>
              </p14:cNvPr>
              <p14:cNvContentPartPr/>
              <p14:nvPr/>
            </p14:nvContentPartPr>
            <p14:xfrm>
              <a:off x="1434184" y="4047680"/>
              <a:ext cx="3440160" cy="18756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5E4AA6AC-4E4E-C98B-14AD-86D033A7E39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380544" y="3939680"/>
                <a:ext cx="3547800" cy="40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60855950-104B-0750-2D8B-58F42FCB8395}"/>
                  </a:ext>
                </a:extLst>
              </p14:cNvPr>
              <p14:cNvContentPartPr/>
              <p14:nvPr/>
            </p14:nvContentPartPr>
            <p14:xfrm>
              <a:off x="569824" y="3746360"/>
              <a:ext cx="484560" cy="58104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60855950-104B-0750-2D8B-58F42FCB839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62264" y="3738800"/>
                <a:ext cx="499680" cy="596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uppo 12">
            <a:extLst>
              <a:ext uri="{FF2B5EF4-FFF2-40B4-BE49-F238E27FC236}">
                <a16:creationId xmlns:a16="http://schemas.microsoft.com/office/drawing/2014/main" id="{4B210B8E-3085-ED0E-2E27-8CC35C7E015B}"/>
              </a:ext>
            </a:extLst>
          </p:cNvPr>
          <p:cNvGrpSpPr/>
          <p:nvPr/>
        </p:nvGrpSpPr>
        <p:grpSpPr>
          <a:xfrm>
            <a:off x="5036344" y="3591920"/>
            <a:ext cx="520560" cy="177840"/>
            <a:chOff x="5036344" y="3591920"/>
            <a:chExt cx="520560" cy="177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536F383B-1C58-DAF1-5B78-F9DA7B28806E}"/>
                    </a:ext>
                  </a:extLst>
                </p14:cNvPr>
                <p14:cNvContentPartPr/>
                <p14:nvPr/>
              </p14:nvContentPartPr>
              <p14:xfrm>
                <a:off x="5036344" y="3646280"/>
                <a:ext cx="165600" cy="1234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536F383B-1C58-DAF1-5B78-F9DA7B28806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028784" y="3638720"/>
                  <a:ext cx="1807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1C88F148-CD44-834D-334D-760DD156D4D9}"/>
                    </a:ext>
                  </a:extLst>
                </p14:cNvPr>
                <p14:cNvContentPartPr/>
                <p14:nvPr/>
              </p14:nvContentPartPr>
              <p14:xfrm>
                <a:off x="5322184" y="3591920"/>
                <a:ext cx="234720" cy="889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1C88F148-CD44-834D-334D-760DD156D4D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314624" y="3584360"/>
                  <a:ext cx="249840" cy="10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31E135E3-B36F-F737-8B15-B3152E1D9136}"/>
              </a:ext>
            </a:extLst>
          </p:cNvPr>
          <p:cNvGrpSpPr/>
          <p:nvPr/>
        </p:nvGrpSpPr>
        <p:grpSpPr>
          <a:xfrm>
            <a:off x="7565704" y="3613160"/>
            <a:ext cx="147600" cy="326160"/>
            <a:chOff x="7565704" y="3613160"/>
            <a:chExt cx="147600" cy="326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2A7334C7-E579-D6A8-DF90-8BA5710F29C8}"/>
                    </a:ext>
                  </a:extLst>
                </p14:cNvPr>
                <p14:cNvContentPartPr/>
                <p14:nvPr/>
              </p14:nvContentPartPr>
              <p14:xfrm>
                <a:off x="7565704" y="3613160"/>
                <a:ext cx="92160" cy="1465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2A7334C7-E579-D6A8-DF90-8BA5710F29C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558504" y="3605600"/>
                  <a:ext cx="10692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DD0DE768-A569-3C4D-B1F1-A9EB16A7E7B8}"/>
                    </a:ext>
                  </a:extLst>
                </p14:cNvPr>
                <p14:cNvContentPartPr/>
                <p14:nvPr/>
              </p14:nvContentPartPr>
              <p14:xfrm>
                <a:off x="7584064" y="3684080"/>
                <a:ext cx="129240" cy="2552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DD0DE768-A569-3C4D-B1F1-A9EB16A7E7B8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576504" y="3676520"/>
                  <a:ext cx="144360" cy="270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39C14A34-081D-7513-0131-1F77896EF592}"/>
                  </a:ext>
                </a:extLst>
              </p14:cNvPr>
              <p14:cNvContentPartPr/>
              <p14:nvPr/>
            </p14:nvContentPartPr>
            <p14:xfrm>
              <a:off x="3940864" y="5005280"/>
              <a:ext cx="3225960" cy="392760"/>
            </p14:xfrm>
          </p:contentPart>
        </mc:Choice>
        <mc:Fallback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39C14A34-081D-7513-0131-1F77896EF59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933304" y="4997720"/>
                <a:ext cx="3241080" cy="407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uppo 21">
            <a:extLst>
              <a:ext uri="{FF2B5EF4-FFF2-40B4-BE49-F238E27FC236}">
                <a16:creationId xmlns:a16="http://schemas.microsoft.com/office/drawing/2014/main" id="{076755ED-FEA4-CC93-5634-201F3B831791}"/>
              </a:ext>
            </a:extLst>
          </p:cNvPr>
          <p:cNvGrpSpPr/>
          <p:nvPr/>
        </p:nvGrpSpPr>
        <p:grpSpPr>
          <a:xfrm>
            <a:off x="5899624" y="1651880"/>
            <a:ext cx="414720" cy="86760"/>
            <a:chOff x="5899624" y="1651880"/>
            <a:chExt cx="414720" cy="8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1D860681-D529-44EC-ABF2-8D187CDB468E}"/>
                    </a:ext>
                  </a:extLst>
                </p14:cNvPr>
                <p14:cNvContentPartPr/>
                <p14:nvPr/>
              </p14:nvContentPartPr>
              <p14:xfrm>
                <a:off x="5899624" y="1694000"/>
                <a:ext cx="65520" cy="403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1D860681-D529-44EC-ABF2-8D187CDB468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892064" y="1686440"/>
                  <a:ext cx="8028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21066509-51DE-2D56-969A-192BE93F13FC}"/>
                    </a:ext>
                  </a:extLst>
                </p14:cNvPr>
                <p14:cNvContentPartPr/>
                <p14:nvPr/>
              </p14:nvContentPartPr>
              <p14:xfrm>
                <a:off x="6050824" y="1651880"/>
                <a:ext cx="263520" cy="8676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21066509-51DE-2D56-969A-192BE93F13F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043264" y="1644320"/>
                  <a:ext cx="278640" cy="101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F5AEBC52-DF63-E6DF-AEB3-D68D1862EC7C}"/>
              </a:ext>
            </a:extLst>
          </p:cNvPr>
          <p:cNvGrpSpPr/>
          <p:nvPr/>
        </p:nvGrpSpPr>
        <p:grpSpPr>
          <a:xfrm>
            <a:off x="7990864" y="1624160"/>
            <a:ext cx="253080" cy="230760"/>
            <a:chOff x="7990864" y="1624160"/>
            <a:chExt cx="253080" cy="23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F79E886C-F1B5-745D-00AB-80D9D0ED96CC}"/>
                    </a:ext>
                  </a:extLst>
                </p14:cNvPr>
                <p14:cNvContentPartPr/>
                <p14:nvPr/>
              </p14:nvContentPartPr>
              <p14:xfrm>
                <a:off x="7990864" y="1624160"/>
                <a:ext cx="126000" cy="15984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F79E886C-F1B5-745D-00AB-80D9D0ED96C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983304" y="1616600"/>
                  <a:ext cx="14112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B809BFC7-C583-BA74-5496-113A1920E93E}"/>
                    </a:ext>
                  </a:extLst>
                </p14:cNvPr>
                <p14:cNvContentPartPr/>
                <p14:nvPr/>
              </p14:nvContentPartPr>
              <p14:xfrm>
                <a:off x="8151784" y="1682840"/>
                <a:ext cx="92160" cy="1720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B809BFC7-C583-BA74-5496-113A1920E93E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144224" y="1675280"/>
                  <a:ext cx="106920" cy="187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3" name="Input penna 22">
                <a:extLst>
                  <a:ext uri="{FF2B5EF4-FFF2-40B4-BE49-F238E27FC236}">
                    <a16:creationId xmlns:a16="http://schemas.microsoft.com/office/drawing/2014/main" id="{D6D230A5-1A72-4BDE-5BBC-5A61F117A587}"/>
                  </a:ext>
                </a:extLst>
              </p14:cNvPr>
              <p14:cNvContentPartPr/>
              <p14:nvPr/>
            </p14:nvContentPartPr>
            <p14:xfrm>
              <a:off x="1677184" y="3588680"/>
              <a:ext cx="18000" cy="185400"/>
            </p14:xfrm>
          </p:contentPart>
        </mc:Choice>
        <mc:Fallback>
          <p:pic>
            <p:nvPicPr>
              <p:cNvPr id="23" name="Input penna 22">
                <a:extLst>
                  <a:ext uri="{FF2B5EF4-FFF2-40B4-BE49-F238E27FC236}">
                    <a16:creationId xmlns:a16="http://schemas.microsoft.com/office/drawing/2014/main" id="{D6D230A5-1A72-4BDE-5BBC-5A61F117A587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669624" y="3581120"/>
                <a:ext cx="33120" cy="20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24" name="Input penna 23">
                <a:extLst>
                  <a:ext uri="{FF2B5EF4-FFF2-40B4-BE49-F238E27FC236}">
                    <a16:creationId xmlns:a16="http://schemas.microsoft.com/office/drawing/2014/main" id="{D25AE0C1-D3C4-C3A0-7754-50E8C0DC1651}"/>
                  </a:ext>
                </a:extLst>
              </p14:cNvPr>
              <p14:cNvContentPartPr/>
              <p14:nvPr/>
            </p14:nvContentPartPr>
            <p14:xfrm>
              <a:off x="2290984" y="3491120"/>
              <a:ext cx="10080" cy="180000"/>
            </p14:xfrm>
          </p:contentPart>
        </mc:Choice>
        <mc:Fallback>
          <p:pic>
            <p:nvPicPr>
              <p:cNvPr id="24" name="Input penna 23">
                <a:extLst>
                  <a:ext uri="{FF2B5EF4-FFF2-40B4-BE49-F238E27FC236}">
                    <a16:creationId xmlns:a16="http://schemas.microsoft.com/office/drawing/2014/main" id="{D25AE0C1-D3C4-C3A0-7754-50E8C0DC1651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2283424" y="3483560"/>
                <a:ext cx="25200" cy="19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5" name="Input penna 24">
                <a:extLst>
                  <a:ext uri="{FF2B5EF4-FFF2-40B4-BE49-F238E27FC236}">
                    <a16:creationId xmlns:a16="http://schemas.microsoft.com/office/drawing/2014/main" id="{285B932B-C847-A903-FA1B-E117A57F43CA}"/>
                  </a:ext>
                </a:extLst>
              </p14:cNvPr>
              <p14:cNvContentPartPr/>
              <p14:nvPr/>
            </p14:nvContentPartPr>
            <p14:xfrm>
              <a:off x="2808664" y="3509120"/>
              <a:ext cx="29160" cy="262800"/>
            </p14:xfrm>
          </p:contentPart>
        </mc:Choice>
        <mc:Fallback>
          <p:pic>
            <p:nvPicPr>
              <p:cNvPr id="25" name="Input penna 24">
                <a:extLst>
                  <a:ext uri="{FF2B5EF4-FFF2-40B4-BE49-F238E27FC236}">
                    <a16:creationId xmlns:a16="http://schemas.microsoft.com/office/drawing/2014/main" id="{285B932B-C847-A903-FA1B-E117A57F43CA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2801104" y="3501920"/>
                <a:ext cx="44280" cy="27756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uppo 32">
            <a:extLst>
              <a:ext uri="{FF2B5EF4-FFF2-40B4-BE49-F238E27FC236}">
                <a16:creationId xmlns:a16="http://schemas.microsoft.com/office/drawing/2014/main" id="{F09A7358-AF67-DB24-9679-545A710A7282}"/>
              </a:ext>
            </a:extLst>
          </p:cNvPr>
          <p:cNvGrpSpPr/>
          <p:nvPr/>
        </p:nvGrpSpPr>
        <p:grpSpPr>
          <a:xfrm>
            <a:off x="7876024" y="4423520"/>
            <a:ext cx="311400" cy="93240"/>
            <a:chOff x="7876024" y="4423520"/>
            <a:chExt cx="311400" cy="93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47A31038-C8D2-7A24-052E-82E47F5AC4E4}"/>
                    </a:ext>
                  </a:extLst>
                </p14:cNvPr>
                <p14:cNvContentPartPr/>
                <p14:nvPr/>
              </p14:nvContentPartPr>
              <p14:xfrm>
                <a:off x="7876024" y="4469960"/>
                <a:ext cx="24840" cy="4680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47A31038-C8D2-7A24-052E-82E47F5AC4E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868464" y="4462400"/>
                  <a:ext cx="3996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2D0B3587-1461-9441-863E-401E634DAD34}"/>
                    </a:ext>
                  </a:extLst>
                </p14:cNvPr>
                <p14:cNvContentPartPr/>
                <p14:nvPr/>
              </p14:nvContentPartPr>
              <p14:xfrm>
                <a:off x="8011384" y="4423520"/>
                <a:ext cx="176040" cy="7344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2D0B3587-1461-9441-863E-401E634DAD3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003824" y="4415960"/>
                  <a:ext cx="191160" cy="8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DA4A0822-3F4B-0DBC-D98D-C8A1479E79C0}"/>
              </a:ext>
            </a:extLst>
          </p:cNvPr>
          <p:cNvGrpSpPr/>
          <p:nvPr/>
        </p:nvGrpSpPr>
        <p:grpSpPr>
          <a:xfrm>
            <a:off x="9692584" y="4494440"/>
            <a:ext cx="166680" cy="350640"/>
            <a:chOff x="9692584" y="4494440"/>
            <a:chExt cx="166680" cy="350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78A34C6D-42FA-E493-AA61-71FC2177F9FD}"/>
                    </a:ext>
                  </a:extLst>
                </p14:cNvPr>
                <p14:cNvContentPartPr/>
                <p14:nvPr/>
              </p14:nvContentPartPr>
              <p14:xfrm>
                <a:off x="9692584" y="4494440"/>
                <a:ext cx="79200" cy="1598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78A34C6D-42FA-E493-AA61-71FC2177F9F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9685024" y="4486880"/>
                  <a:ext cx="9432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73FD94AE-56EB-3ED7-AEA4-24DCED55F78C}"/>
                    </a:ext>
                  </a:extLst>
                </p14:cNvPr>
                <p14:cNvContentPartPr/>
                <p14:nvPr/>
              </p14:nvContentPartPr>
              <p14:xfrm>
                <a:off x="9695824" y="4664000"/>
                <a:ext cx="163440" cy="1810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73FD94AE-56EB-3ED7-AEA4-24DCED55F78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688264" y="4656440"/>
                  <a:ext cx="178560" cy="196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794224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5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76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190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77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8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9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0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1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2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3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4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5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6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7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8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9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191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205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192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3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4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5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6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7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8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9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0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1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2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3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4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206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207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221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208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9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0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1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2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3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4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5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6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7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8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9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0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235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222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3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4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5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6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7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8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9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0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1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2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3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4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236" name="Screenshot 2024-10-23 alle 11.54.28.png" descr="Screenshot 2024-10-23 alle 11.54.2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8740" y="1555856"/>
            <a:ext cx="7614520" cy="4611337"/>
          </a:xfrm>
          <a:prstGeom prst="rect">
            <a:avLst/>
          </a:prstGeom>
          <a:ln w="12700">
            <a:miter lim="400000"/>
          </a:ln>
        </p:spPr>
      </p:pic>
      <p:sp>
        <p:nvSpPr>
          <p:cNvPr id="2237" name="Capitolo 3…"/>
          <p:cNvSpPr txBox="1"/>
          <p:nvPr/>
        </p:nvSpPr>
        <p:spPr>
          <a:xfrm>
            <a:off x="4864995" y="307791"/>
            <a:ext cx="2462010" cy="1044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Capitolo 3</a:t>
            </a:r>
          </a:p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Chiedere scusa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039ADD4D-F687-74D6-E5F1-24643329A8F4}"/>
                  </a:ext>
                </a:extLst>
              </p14:cNvPr>
              <p14:cNvContentPartPr/>
              <p14:nvPr/>
            </p14:nvContentPartPr>
            <p14:xfrm>
              <a:off x="4654024" y="2914400"/>
              <a:ext cx="1213920" cy="968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039ADD4D-F687-74D6-E5F1-24643329A8F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46464" y="2907200"/>
                <a:ext cx="1229040" cy="11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3C1767B9-7637-7814-1BCE-4B7EF3D6A99F}"/>
                  </a:ext>
                </a:extLst>
              </p14:cNvPr>
              <p14:cNvContentPartPr/>
              <p14:nvPr/>
            </p14:nvContentPartPr>
            <p14:xfrm>
              <a:off x="2437144" y="3420920"/>
              <a:ext cx="5637240" cy="23580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3C1767B9-7637-7814-1BCE-4B7EF3D6A99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429584" y="3413360"/>
                <a:ext cx="5652360" cy="25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83E03F2B-8B2C-BFF9-F558-1467F6A8253D}"/>
                  </a:ext>
                </a:extLst>
              </p14:cNvPr>
              <p14:cNvContentPartPr/>
              <p14:nvPr/>
            </p14:nvContentPartPr>
            <p14:xfrm>
              <a:off x="4724224" y="6102560"/>
              <a:ext cx="3137040" cy="26460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83E03F2B-8B2C-BFF9-F558-1467F6A8253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716664" y="6095000"/>
                <a:ext cx="3152160" cy="27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94E02287-4D2E-C8F2-B7C4-068BF38856BE}"/>
                  </a:ext>
                </a:extLst>
              </p14:cNvPr>
              <p14:cNvContentPartPr/>
              <p14:nvPr/>
            </p14:nvContentPartPr>
            <p14:xfrm>
              <a:off x="4469704" y="4511000"/>
              <a:ext cx="86760" cy="152568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94E02287-4D2E-C8F2-B7C4-068BF38856B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462144" y="4503440"/>
                <a:ext cx="101880" cy="1540800"/>
              </a:xfrm>
              <a:prstGeom prst="rect">
                <a:avLst/>
              </a:prstGeom>
            </p:spPr>
          </p:pic>
        </mc:Fallback>
      </mc:AlternateContent>
      <p:grpSp>
        <p:nvGrpSpPr>
          <p:cNvPr id="24" name="Gruppo 23">
            <a:extLst>
              <a:ext uri="{FF2B5EF4-FFF2-40B4-BE49-F238E27FC236}">
                <a16:creationId xmlns:a16="http://schemas.microsoft.com/office/drawing/2014/main" id="{B387C5C5-2624-B260-DF84-BD3CBF1799E3}"/>
              </a:ext>
            </a:extLst>
          </p:cNvPr>
          <p:cNvGrpSpPr/>
          <p:nvPr/>
        </p:nvGrpSpPr>
        <p:grpSpPr>
          <a:xfrm>
            <a:off x="951424" y="3906920"/>
            <a:ext cx="1148760" cy="602640"/>
            <a:chOff x="951424" y="3906920"/>
            <a:chExt cx="1148760" cy="60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40D608C0-5913-D4AA-37F5-A3FD93158103}"/>
                    </a:ext>
                  </a:extLst>
                </p14:cNvPr>
                <p14:cNvContentPartPr/>
                <p14:nvPr/>
              </p14:nvContentPartPr>
              <p14:xfrm>
                <a:off x="951424" y="4193840"/>
                <a:ext cx="367920" cy="2674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40D608C0-5913-D4AA-37F5-A3FD9315810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43864" y="4186280"/>
                  <a:ext cx="38304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E6DCEF67-E19B-C961-1DFB-11C3DB042C85}"/>
                    </a:ext>
                  </a:extLst>
                </p14:cNvPr>
                <p14:cNvContentPartPr/>
                <p14:nvPr/>
              </p14:nvContentPartPr>
              <p14:xfrm>
                <a:off x="1334104" y="4246040"/>
                <a:ext cx="112320" cy="2062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E6DCEF67-E19B-C961-1DFB-11C3DB042C8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326544" y="4238480"/>
                  <a:ext cx="12744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0EC48E49-6962-9ED9-415F-B24D18C16EFF}"/>
                    </a:ext>
                  </a:extLst>
                </p14:cNvPr>
                <p14:cNvContentPartPr/>
                <p14:nvPr/>
              </p14:nvContentPartPr>
              <p14:xfrm>
                <a:off x="1604824" y="3953360"/>
                <a:ext cx="140040" cy="5562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0EC48E49-6962-9ED9-415F-B24D18C16EF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597264" y="3945800"/>
                  <a:ext cx="155160" cy="57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5ABCBC7F-A293-BEA6-149C-F1138B8AD646}"/>
                    </a:ext>
                  </a:extLst>
                </p14:cNvPr>
                <p14:cNvContentPartPr/>
                <p14:nvPr/>
              </p14:nvContentPartPr>
              <p14:xfrm>
                <a:off x="1842424" y="3906920"/>
                <a:ext cx="65520" cy="5148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5ABCBC7F-A293-BEA6-149C-F1138B8AD64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834864" y="3899360"/>
                  <a:ext cx="80280" cy="52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F92A5B4-7299-1945-D10C-B4B620517720}"/>
                    </a:ext>
                  </a:extLst>
                </p14:cNvPr>
                <p14:cNvContentPartPr/>
                <p14:nvPr/>
              </p14:nvContentPartPr>
              <p14:xfrm>
                <a:off x="1884904" y="4229480"/>
                <a:ext cx="100440" cy="446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F92A5B4-7299-1945-D10C-B4B62051772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877344" y="4221920"/>
                  <a:ext cx="1155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3B76153-C644-E9EA-722E-EE7314FC305B}"/>
                    </a:ext>
                  </a:extLst>
                </p14:cNvPr>
                <p14:cNvContentPartPr/>
                <p14:nvPr/>
              </p14:nvContentPartPr>
              <p14:xfrm>
                <a:off x="2001184" y="4215080"/>
                <a:ext cx="99000" cy="1389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3B76153-C644-E9EA-722E-EE7314FC305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993624" y="4207520"/>
                  <a:ext cx="114120" cy="15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0560B8F1-3DF3-C015-F80D-392612B3BAE7}"/>
              </a:ext>
            </a:extLst>
          </p:cNvPr>
          <p:cNvGrpSpPr/>
          <p:nvPr/>
        </p:nvGrpSpPr>
        <p:grpSpPr>
          <a:xfrm>
            <a:off x="2892904" y="3996560"/>
            <a:ext cx="1710360" cy="530640"/>
            <a:chOff x="2892904" y="3996560"/>
            <a:chExt cx="1710360" cy="530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C97C652-8658-5D73-BE0A-CB95E18BF86A}"/>
                    </a:ext>
                  </a:extLst>
                </p14:cNvPr>
                <p14:cNvContentPartPr/>
                <p14:nvPr/>
              </p14:nvContentPartPr>
              <p14:xfrm>
                <a:off x="2892904" y="4167200"/>
                <a:ext cx="227520" cy="3600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C97C652-8658-5D73-BE0A-CB95E18BF86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885344" y="4159640"/>
                  <a:ext cx="242640" cy="37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594D4EC1-6193-9509-E0C9-5EC573F79A28}"/>
                    </a:ext>
                  </a:extLst>
                </p14:cNvPr>
                <p14:cNvContentPartPr/>
                <p14:nvPr/>
              </p14:nvContentPartPr>
              <p14:xfrm>
                <a:off x="3170824" y="4233800"/>
                <a:ext cx="213120" cy="12708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594D4EC1-6193-9509-E0C9-5EC573F79A2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163264" y="4226240"/>
                  <a:ext cx="22824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646754C0-9E4B-134A-2B11-E2A613C10F6A}"/>
                    </a:ext>
                  </a:extLst>
                </p14:cNvPr>
                <p14:cNvContentPartPr/>
                <p14:nvPr/>
              </p14:nvContentPartPr>
              <p14:xfrm>
                <a:off x="3490504" y="3996560"/>
                <a:ext cx="6840" cy="31428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646754C0-9E4B-134A-2B11-E2A613C10F6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482944" y="3989000"/>
                  <a:ext cx="21960" cy="32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9D52FB44-F6F8-E085-95B5-EE57AF35233A}"/>
                    </a:ext>
                  </a:extLst>
                </p14:cNvPr>
                <p14:cNvContentPartPr/>
                <p14:nvPr/>
              </p14:nvContentPartPr>
              <p14:xfrm>
                <a:off x="3495904" y="4244960"/>
                <a:ext cx="67320" cy="158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9D52FB44-F6F8-E085-95B5-EE57AF35233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488344" y="4237400"/>
                  <a:ext cx="824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575A7565-7873-07FA-C6E2-E6A2A26B95F7}"/>
                    </a:ext>
                  </a:extLst>
                </p14:cNvPr>
                <p14:cNvContentPartPr/>
                <p14:nvPr/>
              </p14:nvContentPartPr>
              <p14:xfrm>
                <a:off x="3629104" y="4158560"/>
                <a:ext cx="132120" cy="20700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575A7565-7873-07FA-C6E2-E6A2A26B95F7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621544" y="4151000"/>
                  <a:ext cx="14724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F0DB1E98-28C6-38BB-D008-3A88566922A2}"/>
                    </a:ext>
                  </a:extLst>
                </p14:cNvPr>
                <p14:cNvContentPartPr/>
                <p14:nvPr/>
              </p14:nvContentPartPr>
              <p14:xfrm>
                <a:off x="3801544" y="4241720"/>
                <a:ext cx="100440" cy="579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F0DB1E98-28C6-38BB-D008-3A88566922A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793984" y="4234160"/>
                  <a:ext cx="11556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C204B244-2415-4761-B029-A4043694D8F0}"/>
                    </a:ext>
                  </a:extLst>
                </p14:cNvPr>
                <p14:cNvContentPartPr/>
                <p14:nvPr/>
              </p14:nvContentPartPr>
              <p14:xfrm>
                <a:off x="4010344" y="4010960"/>
                <a:ext cx="15120" cy="21780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C204B244-2415-4761-B029-A4043694D8F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002784" y="4003400"/>
                  <a:ext cx="3024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72149899-68F7-C36D-3D74-6625A6B5525E}"/>
                    </a:ext>
                  </a:extLst>
                </p14:cNvPr>
                <p14:cNvContentPartPr/>
                <p14:nvPr/>
              </p14:nvContentPartPr>
              <p14:xfrm>
                <a:off x="4033744" y="4184120"/>
                <a:ext cx="31320" cy="14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72149899-68F7-C36D-3D74-6625A6B5525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026184" y="4176560"/>
                  <a:ext cx="4644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4933BDC8-FE0E-04E4-1F8E-342E934F33AD}"/>
                    </a:ext>
                  </a:extLst>
                </p14:cNvPr>
                <p14:cNvContentPartPr/>
                <p14:nvPr/>
              </p14:nvContentPartPr>
              <p14:xfrm>
                <a:off x="4236424" y="4036880"/>
                <a:ext cx="366840" cy="23724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4933BDC8-FE0E-04E4-1F8E-342E934F33A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228864" y="4029320"/>
                  <a:ext cx="381960" cy="252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25" name="Input penna 24">
                <a:extLst>
                  <a:ext uri="{FF2B5EF4-FFF2-40B4-BE49-F238E27FC236}">
                    <a16:creationId xmlns:a16="http://schemas.microsoft.com/office/drawing/2014/main" id="{C298715F-7871-4B32-37F6-CB6879654FDA}"/>
                  </a:ext>
                </a:extLst>
              </p14:cNvPr>
              <p14:cNvContentPartPr/>
              <p14:nvPr/>
            </p14:nvContentPartPr>
            <p14:xfrm>
              <a:off x="6555904" y="1511120"/>
              <a:ext cx="7920" cy="9360"/>
            </p14:xfrm>
          </p:contentPart>
        </mc:Choice>
        <mc:Fallback>
          <p:pic>
            <p:nvPicPr>
              <p:cNvPr id="25" name="Input penna 24">
                <a:extLst>
                  <a:ext uri="{FF2B5EF4-FFF2-40B4-BE49-F238E27FC236}">
                    <a16:creationId xmlns:a16="http://schemas.microsoft.com/office/drawing/2014/main" id="{C298715F-7871-4B32-37F6-CB6879654FDA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6548344" y="1503560"/>
                <a:ext cx="2304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26" name="Input penna 25">
                <a:extLst>
                  <a:ext uri="{FF2B5EF4-FFF2-40B4-BE49-F238E27FC236}">
                    <a16:creationId xmlns:a16="http://schemas.microsoft.com/office/drawing/2014/main" id="{93AD967E-5996-7AAA-E38D-145606EB422A}"/>
                  </a:ext>
                </a:extLst>
              </p14:cNvPr>
              <p14:cNvContentPartPr/>
              <p14:nvPr/>
            </p14:nvContentPartPr>
            <p14:xfrm>
              <a:off x="6396064" y="1262720"/>
              <a:ext cx="1091520" cy="156600"/>
            </p14:xfrm>
          </p:contentPart>
        </mc:Choice>
        <mc:Fallback>
          <p:pic>
            <p:nvPicPr>
              <p:cNvPr id="26" name="Input penna 25">
                <a:extLst>
                  <a:ext uri="{FF2B5EF4-FFF2-40B4-BE49-F238E27FC236}">
                    <a16:creationId xmlns:a16="http://schemas.microsoft.com/office/drawing/2014/main" id="{93AD967E-5996-7AAA-E38D-145606EB422A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6388504" y="1255160"/>
                <a:ext cx="110628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30" name="Input penna 29">
                <a:extLst>
                  <a:ext uri="{FF2B5EF4-FFF2-40B4-BE49-F238E27FC236}">
                    <a16:creationId xmlns:a16="http://schemas.microsoft.com/office/drawing/2014/main" id="{8810C59C-8C88-1A91-EB98-772694D9A03F}"/>
                  </a:ext>
                </a:extLst>
              </p14:cNvPr>
              <p14:cNvContentPartPr/>
              <p14:nvPr/>
            </p14:nvContentPartPr>
            <p14:xfrm>
              <a:off x="923344" y="4705040"/>
              <a:ext cx="4546080" cy="85680"/>
            </p14:xfrm>
          </p:contentPart>
        </mc:Choice>
        <mc:Fallback>
          <p:pic>
            <p:nvPicPr>
              <p:cNvPr id="30" name="Input penna 29">
                <a:extLst>
                  <a:ext uri="{FF2B5EF4-FFF2-40B4-BE49-F238E27FC236}">
                    <a16:creationId xmlns:a16="http://schemas.microsoft.com/office/drawing/2014/main" id="{8810C59C-8C88-1A91-EB98-772694D9A03F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915784" y="4697480"/>
                <a:ext cx="4561200" cy="100800"/>
              </a:xfrm>
              <a:prstGeom prst="rect">
                <a:avLst/>
              </a:prstGeom>
            </p:spPr>
          </p:pic>
        </mc:Fallback>
      </mc:AlternateContent>
      <p:grpSp>
        <p:nvGrpSpPr>
          <p:cNvPr id="59" name="Gruppo 58">
            <a:extLst>
              <a:ext uri="{FF2B5EF4-FFF2-40B4-BE49-F238E27FC236}">
                <a16:creationId xmlns:a16="http://schemas.microsoft.com/office/drawing/2014/main" id="{DC887EE1-DC6A-B5BF-69E9-EF0051DB261C}"/>
              </a:ext>
            </a:extLst>
          </p:cNvPr>
          <p:cNvGrpSpPr/>
          <p:nvPr/>
        </p:nvGrpSpPr>
        <p:grpSpPr>
          <a:xfrm>
            <a:off x="8062453" y="4039540"/>
            <a:ext cx="465840" cy="360360"/>
            <a:chOff x="8062453" y="4039540"/>
            <a:chExt cx="465840" cy="36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B5A6022F-37AB-D5F4-CCB0-77DD235C9246}"/>
                    </a:ext>
                  </a:extLst>
                </p14:cNvPr>
                <p14:cNvContentPartPr/>
                <p14:nvPr/>
              </p14:nvContentPartPr>
              <p14:xfrm>
                <a:off x="8062453" y="4039540"/>
                <a:ext cx="201240" cy="3603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B5A6022F-37AB-D5F4-CCB0-77DD235C924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054893" y="4031980"/>
                  <a:ext cx="216360" cy="37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4AB0A25B-A818-F36F-3121-67D9E75C9BC3}"/>
                    </a:ext>
                  </a:extLst>
                </p14:cNvPr>
                <p14:cNvContentPartPr/>
                <p14:nvPr/>
              </p14:nvContentPartPr>
              <p14:xfrm>
                <a:off x="8275213" y="4092460"/>
                <a:ext cx="119880" cy="1558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4AB0A25B-A818-F36F-3121-67D9E75C9BC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267653" y="4084900"/>
                  <a:ext cx="13500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2B97F654-4959-3C07-2BFB-8196443E795B}"/>
                    </a:ext>
                  </a:extLst>
                </p14:cNvPr>
                <p14:cNvContentPartPr/>
                <p14:nvPr/>
              </p14:nvContentPartPr>
              <p14:xfrm>
                <a:off x="8438293" y="4137820"/>
                <a:ext cx="90000" cy="651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2B97F654-4959-3C07-2BFB-8196443E795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430733" y="4130260"/>
                  <a:ext cx="105120" cy="8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uppo 56">
            <a:extLst>
              <a:ext uri="{FF2B5EF4-FFF2-40B4-BE49-F238E27FC236}">
                <a16:creationId xmlns:a16="http://schemas.microsoft.com/office/drawing/2014/main" id="{5E9EBDD4-F836-98EC-D096-5862F5FA0197}"/>
              </a:ext>
            </a:extLst>
          </p:cNvPr>
          <p:cNvGrpSpPr/>
          <p:nvPr/>
        </p:nvGrpSpPr>
        <p:grpSpPr>
          <a:xfrm>
            <a:off x="9132373" y="3847660"/>
            <a:ext cx="329760" cy="406800"/>
            <a:chOff x="9132373" y="3847660"/>
            <a:chExt cx="329760" cy="40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494FF5EA-00E3-FB0F-F029-95075F5CAFF6}"/>
                    </a:ext>
                  </a:extLst>
                </p14:cNvPr>
                <p14:cNvContentPartPr/>
                <p14:nvPr/>
              </p14:nvContentPartPr>
              <p14:xfrm>
                <a:off x="9177013" y="3847660"/>
                <a:ext cx="75240" cy="3430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494FF5EA-00E3-FB0F-F029-95075F5CAFF6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169453" y="3840100"/>
                  <a:ext cx="90360" cy="35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B05B551-914A-6A72-E43F-0E3B048A719E}"/>
                    </a:ext>
                  </a:extLst>
                </p14:cNvPr>
                <p14:cNvContentPartPr/>
                <p14:nvPr/>
              </p14:nvContentPartPr>
              <p14:xfrm>
                <a:off x="9132373" y="4094260"/>
                <a:ext cx="133560" cy="226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B05B551-914A-6A72-E43F-0E3B048A719E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124813" y="4086700"/>
                  <a:ext cx="14868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BDD98440-959F-77AC-4D39-A0F0E071FEAD}"/>
                    </a:ext>
                  </a:extLst>
                </p14:cNvPr>
                <p14:cNvContentPartPr/>
                <p14:nvPr/>
              </p14:nvContentPartPr>
              <p14:xfrm>
                <a:off x="9266293" y="4000660"/>
                <a:ext cx="195840" cy="2538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BDD98440-959F-77AC-4D39-A0F0E071FEA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9258733" y="3993100"/>
                  <a:ext cx="210960" cy="26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E970BECC-D31D-0A9F-CB24-EFE992AFDFB3}"/>
              </a:ext>
            </a:extLst>
          </p:cNvPr>
          <p:cNvGrpSpPr/>
          <p:nvPr/>
        </p:nvGrpSpPr>
        <p:grpSpPr>
          <a:xfrm>
            <a:off x="8304373" y="4606900"/>
            <a:ext cx="1044000" cy="377640"/>
            <a:chOff x="8304373" y="4606900"/>
            <a:chExt cx="1044000" cy="37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D93092FC-F52D-6A6E-4F0D-C576A7B07D79}"/>
                    </a:ext>
                  </a:extLst>
                </p14:cNvPr>
                <p14:cNvContentPartPr/>
                <p14:nvPr/>
              </p14:nvContentPartPr>
              <p14:xfrm>
                <a:off x="8304373" y="4608700"/>
                <a:ext cx="561600" cy="3758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D93092FC-F52D-6A6E-4F0D-C576A7B07D79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296813" y="4601140"/>
                  <a:ext cx="576720" cy="39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2E4B6889-9793-F059-834C-2E9ACC22885E}"/>
                    </a:ext>
                  </a:extLst>
                </p14:cNvPr>
                <p14:cNvContentPartPr/>
                <p14:nvPr/>
              </p14:nvContentPartPr>
              <p14:xfrm>
                <a:off x="8963173" y="4606900"/>
                <a:ext cx="385200" cy="1494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2E4B6889-9793-F059-834C-2E9ACC22885E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955613" y="4599340"/>
                  <a:ext cx="400320" cy="16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C6070D13-781C-489E-8F2A-158D49F852A1}"/>
              </a:ext>
            </a:extLst>
          </p:cNvPr>
          <p:cNvGrpSpPr/>
          <p:nvPr/>
        </p:nvGrpSpPr>
        <p:grpSpPr>
          <a:xfrm>
            <a:off x="10038493" y="4569460"/>
            <a:ext cx="684000" cy="444960"/>
            <a:chOff x="10038493" y="4569460"/>
            <a:chExt cx="684000" cy="44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66E604A-B1F9-F182-6FD7-8E11CF9CCBEB}"/>
                    </a:ext>
                  </a:extLst>
                </p14:cNvPr>
                <p14:cNvContentPartPr/>
                <p14:nvPr/>
              </p14:nvContentPartPr>
              <p14:xfrm>
                <a:off x="10038493" y="4569460"/>
                <a:ext cx="260280" cy="3189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66E604A-B1F9-F182-6FD7-8E11CF9CCBEB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0030933" y="4561900"/>
                  <a:ext cx="275400" cy="33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C4A90F05-F611-BA33-8555-F02F7BE461B2}"/>
                    </a:ext>
                  </a:extLst>
                </p14:cNvPr>
                <p14:cNvContentPartPr/>
                <p14:nvPr/>
              </p14:nvContentPartPr>
              <p14:xfrm>
                <a:off x="10246933" y="4771060"/>
                <a:ext cx="163080" cy="1710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C4A90F05-F611-BA33-8555-F02F7BE461B2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0239373" y="4763500"/>
                  <a:ext cx="17820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B61EA2AD-9AEF-121A-FC2F-95EA137D900E}"/>
                    </a:ext>
                  </a:extLst>
                </p14:cNvPr>
                <p14:cNvContentPartPr/>
                <p14:nvPr/>
              </p14:nvContentPartPr>
              <p14:xfrm>
                <a:off x="10430533" y="4845580"/>
                <a:ext cx="96840" cy="1688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B61EA2AD-9AEF-121A-FC2F-95EA137D900E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0422973" y="4838020"/>
                  <a:ext cx="11160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8A5374A0-DA8E-4B01-AC14-AEE60275E9E3}"/>
                    </a:ext>
                  </a:extLst>
                </p14:cNvPr>
                <p14:cNvContentPartPr/>
                <p14:nvPr/>
              </p14:nvContentPartPr>
              <p14:xfrm>
                <a:off x="10664533" y="4680700"/>
                <a:ext cx="50040" cy="1843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8A5374A0-DA8E-4B01-AC14-AEE60275E9E3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0656973" y="4673140"/>
                  <a:ext cx="6516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B72EC8DD-0D77-0721-02EB-42053062F175}"/>
                    </a:ext>
                  </a:extLst>
                </p14:cNvPr>
                <p14:cNvContentPartPr/>
                <p14:nvPr/>
              </p14:nvContentPartPr>
              <p14:xfrm>
                <a:off x="10688293" y="4836580"/>
                <a:ext cx="34200" cy="1206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B72EC8DD-0D77-0721-02EB-42053062F175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0680733" y="4829020"/>
                  <a:ext cx="49320" cy="13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uppo 50">
            <a:extLst>
              <a:ext uri="{FF2B5EF4-FFF2-40B4-BE49-F238E27FC236}">
                <a16:creationId xmlns:a16="http://schemas.microsoft.com/office/drawing/2014/main" id="{E8B7DDFD-F2F7-DA13-A931-1FFD55BAFC1B}"/>
              </a:ext>
            </a:extLst>
          </p:cNvPr>
          <p:cNvGrpSpPr/>
          <p:nvPr/>
        </p:nvGrpSpPr>
        <p:grpSpPr>
          <a:xfrm>
            <a:off x="10425853" y="5178220"/>
            <a:ext cx="784440" cy="339480"/>
            <a:chOff x="10425853" y="5178220"/>
            <a:chExt cx="784440" cy="33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945D249B-8B59-B20A-BDD1-6D6252155D76}"/>
                    </a:ext>
                  </a:extLst>
                </p14:cNvPr>
                <p14:cNvContentPartPr/>
                <p14:nvPr/>
              </p14:nvContentPartPr>
              <p14:xfrm>
                <a:off x="10425853" y="5293420"/>
                <a:ext cx="162720" cy="2242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945D249B-8B59-B20A-BDD1-6D6252155D76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0418293" y="5285860"/>
                  <a:ext cx="17784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CDB528BE-EA5D-3C7B-2759-61275690090C}"/>
                    </a:ext>
                  </a:extLst>
                </p14:cNvPr>
                <p14:cNvContentPartPr/>
                <p14:nvPr/>
              </p14:nvContentPartPr>
              <p14:xfrm>
                <a:off x="10707013" y="5199460"/>
                <a:ext cx="69120" cy="27432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CDB528BE-EA5D-3C7B-2759-61275690090C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0699453" y="5191900"/>
                  <a:ext cx="8424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3CE5DE40-8E1B-2676-A90A-896C21A4BC2B}"/>
                    </a:ext>
                  </a:extLst>
                </p14:cNvPr>
                <p14:cNvContentPartPr/>
                <p14:nvPr/>
              </p14:nvContentPartPr>
              <p14:xfrm>
                <a:off x="10812493" y="5178220"/>
                <a:ext cx="47880" cy="25416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3CE5DE40-8E1B-2676-A90A-896C21A4BC2B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0804933" y="5170660"/>
                  <a:ext cx="6300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A89A2AFE-3D34-539A-BC33-C9B780017EBC}"/>
                    </a:ext>
                  </a:extLst>
                </p14:cNvPr>
                <p14:cNvContentPartPr/>
                <p14:nvPr/>
              </p14:nvContentPartPr>
              <p14:xfrm>
                <a:off x="10833013" y="5326900"/>
                <a:ext cx="79920" cy="3492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A89A2AFE-3D34-539A-BC33-C9B780017EBC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0825453" y="5319340"/>
                  <a:ext cx="9504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A90BE84C-6610-6569-E5B4-B38F39495A37}"/>
                    </a:ext>
                  </a:extLst>
                </p14:cNvPr>
                <p14:cNvContentPartPr/>
                <p14:nvPr/>
              </p14:nvContentPartPr>
              <p14:xfrm>
                <a:off x="10978813" y="5265340"/>
                <a:ext cx="112320" cy="12060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A90BE84C-6610-6569-E5B4-B38F39495A37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0971253" y="5257780"/>
                  <a:ext cx="12708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15A86244-67AA-E81A-A6A4-82318A7B0B32}"/>
                    </a:ext>
                  </a:extLst>
                </p14:cNvPr>
                <p14:cNvContentPartPr/>
                <p14:nvPr/>
              </p14:nvContentPartPr>
              <p14:xfrm>
                <a:off x="11165293" y="5279380"/>
                <a:ext cx="45000" cy="11664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15A86244-67AA-E81A-A6A4-82318A7B0B3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1157733" y="5271820"/>
                  <a:ext cx="60120" cy="13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31" name="Gruppo 2130">
            <a:extLst>
              <a:ext uri="{FF2B5EF4-FFF2-40B4-BE49-F238E27FC236}">
                <a16:creationId xmlns:a16="http://schemas.microsoft.com/office/drawing/2014/main" id="{EC06510E-1CBB-E935-37B8-59F7ED8701BA}"/>
              </a:ext>
            </a:extLst>
          </p:cNvPr>
          <p:cNvGrpSpPr/>
          <p:nvPr/>
        </p:nvGrpSpPr>
        <p:grpSpPr>
          <a:xfrm>
            <a:off x="4948750" y="3922441"/>
            <a:ext cx="1761840" cy="658440"/>
            <a:chOff x="4948750" y="3922441"/>
            <a:chExt cx="1761840" cy="65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F02E0470-F9FF-B5F2-5A93-A19ACD1CDAFA}"/>
                    </a:ext>
                  </a:extLst>
                </p14:cNvPr>
                <p14:cNvContentPartPr/>
                <p14:nvPr/>
              </p14:nvContentPartPr>
              <p14:xfrm>
                <a:off x="4948750" y="4449121"/>
                <a:ext cx="84600" cy="1317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F02E0470-F9FF-B5F2-5A93-A19ACD1CDAFA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941190" y="4441561"/>
                  <a:ext cx="9972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FEC9ED96-4ADB-08EE-7851-C31AA9D53854}"/>
                    </a:ext>
                  </a:extLst>
                </p14:cNvPr>
                <p14:cNvContentPartPr/>
                <p14:nvPr/>
              </p14:nvContentPartPr>
              <p14:xfrm>
                <a:off x="5496670" y="4015321"/>
                <a:ext cx="237960" cy="3358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FEC9ED96-4ADB-08EE-7851-C31AA9D53854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489110" y="4007761"/>
                  <a:ext cx="253080" cy="35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0AE6A147-F36F-2B24-DF66-0F31545DB58D}"/>
                    </a:ext>
                  </a:extLst>
                </p14:cNvPr>
                <p14:cNvContentPartPr/>
                <p14:nvPr/>
              </p14:nvContentPartPr>
              <p14:xfrm>
                <a:off x="5759830" y="4086961"/>
                <a:ext cx="160560" cy="1944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0AE6A147-F36F-2B24-DF66-0F31545DB58D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752270" y="4079401"/>
                  <a:ext cx="17568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D9DBCBE8-C544-72EA-1272-3C0C6D1F41D3}"/>
                    </a:ext>
                  </a:extLst>
                </p14:cNvPr>
                <p14:cNvContentPartPr/>
                <p14:nvPr/>
              </p14:nvContentPartPr>
              <p14:xfrm>
                <a:off x="5943070" y="4116481"/>
                <a:ext cx="115560" cy="2145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D9DBCBE8-C544-72EA-1272-3C0C6D1F41D3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935510" y="4108921"/>
                  <a:ext cx="13068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2112" name="Input penna 2111">
                  <a:extLst>
                    <a:ext uri="{FF2B5EF4-FFF2-40B4-BE49-F238E27FC236}">
                      <a16:creationId xmlns:a16="http://schemas.microsoft.com/office/drawing/2014/main" id="{AD6D597F-0F93-B196-98FF-91EC0358D125}"/>
                    </a:ext>
                  </a:extLst>
                </p14:cNvPr>
                <p14:cNvContentPartPr/>
                <p14:nvPr/>
              </p14:nvContentPartPr>
              <p14:xfrm>
                <a:off x="6112630" y="4162921"/>
                <a:ext cx="154800" cy="79200"/>
              </p14:xfrm>
            </p:contentPart>
          </mc:Choice>
          <mc:Fallback>
            <p:pic>
              <p:nvPicPr>
                <p:cNvPr id="2112" name="Input penna 2111">
                  <a:extLst>
                    <a:ext uri="{FF2B5EF4-FFF2-40B4-BE49-F238E27FC236}">
                      <a16:creationId xmlns:a16="http://schemas.microsoft.com/office/drawing/2014/main" id="{AD6D597F-0F93-B196-98FF-91EC0358D125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105070" y="4155361"/>
                  <a:ext cx="16992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2113" name="Input penna 2112">
                  <a:extLst>
                    <a:ext uri="{FF2B5EF4-FFF2-40B4-BE49-F238E27FC236}">
                      <a16:creationId xmlns:a16="http://schemas.microsoft.com/office/drawing/2014/main" id="{BDBDBC8F-83DF-AE77-4C01-B1F2BDB06A4F}"/>
                    </a:ext>
                  </a:extLst>
                </p14:cNvPr>
                <p14:cNvContentPartPr/>
                <p14:nvPr/>
              </p14:nvContentPartPr>
              <p14:xfrm>
                <a:off x="6326470" y="4164001"/>
                <a:ext cx="96480" cy="62640"/>
              </p14:xfrm>
            </p:contentPart>
          </mc:Choice>
          <mc:Fallback>
            <p:pic>
              <p:nvPicPr>
                <p:cNvPr id="2113" name="Input penna 2112">
                  <a:extLst>
                    <a:ext uri="{FF2B5EF4-FFF2-40B4-BE49-F238E27FC236}">
                      <a16:creationId xmlns:a16="http://schemas.microsoft.com/office/drawing/2014/main" id="{BDBDBC8F-83DF-AE77-4C01-B1F2BDB06A4F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318910" y="4156441"/>
                  <a:ext cx="11160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2114" name="Input penna 2113">
                  <a:extLst>
                    <a:ext uri="{FF2B5EF4-FFF2-40B4-BE49-F238E27FC236}">
                      <a16:creationId xmlns:a16="http://schemas.microsoft.com/office/drawing/2014/main" id="{A1215E97-D177-7F6C-85C7-EC0BBFBE3ECD}"/>
                    </a:ext>
                  </a:extLst>
                </p14:cNvPr>
                <p14:cNvContentPartPr/>
                <p14:nvPr/>
              </p14:nvContentPartPr>
              <p14:xfrm>
                <a:off x="6479110" y="3922441"/>
                <a:ext cx="34560" cy="293760"/>
              </p14:xfrm>
            </p:contentPart>
          </mc:Choice>
          <mc:Fallback>
            <p:pic>
              <p:nvPicPr>
                <p:cNvPr id="2114" name="Input penna 2113">
                  <a:extLst>
                    <a:ext uri="{FF2B5EF4-FFF2-40B4-BE49-F238E27FC236}">
                      <a16:creationId xmlns:a16="http://schemas.microsoft.com/office/drawing/2014/main" id="{A1215E97-D177-7F6C-85C7-EC0BBFBE3ECD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6471550" y="3914881"/>
                  <a:ext cx="49320" cy="30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2115" name="Input penna 2114">
                  <a:extLst>
                    <a:ext uri="{FF2B5EF4-FFF2-40B4-BE49-F238E27FC236}">
                      <a16:creationId xmlns:a16="http://schemas.microsoft.com/office/drawing/2014/main" id="{C49B77B0-5E2B-E35B-446E-89822C9EE03D}"/>
                    </a:ext>
                  </a:extLst>
                </p14:cNvPr>
                <p14:cNvContentPartPr/>
                <p14:nvPr/>
              </p14:nvContentPartPr>
              <p14:xfrm>
                <a:off x="6483790" y="4080121"/>
                <a:ext cx="226800" cy="198720"/>
              </p14:xfrm>
            </p:contentPart>
          </mc:Choice>
          <mc:Fallback>
            <p:pic>
              <p:nvPicPr>
                <p:cNvPr id="2115" name="Input penna 2114">
                  <a:extLst>
                    <a:ext uri="{FF2B5EF4-FFF2-40B4-BE49-F238E27FC236}">
                      <a16:creationId xmlns:a16="http://schemas.microsoft.com/office/drawing/2014/main" id="{C49B77B0-5E2B-E35B-446E-89822C9EE03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6476230" y="4072561"/>
                  <a:ext cx="241920" cy="21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27" name="Gruppo 2126">
            <a:extLst>
              <a:ext uri="{FF2B5EF4-FFF2-40B4-BE49-F238E27FC236}">
                <a16:creationId xmlns:a16="http://schemas.microsoft.com/office/drawing/2014/main" id="{C881C786-868E-D1CC-3646-09930D923B3F}"/>
              </a:ext>
            </a:extLst>
          </p:cNvPr>
          <p:cNvGrpSpPr/>
          <p:nvPr/>
        </p:nvGrpSpPr>
        <p:grpSpPr>
          <a:xfrm>
            <a:off x="403390" y="4947721"/>
            <a:ext cx="1610280" cy="487800"/>
            <a:chOff x="403390" y="4947721"/>
            <a:chExt cx="1610280" cy="487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2116" name="Input penna 2115">
                  <a:extLst>
                    <a:ext uri="{FF2B5EF4-FFF2-40B4-BE49-F238E27FC236}">
                      <a16:creationId xmlns:a16="http://schemas.microsoft.com/office/drawing/2014/main" id="{759BC173-74FB-AE94-726E-646D5C38B2A0}"/>
                    </a:ext>
                  </a:extLst>
                </p14:cNvPr>
                <p14:cNvContentPartPr/>
                <p14:nvPr/>
              </p14:nvContentPartPr>
              <p14:xfrm>
                <a:off x="403390" y="5162281"/>
                <a:ext cx="203400" cy="270360"/>
              </p14:xfrm>
            </p:contentPart>
          </mc:Choice>
          <mc:Fallback>
            <p:pic>
              <p:nvPicPr>
                <p:cNvPr id="2116" name="Input penna 2115">
                  <a:extLst>
                    <a:ext uri="{FF2B5EF4-FFF2-40B4-BE49-F238E27FC236}">
                      <a16:creationId xmlns:a16="http://schemas.microsoft.com/office/drawing/2014/main" id="{759BC173-74FB-AE94-726E-646D5C38B2A0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395830" y="5154721"/>
                  <a:ext cx="21852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2117" name="Input penna 2116">
                  <a:extLst>
                    <a:ext uri="{FF2B5EF4-FFF2-40B4-BE49-F238E27FC236}">
                      <a16:creationId xmlns:a16="http://schemas.microsoft.com/office/drawing/2014/main" id="{E8420596-FD39-ABD1-5828-E61A8DD8C6FB}"/>
                    </a:ext>
                  </a:extLst>
                </p14:cNvPr>
                <p14:cNvContentPartPr/>
                <p14:nvPr/>
              </p14:nvContentPartPr>
              <p14:xfrm>
                <a:off x="713350" y="4960681"/>
                <a:ext cx="72360" cy="387720"/>
              </p14:xfrm>
            </p:contentPart>
          </mc:Choice>
          <mc:Fallback>
            <p:pic>
              <p:nvPicPr>
                <p:cNvPr id="2117" name="Input penna 2116">
                  <a:extLst>
                    <a:ext uri="{FF2B5EF4-FFF2-40B4-BE49-F238E27FC236}">
                      <a16:creationId xmlns:a16="http://schemas.microsoft.com/office/drawing/2014/main" id="{E8420596-FD39-ABD1-5828-E61A8DD8C6FB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705790" y="4953121"/>
                  <a:ext cx="87480" cy="40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118" name="Input penna 2117">
                  <a:extLst>
                    <a:ext uri="{FF2B5EF4-FFF2-40B4-BE49-F238E27FC236}">
                      <a16:creationId xmlns:a16="http://schemas.microsoft.com/office/drawing/2014/main" id="{DB136EF2-4B0E-1F14-049D-43BAEF5FDE90}"/>
                    </a:ext>
                  </a:extLst>
                </p14:cNvPr>
                <p14:cNvContentPartPr/>
                <p14:nvPr/>
              </p14:nvContentPartPr>
              <p14:xfrm>
                <a:off x="889390" y="4947721"/>
                <a:ext cx="86760" cy="397800"/>
              </p14:xfrm>
            </p:contentPart>
          </mc:Choice>
          <mc:Fallback>
            <p:pic>
              <p:nvPicPr>
                <p:cNvPr id="2118" name="Input penna 2117">
                  <a:extLst>
                    <a:ext uri="{FF2B5EF4-FFF2-40B4-BE49-F238E27FC236}">
                      <a16:creationId xmlns:a16="http://schemas.microsoft.com/office/drawing/2014/main" id="{DB136EF2-4B0E-1F14-049D-43BAEF5FDE90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881830" y="4940161"/>
                  <a:ext cx="101880" cy="41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119" name="Input penna 2118">
                  <a:extLst>
                    <a:ext uri="{FF2B5EF4-FFF2-40B4-BE49-F238E27FC236}">
                      <a16:creationId xmlns:a16="http://schemas.microsoft.com/office/drawing/2014/main" id="{F276D26D-7531-2DAA-1107-EAA80573ACA1}"/>
                    </a:ext>
                  </a:extLst>
                </p14:cNvPr>
                <p14:cNvContentPartPr/>
                <p14:nvPr/>
              </p14:nvContentPartPr>
              <p14:xfrm>
                <a:off x="930070" y="5183161"/>
                <a:ext cx="118800" cy="66240"/>
              </p14:xfrm>
            </p:contentPart>
          </mc:Choice>
          <mc:Fallback>
            <p:pic>
              <p:nvPicPr>
                <p:cNvPr id="2119" name="Input penna 2118">
                  <a:extLst>
                    <a:ext uri="{FF2B5EF4-FFF2-40B4-BE49-F238E27FC236}">
                      <a16:creationId xmlns:a16="http://schemas.microsoft.com/office/drawing/2014/main" id="{F276D26D-7531-2DAA-1107-EAA80573ACA1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922510" y="5175601"/>
                  <a:ext cx="13392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120" name="Input penna 2119">
                  <a:extLst>
                    <a:ext uri="{FF2B5EF4-FFF2-40B4-BE49-F238E27FC236}">
                      <a16:creationId xmlns:a16="http://schemas.microsoft.com/office/drawing/2014/main" id="{5647E806-5FA7-A14E-644F-103A7012D11B}"/>
                    </a:ext>
                  </a:extLst>
                </p14:cNvPr>
                <p14:cNvContentPartPr/>
                <p14:nvPr/>
              </p14:nvContentPartPr>
              <p14:xfrm>
                <a:off x="1107910" y="5094241"/>
                <a:ext cx="58680" cy="205560"/>
              </p14:xfrm>
            </p:contentPart>
          </mc:Choice>
          <mc:Fallback>
            <p:pic>
              <p:nvPicPr>
                <p:cNvPr id="2120" name="Input penna 2119">
                  <a:extLst>
                    <a:ext uri="{FF2B5EF4-FFF2-40B4-BE49-F238E27FC236}">
                      <a16:creationId xmlns:a16="http://schemas.microsoft.com/office/drawing/2014/main" id="{5647E806-5FA7-A14E-644F-103A7012D11B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100350" y="5086681"/>
                  <a:ext cx="7380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121" name="Input penna 2120">
                  <a:extLst>
                    <a:ext uri="{FF2B5EF4-FFF2-40B4-BE49-F238E27FC236}">
                      <a16:creationId xmlns:a16="http://schemas.microsoft.com/office/drawing/2014/main" id="{73186EF7-3D9E-B4AE-9A9C-9D5FFBA535D7}"/>
                    </a:ext>
                  </a:extLst>
                </p14:cNvPr>
                <p14:cNvContentPartPr/>
                <p14:nvPr/>
              </p14:nvContentPartPr>
              <p14:xfrm>
                <a:off x="1299430" y="5143921"/>
                <a:ext cx="75960" cy="199440"/>
              </p14:xfrm>
            </p:contentPart>
          </mc:Choice>
          <mc:Fallback>
            <p:pic>
              <p:nvPicPr>
                <p:cNvPr id="2121" name="Input penna 2120">
                  <a:extLst>
                    <a:ext uri="{FF2B5EF4-FFF2-40B4-BE49-F238E27FC236}">
                      <a16:creationId xmlns:a16="http://schemas.microsoft.com/office/drawing/2014/main" id="{73186EF7-3D9E-B4AE-9A9C-9D5FFBA535D7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291870" y="5136361"/>
                  <a:ext cx="9108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122" name="Input penna 2121">
                  <a:extLst>
                    <a:ext uri="{FF2B5EF4-FFF2-40B4-BE49-F238E27FC236}">
                      <a16:creationId xmlns:a16="http://schemas.microsoft.com/office/drawing/2014/main" id="{31ACF10E-84D0-92CA-0B7B-D3314431AD96}"/>
                    </a:ext>
                  </a:extLst>
                </p14:cNvPr>
                <p14:cNvContentPartPr/>
                <p14:nvPr/>
              </p14:nvContentPartPr>
              <p14:xfrm>
                <a:off x="1469350" y="5187121"/>
                <a:ext cx="41040" cy="108360"/>
              </p14:xfrm>
            </p:contentPart>
          </mc:Choice>
          <mc:Fallback>
            <p:pic>
              <p:nvPicPr>
                <p:cNvPr id="2122" name="Input penna 2121">
                  <a:extLst>
                    <a:ext uri="{FF2B5EF4-FFF2-40B4-BE49-F238E27FC236}">
                      <a16:creationId xmlns:a16="http://schemas.microsoft.com/office/drawing/2014/main" id="{31ACF10E-84D0-92CA-0B7B-D3314431AD96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462150" y="5179921"/>
                  <a:ext cx="5616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123" name="Input penna 2122">
                  <a:extLst>
                    <a:ext uri="{FF2B5EF4-FFF2-40B4-BE49-F238E27FC236}">
                      <a16:creationId xmlns:a16="http://schemas.microsoft.com/office/drawing/2014/main" id="{E2AE756D-6CC2-2026-DFD9-BBEF86421403}"/>
                    </a:ext>
                  </a:extLst>
                </p14:cNvPr>
                <p14:cNvContentPartPr/>
                <p14:nvPr/>
              </p14:nvContentPartPr>
              <p14:xfrm>
                <a:off x="1588870" y="5170201"/>
                <a:ext cx="18000" cy="113760"/>
              </p14:xfrm>
            </p:contentPart>
          </mc:Choice>
          <mc:Fallback>
            <p:pic>
              <p:nvPicPr>
                <p:cNvPr id="2123" name="Input penna 2122">
                  <a:extLst>
                    <a:ext uri="{FF2B5EF4-FFF2-40B4-BE49-F238E27FC236}">
                      <a16:creationId xmlns:a16="http://schemas.microsoft.com/office/drawing/2014/main" id="{E2AE756D-6CC2-2026-DFD9-BBEF86421403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581670" y="5162641"/>
                  <a:ext cx="3276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124" name="Input penna 2123">
                  <a:extLst>
                    <a:ext uri="{FF2B5EF4-FFF2-40B4-BE49-F238E27FC236}">
                      <a16:creationId xmlns:a16="http://schemas.microsoft.com/office/drawing/2014/main" id="{D46FA0A9-63EB-3C21-5FCA-ABE5B430D20D}"/>
                    </a:ext>
                  </a:extLst>
                </p14:cNvPr>
                <p14:cNvContentPartPr/>
                <p14:nvPr/>
              </p14:nvContentPartPr>
              <p14:xfrm>
                <a:off x="1714510" y="5165881"/>
                <a:ext cx="66600" cy="87480"/>
              </p14:xfrm>
            </p:contentPart>
          </mc:Choice>
          <mc:Fallback>
            <p:pic>
              <p:nvPicPr>
                <p:cNvPr id="2124" name="Input penna 2123">
                  <a:extLst>
                    <a:ext uri="{FF2B5EF4-FFF2-40B4-BE49-F238E27FC236}">
                      <a16:creationId xmlns:a16="http://schemas.microsoft.com/office/drawing/2014/main" id="{D46FA0A9-63EB-3C21-5FCA-ABE5B430D20D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706950" y="5158681"/>
                  <a:ext cx="8136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125" name="Input penna 2124">
                  <a:extLst>
                    <a:ext uri="{FF2B5EF4-FFF2-40B4-BE49-F238E27FC236}">
                      <a16:creationId xmlns:a16="http://schemas.microsoft.com/office/drawing/2014/main" id="{2118882B-40CA-0086-B0D9-B73876E05110}"/>
                    </a:ext>
                  </a:extLst>
                </p14:cNvPr>
                <p14:cNvContentPartPr/>
                <p14:nvPr/>
              </p14:nvContentPartPr>
              <p14:xfrm>
                <a:off x="1809550" y="5187481"/>
                <a:ext cx="204120" cy="248040"/>
              </p14:xfrm>
            </p:contentPart>
          </mc:Choice>
          <mc:Fallback>
            <p:pic>
              <p:nvPicPr>
                <p:cNvPr id="2125" name="Input penna 2124">
                  <a:extLst>
                    <a:ext uri="{FF2B5EF4-FFF2-40B4-BE49-F238E27FC236}">
                      <a16:creationId xmlns:a16="http://schemas.microsoft.com/office/drawing/2014/main" id="{2118882B-40CA-0086-B0D9-B73876E05110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801990" y="5179921"/>
                  <a:ext cx="219240" cy="2631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24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25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24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25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26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25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27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27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28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27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29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28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00" name="Screenshot 2024-10-23 alle 11.54.48.png" descr="Screenshot 2024-10-23 alle 11.54.4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6042" y="471708"/>
            <a:ext cx="8108551" cy="5231324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063AB06D-B0C7-643E-3621-CEE67774342A}"/>
                  </a:ext>
                </a:extLst>
              </p14:cNvPr>
              <p14:cNvContentPartPr/>
              <p14:nvPr/>
            </p14:nvContentPartPr>
            <p14:xfrm>
              <a:off x="5008624" y="1481960"/>
              <a:ext cx="2531880" cy="12600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063AB06D-B0C7-643E-3621-CEE67774342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01424" y="1474400"/>
                <a:ext cx="2547000" cy="141120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Gruppo 8">
            <a:extLst>
              <a:ext uri="{FF2B5EF4-FFF2-40B4-BE49-F238E27FC236}">
                <a16:creationId xmlns:a16="http://schemas.microsoft.com/office/drawing/2014/main" id="{BE9F5285-1E6D-9578-6F51-19DAAF972CB5}"/>
              </a:ext>
            </a:extLst>
          </p:cNvPr>
          <p:cNvGrpSpPr/>
          <p:nvPr/>
        </p:nvGrpSpPr>
        <p:grpSpPr>
          <a:xfrm>
            <a:off x="1968424" y="3099440"/>
            <a:ext cx="6186240" cy="1208880"/>
            <a:chOff x="1968424" y="3099440"/>
            <a:chExt cx="6186240" cy="120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591CE737-E6E0-73AF-0CE5-D474D396B520}"/>
                    </a:ext>
                  </a:extLst>
                </p14:cNvPr>
                <p14:cNvContentPartPr/>
                <p14:nvPr/>
              </p14:nvContentPartPr>
              <p14:xfrm>
                <a:off x="4446304" y="3099440"/>
                <a:ext cx="2131560" cy="9000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591CE737-E6E0-73AF-0CE5-D474D396B52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438744" y="3091880"/>
                  <a:ext cx="214668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5C22D141-1E94-AD2F-E696-7BA67B0CEB4D}"/>
                    </a:ext>
                  </a:extLst>
                </p14:cNvPr>
                <p14:cNvContentPartPr/>
                <p14:nvPr/>
              </p14:nvContentPartPr>
              <p14:xfrm>
                <a:off x="1968424" y="3291320"/>
                <a:ext cx="1250640" cy="9702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5C22D141-1E94-AD2F-E696-7BA67B0CEB4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960864" y="3283760"/>
                  <a:ext cx="1265760" cy="9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A4ABA208-AFEF-4E2A-1512-DD23E866F8D4}"/>
                    </a:ext>
                  </a:extLst>
                </p14:cNvPr>
                <p14:cNvContentPartPr/>
                <p14:nvPr/>
              </p14:nvContentPartPr>
              <p14:xfrm>
                <a:off x="3098464" y="3907640"/>
                <a:ext cx="5056200" cy="4006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A4ABA208-AFEF-4E2A-1512-DD23E866F8D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090904" y="3900080"/>
                  <a:ext cx="5071320" cy="4158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30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1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30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1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33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1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33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33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34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33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36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63" name="Screenshot 2024-10-23 alle 11.55.03.png" descr="Screenshot 2024-10-23 alle 11.55.0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1639" y="579798"/>
            <a:ext cx="7297358" cy="5698404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D29ECE3F-56B6-37E9-0DC6-549D8541DCE3}"/>
                  </a:ext>
                </a:extLst>
              </p14:cNvPr>
              <p14:cNvContentPartPr/>
              <p14:nvPr/>
            </p14:nvContentPartPr>
            <p14:xfrm>
              <a:off x="4418944" y="1457480"/>
              <a:ext cx="2495160" cy="1004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D29ECE3F-56B6-37E9-0DC6-549D8541DCE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11384" y="1449920"/>
                <a:ext cx="2510280" cy="115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po 10">
            <a:extLst>
              <a:ext uri="{FF2B5EF4-FFF2-40B4-BE49-F238E27FC236}">
                <a16:creationId xmlns:a16="http://schemas.microsoft.com/office/drawing/2014/main" id="{07AB1658-43FF-DBB9-C41E-43ACEFB67342}"/>
              </a:ext>
            </a:extLst>
          </p:cNvPr>
          <p:cNvGrpSpPr/>
          <p:nvPr/>
        </p:nvGrpSpPr>
        <p:grpSpPr>
          <a:xfrm>
            <a:off x="4386544" y="1076240"/>
            <a:ext cx="424440" cy="114480"/>
            <a:chOff x="4386544" y="1076240"/>
            <a:chExt cx="424440" cy="114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F0E9E0F8-D00C-97B5-6ED8-32FA0E2FADD8}"/>
                    </a:ext>
                  </a:extLst>
                </p14:cNvPr>
                <p14:cNvContentPartPr/>
                <p14:nvPr/>
              </p14:nvContentPartPr>
              <p14:xfrm>
                <a:off x="4386544" y="1139960"/>
                <a:ext cx="116640" cy="5076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F0E9E0F8-D00C-97B5-6ED8-32FA0E2FADD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378984" y="1132400"/>
                  <a:ext cx="13140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94CA0355-B797-71BE-2149-B060D9E78F7E}"/>
                    </a:ext>
                  </a:extLst>
                </p14:cNvPr>
                <p14:cNvContentPartPr/>
                <p14:nvPr/>
              </p14:nvContentPartPr>
              <p14:xfrm>
                <a:off x="4539904" y="1076240"/>
                <a:ext cx="271080" cy="61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94CA0355-B797-71BE-2149-B060D9E78F7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532344" y="1069040"/>
                  <a:ext cx="286200" cy="21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B1BBFE5C-CC8C-D7F4-F0FC-A53A252E959A}"/>
              </a:ext>
            </a:extLst>
          </p:cNvPr>
          <p:cNvGrpSpPr/>
          <p:nvPr/>
        </p:nvGrpSpPr>
        <p:grpSpPr>
          <a:xfrm>
            <a:off x="6892504" y="1125200"/>
            <a:ext cx="272880" cy="210960"/>
            <a:chOff x="6892504" y="1125200"/>
            <a:chExt cx="272880" cy="21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B076E6FF-9B68-0B4C-2079-072D9DE59CB3}"/>
                    </a:ext>
                  </a:extLst>
                </p14:cNvPr>
                <p14:cNvContentPartPr/>
                <p14:nvPr/>
              </p14:nvContentPartPr>
              <p14:xfrm>
                <a:off x="6892504" y="1125200"/>
                <a:ext cx="72000" cy="968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B076E6FF-9B68-0B4C-2079-072D9DE59CB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884944" y="1117640"/>
                  <a:ext cx="8712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1FD0E7EF-539B-5387-EC97-2E68CDF7D9BB}"/>
                    </a:ext>
                  </a:extLst>
                </p14:cNvPr>
                <p14:cNvContentPartPr/>
                <p14:nvPr/>
              </p14:nvContentPartPr>
              <p14:xfrm>
                <a:off x="7067104" y="1152920"/>
                <a:ext cx="14040" cy="648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1FD0E7EF-539B-5387-EC97-2E68CDF7D9B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059544" y="1145360"/>
                  <a:ext cx="2916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4216651A-B379-5DF1-F112-E407C0AAD5A3}"/>
                    </a:ext>
                  </a:extLst>
                </p14:cNvPr>
                <p14:cNvContentPartPr/>
                <p14:nvPr/>
              </p14:nvContentPartPr>
              <p14:xfrm>
                <a:off x="7096984" y="1224920"/>
                <a:ext cx="68400" cy="1112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4216651A-B379-5DF1-F112-E407C0AAD5A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089424" y="1217360"/>
                  <a:ext cx="83520" cy="1263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366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80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367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8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9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0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1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2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3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4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5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6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7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8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9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81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395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82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3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4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5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6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7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8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9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0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1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2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3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4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396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397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11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398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9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0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1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2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3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4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5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6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7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8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9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0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425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412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3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4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5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6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7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8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9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0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1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2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3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4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426" name="Screenshot 2024-10-23 alle 11.57.12.png" descr="Screenshot 2024-10-23 alle 11.57.1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127" y="584306"/>
            <a:ext cx="8663746" cy="54381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8" name="Gruppo 17">
            <a:extLst>
              <a:ext uri="{FF2B5EF4-FFF2-40B4-BE49-F238E27FC236}">
                <a16:creationId xmlns:a16="http://schemas.microsoft.com/office/drawing/2014/main" id="{C4C632F3-0769-B1D5-1735-E68DF20684AA}"/>
              </a:ext>
            </a:extLst>
          </p:cNvPr>
          <p:cNvGrpSpPr/>
          <p:nvPr/>
        </p:nvGrpSpPr>
        <p:grpSpPr>
          <a:xfrm>
            <a:off x="2549824" y="1398440"/>
            <a:ext cx="4158720" cy="1117440"/>
            <a:chOff x="2549824" y="1398440"/>
            <a:chExt cx="4158720" cy="111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78D080A6-8689-C532-C1E3-2A5CBC13E91F}"/>
                    </a:ext>
                  </a:extLst>
                </p14:cNvPr>
                <p14:cNvContentPartPr/>
                <p14:nvPr/>
              </p14:nvContentPartPr>
              <p14:xfrm>
                <a:off x="2596624" y="2120600"/>
                <a:ext cx="2826000" cy="813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78D080A6-8689-C532-C1E3-2A5CBC13E91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589064" y="2113040"/>
                  <a:ext cx="284112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E16E8EB4-C99F-52D3-5B4C-FC15C6008937}"/>
                    </a:ext>
                  </a:extLst>
                </p14:cNvPr>
                <p14:cNvContentPartPr/>
                <p14:nvPr/>
              </p14:nvContentPartPr>
              <p14:xfrm>
                <a:off x="2549824" y="1434440"/>
                <a:ext cx="2665080" cy="75312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E16E8EB4-C99F-52D3-5B4C-FC15C600893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542264" y="1426880"/>
                  <a:ext cx="2680200" cy="76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FB2494E4-D839-3007-9707-76EA78729444}"/>
                    </a:ext>
                  </a:extLst>
                </p14:cNvPr>
                <p14:cNvContentPartPr/>
                <p14:nvPr/>
              </p14:nvContentPartPr>
              <p14:xfrm>
                <a:off x="5700184" y="1638560"/>
                <a:ext cx="236880" cy="3618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FB2494E4-D839-3007-9707-76EA7872944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692624" y="1631000"/>
                  <a:ext cx="252000" cy="37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D8BD0CAB-7FFF-D3C8-CCAE-D5956C553A5D}"/>
                    </a:ext>
                  </a:extLst>
                </p14:cNvPr>
                <p14:cNvContentPartPr/>
                <p14:nvPr/>
              </p14:nvContentPartPr>
              <p14:xfrm>
                <a:off x="5806744" y="2178560"/>
                <a:ext cx="97200" cy="403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D8BD0CAB-7FFF-D3C8-CCAE-D5956C553A5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799184" y="2171000"/>
                  <a:ext cx="1123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FF12F50F-ABF1-9B85-B81D-B1C26ABF4B1B}"/>
                    </a:ext>
                  </a:extLst>
                </p14:cNvPr>
                <p14:cNvContentPartPr/>
                <p14:nvPr/>
              </p14:nvContentPartPr>
              <p14:xfrm>
                <a:off x="5414704" y="1398440"/>
                <a:ext cx="933120" cy="9252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FF12F50F-ABF1-9B85-B81D-B1C26ABF4B1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407144" y="1390880"/>
                  <a:ext cx="948240" cy="9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6DABDAE2-2F78-2EAA-723D-6410D5A4AEA2}"/>
                    </a:ext>
                  </a:extLst>
                </p14:cNvPr>
                <p14:cNvContentPartPr/>
                <p14:nvPr/>
              </p14:nvContentPartPr>
              <p14:xfrm>
                <a:off x="6317224" y="2413280"/>
                <a:ext cx="85680" cy="1026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6DABDAE2-2F78-2EAA-723D-6410D5A4AEA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309664" y="2405720"/>
                  <a:ext cx="10080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9BC5149B-82D1-5F24-CCB7-2EB115019169}"/>
                    </a:ext>
                  </a:extLst>
                </p14:cNvPr>
                <p14:cNvContentPartPr/>
                <p14:nvPr/>
              </p14:nvContentPartPr>
              <p14:xfrm>
                <a:off x="6530344" y="2352440"/>
                <a:ext cx="178200" cy="1144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9BC5149B-82D1-5F24-CCB7-2EB11501916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522784" y="2344880"/>
                  <a:ext cx="193320" cy="12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F0725B0B-6A8F-D7DA-0DED-BBFC7B0907E0}"/>
              </a:ext>
            </a:extLst>
          </p:cNvPr>
          <p:cNvGrpSpPr/>
          <p:nvPr/>
        </p:nvGrpSpPr>
        <p:grpSpPr>
          <a:xfrm>
            <a:off x="7963144" y="2382320"/>
            <a:ext cx="124200" cy="202320"/>
            <a:chOff x="7963144" y="2382320"/>
            <a:chExt cx="124200" cy="202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AD3826AF-331A-F9BE-9D58-ECFB204F6C26}"/>
                    </a:ext>
                  </a:extLst>
                </p14:cNvPr>
                <p14:cNvContentPartPr/>
                <p14:nvPr/>
              </p14:nvContentPartPr>
              <p14:xfrm>
                <a:off x="7963144" y="2382320"/>
                <a:ext cx="86760" cy="14328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AD3826AF-331A-F9BE-9D58-ECFB204F6C2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955584" y="2374760"/>
                  <a:ext cx="10188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779166A1-02D3-CC9F-F0CE-D6101BA08EDC}"/>
                    </a:ext>
                  </a:extLst>
                </p14:cNvPr>
                <p14:cNvContentPartPr/>
                <p14:nvPr/>
              </p14:nvContentPartPr>
              <p14:xfrm>
                <a:off x="8010304" y="2430200"/>
                <a:ext cx="77040" cy="1544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779166A1-02D3-CC9F-F0CE-D6101BA08ED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002744" y="2422640"/>
                  <a:ext cx="92160" cy="1695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8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429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443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430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1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2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3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4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5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6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7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8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9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0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1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2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444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58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445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6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7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8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9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0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1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2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3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4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5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6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7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59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60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74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461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2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3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4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5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6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7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8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9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0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1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2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3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488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475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6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7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8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9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0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1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2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3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4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5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6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7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489" name="Screenshot 2024-10-23 alle 11.57.28.png" descr="Screenshot 2024-10-23 alle 11.57.2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5779" y="1513284"/>
            <a:ext cx="9089077" cy="31481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49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50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49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9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9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9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9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9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9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50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52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50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52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52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53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2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55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53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552" name="Screenshot 2024-10-23 alle 11.58.10.png" descr="Screenshot 2024-10-23 alle 11.58.1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5518" y="501084"/>
            <a:ext cx="6789599" cy="585583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3525BA46-6CEA-6B77-B56A-97908A06A4D6}"/>
              </a:ext>
            </a:extLst>
          </p:cNvPr>
          <p:cNvGrpSpPr/>
          <p:nvPr/>
        </p:nvGrpSpPr>
        <p:grpSpPr>
          <a:xfrm>
            <a:off x="3716533" y="1451500"/>
            <a:ext cx="5031720" cy="578160"/>
            <a:chOff x="3716533" y="1451500"/>
            <a:chExt cx="5031720" cy="578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59F29B52-AA2E-39F3-627A-7489EE8C7745}"/>
                    </a:ext>
                  </a:extLst>
                </p14:cNvPr>
                <p14:cNvContentPartPr/>
                <p14:nvPr/>
              </p14:nvContentPartPr>
              <p14:xfrm>
                <a:off x="7581133" y="1477060"/>
                <a:ext cx="1167120" cy="986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59F29B52-AA2E-39F3-627A-7489EE8C774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573573" y="1469860"/>
                  <a:ext cx="11822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C696EED9-E8A5-26FB-5FA0-0A160BA51910}"/>
                    </a:ext>
                  </a:extLst>
                </p14:cNvPr>
                <p14:cNvContentPartPr/>
                <p14:nvPr/>
              </p14:nvContentPartPr>
              <p14:xfrm>
                <a:off x="3716533" y="1451500"/>
                <a:ext cx="1455840" cy="57816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C696EED9-E8A5-26FB-5FA0-0A160BA5191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708973" y="1443940"/>
                  <a:ext cx="1470960" cy="59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B935F070-9CAF-A3D2-63D0-9C56F4B34CF4}"/>
                    </a:ext>
                  </a:extLst>
                </p14:cNvPr>
                <p14:cNvContentPartPr/>
                <p14:nvPr/>
              </p14:nvContentPartPr>
              <p14:xfrm>
                <a:off x="5354893" y="1762180"/>
                <a:ext cx="2860200" cy="1785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B935F070-9CAF-A3D2-63D0-9C56F4B34CF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347333" y="1754620"/>
                  <a:ext cx="2875320" cy="193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uppo 9">
            <a:extLst>
              <a:ext uri="{FF2B5EF4-FFF2-40B4-BE49-F238E27FC236}">
                <a16:creationId xmlns:a16="http://schemas.microsoft.com/office/drawing/2014/main" id="{1D776D40-9A5A-5361-6AD9-8A67819F921A}"/>
              </a:ext>
            </a:extLst>
          </p:cNvPr>
          <p:cNvGrpSpPr/>
          <p:nvPr/>
        </p:nvGrpSpPr>
        <p:grpSpPr>
          <a:xfrm>
            <a:off x="7455133" y="2670460"/>
            <a:ext cx="1351080" cy="537480"/>
            <a:chOff x="7455133" y="2670460"/>
            <a:chExt cx="1351080" cy="53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3B573F1-1F39-DF09-9A86-0796F0A4026B}"/>
                    </a:ext>
                  </a:extLst>
                </p14:cNvPr>
                <p14:cNvContentPartPr/>
                <p14:nvPr/>
              </p14:nvContentPartPr>
              <p14:xfrm>
                <a:off x="7472413" y="2739220"/>
                <a:ext cx="91800" cy="4298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3B573F1-1F39-DF09-9A86-0796F0A4026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464853" y="2731660"/>
                  <a:ext cx="106920" cy="44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0F8BF031-2749-3C97-A527-81AD7C1EABC8}"/>
                    </a:ext>
                  </a:extLst>
                </p14:cNvPr>
                <p14:cNvContentPartPr/>
                <p14:nvPr/>
              </p14:nvContentPartPr>
              <p14:xfrm>
                <a:off x="7455133" y="2670460"/>
                <a:ext cx="1351080" cy="5374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0F8BF031-2749-3C97-A527-81AD7C1EABC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447573" y="2662900"/>
                  <a:ext cx="1366200" cy="5526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55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56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5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57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58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57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58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58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0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8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61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0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615" name="Screenshot 2024-10-23 alle 11.58.43.png" descr="Screenshot 2024-10-23 alle 11.58.4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6614" y="724702"/>
            <a:ext cx="8438772" cy="13894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616" name="Screenshot 2024-10-23 alle 11.59.08.png" descr="Screenshot 2024-10-23 alle 11.59.0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7297" y="2937482"/>
            <a:ext cx="9726041" cy="1389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A89DEF47-DF83-432E-D81B-F47E6CDCFC68}"/>
              </a:ext>
            </a:extLst>
          </p:cNvPr>
          <p:cNvGrpSpPr/>
          <p:nvPr/>
        </p:nvGrpSpPr>
        <p:grpSpPr>
          <a:xfrm>
            <a:off x="5224510" y="4312321"/>
            <a:ext cx="5208120" cy="476640"/>
            <a:chOff x="5224510" y="4312321"/>
            <a:chExt cx="5208120" cy="47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D5E7D517-5E82-BC71-9B8C-772E36569768}"/>
                    </a:ext>
                  </a:extLst>
                </p14:cNvPr>
                <p14:cNvContentPartPr/>
                <p14:nvPr/>
              </p14:nvContentPartPr>
              <p14:xfrm>
                <a:off x="5224510" y="4312321"/>
                <a:ext cx="5173200" cy="2210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D5E7D517-5E82-BC71-9B8C-772E3656976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216950" y="4304761"/>
                  <a:ext cx="518832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965D26AC-6452-B4BE-7F22-60D2FD414884}"/>
                    </a:ext>
                  </a:extLst>
                </p14:cNvPr>
                <p14:cNvContentPartPr/>
                <p14:nvPr/>
              </p14:nvContentPartPr>
              <p14:xfrm>
                <a:off x="10261270" y="4387561"/>
                <a:ext cx="171360" cy="40140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965D26AC-6452-B4BE-7F22-60D2FD41488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0253710" y="4380001"/>
                  <a:ext cx="186480" cy="41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F99AAD62-1E64-9D41-59BA-E5A426E4CE38}"/>
              </a:ext>
            </a:extLst>
          </p:cNvPr>
          <p:cNvGrpSpPr/>
          <p:nvPr/>
        </p:nvGrpSpPr>
        <p:grpSpPr>
          <a:xfrm>
            <a:off x="3805750" y="2206321"/>
            <a:ext cx="3067200" cy="629280"/>
            <a:chOff x="3805750" y="2206321"/>
            <a:chExt cx="3067200" cy="62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CDB52E89-3196-CB71-AD9E-C95DDA273D1B}"/>
                    </a:ext>
                  </a:extLst>
                </p14:cNvPr>
                <p14:cNvContentPartPr/>
                <p14:nvPr/>
              </p14:nvContentPartPr>
              <p14:xfrm>
                <a:off x="3805750" y="2206321"/>
                <a:ext cx="293760" cy="3733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CDB52E89-3196-CB71-AD9E-C95DDA273D1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798190" y="2198761"/>
                  <a:ext cx="308880" cy="38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5104FF8-C538-5FD1-FF09-F8F3C68569B0}"/>
                    </a:ext>
                  </a:extLst>
                </p14:cNvPr>
                <p14:cNvContentPartPr/>
                <p14:nvPr/>
              </p14:nvContentPartPr>
              <p14:xfrm>
                <a:off x="4165390" y="2240521"/>
                <a:ext cx="36360" cy="2743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5104FF8-C538-5FD1-FF09-F8F3C68569B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157830" y="2233321"/>
                  <a:ext cx="5148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38875E28-AADD-4307-1C02-6A1CFFD5CE55}"/>
                    </a:ext>
                  </a:extLst>
                </p14:cNvPr>
                <p14:cNvContentPartPr/>
                <p14:nvPr/>
              </p14:nvContentPartPr>
              <p14:xfrm>
                <a:off x="4165390" y="2418721"/>
                <a:ext cx="127800" cy="518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38875E28-AADD-4307-1C02-6A1CFFD5CE5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157830" y="2411161"/>
                  <a:ext cx="1425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3CE6704B-1125-D0B1-B52C-33DA76BD6FBB}"/>
                    </a:ext>
                  </a:extLst>
                </p14:cNvPr>
                <p14:cNvContentPartPr/>
                <p14:nvPr/>
              </p14:nvContentPartPr>
              <p14:xfrm>
                <a:off x="3996190" y="2670361"/>
                <a:ext cx="9000" cy="1328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3CE6704B-1125-D0B1-B52C-33DA76BD6FB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988630" y="2662801"/>
                  <a:ext cx="2412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65CC4A4-C70A-DD6B-C905-583078893126}"/>
                    </a:ext>
                  </a:extLst>
                </p14:cNvPr>
                <p14:cNvContentPartPr/>
                <p14:nvPr/>
              </p14:nvContentPartPr>
              <p14:xfrm>
                <a:off x="4032910" y="2623921"/>
                <a:ext cx="136080" cy="2116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65CC4A4-C70A-DD6B-C905-58307889312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025350" y="2616361"/>
                  <a:ext cx="15120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696314F-D6B0-2A4E-2477-0004F2608051}"/>
                    </a:ext>
                  </a:extLst>
                </p14:cNvPr>
                <p14:cNvContentPartPr/>
                <p14:nvPr/>
              </p14:nvContentPartPr>
              <p14:xfrm>
                <a:off x="4350790" y="2315401"/>
                <a:ext cx="67320" cy="2552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696314F-D6B0-2A4E-2477-0004F260805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343230" y="2307841"/>
                  <a:ext cx="82440" cy="27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3377B36-5918-6823-139F-81EED02A6ABB}"/>
                    </a:ext>
                  </a:extLst>
                </p14:cNvPr>
                <p14:cNvContentPartPr/>
                <p14:nvPr/>
              </p14:nvContentPartPr>
              <p14:xfrm>
                <a:off x="4374190" y="2451121"/>
                <a:ext cx="66600" cy="1004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3377B36-5918-6823-139F-81EED02A6ABB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366630" y="2443561"/>
                  <a:ext cx="8136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7D360E56-80B3-A17A-E6C5-4A01B833F197}"/>
                    </a:ext>
                  </a:extLst>
                </p14:cNvPr>
                <p14:cNvContentPartPr/>
                <p14:nvPr/>
              </p14:nvContentPartPr>
              <p14:xfrm>
                <a:off x="4522870" y="2343841"/>
                <a:ext cx="13320" cy="1994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7D360E56-80B3-A17A-E6C5-4A01B833F19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515310" y="2336281"/>
                  <a:ext cx="2844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D9FB82E8-A4D6-D6F1-32DF-6EE5635F615E}"/>
                    </a:ext>
                  </a:extLst>
                </p14:cNvPr>
                <p14:cNvContentPartPr/>
                <p14:nvPr/>
              </p14:nvContentPartPr>
              <p14:xfrm>
                <a:off x="4538350" y="2457241"/>
                <a:ext cx="89640" cy="518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D9FB82E8-A4D6-D6F1-32DF-6EE5635F615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530790" y="2449681"/>
                  <a:ext cx="1047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78A62561-EDEA-7D19-A361-E119B60E7E29}"/>
                    </a:ext>
                  </a:extLst>
                </p14:cNvPr>
                <p14:cNvContentPartPr/>
                <p14:nvPr/>
              </p14:nvContentPartPr>
              <p14:xfrm>
                <a:off x="4811590" y="2250961"/>
                <a:ext cx="93600" cy="590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78A62561-EDEA-7D19-A361-E119B60E7E2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804030" y="2243401"/>
                  <a:ext cx="10872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7B39DEAC-AF48-5CF0-8665-8CA080C78759}"/>
                    </a:ext>
                  </a:extLst>
                </p14:cNvPr>
                <p14:cNvContentPartPr/>
                <p14:nvPr/>
              </p14:nvContentPartPr>
              <p14:xfrm>
                <a:off x="4825990" y="2338801"/>
                <a:ext cx="79920" cy="154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7B39DEAC-AF48-5CF0-8665-8CA080C7875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818430" y="2331241"/>
                  <a:ext cx="9504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F04EAC41-D8B8-69B4-75EF-CBDB222951B7}"/>
                    </a:ext>
                  </a:extLst>
                </p14:cNvPr>
                <p14:cNvContentPartPr/>
                <p14:nvPr/>
              </p14:nvContentPartPr>
              <p14:xfrm>
                <a:off x="4779910" y="2433841"/>
                <a:ext cx="94320" cy="1152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F04EAC41-D8B8-69B4-75EF-CBDB222951B7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772350" y="2426281"/>
                  <a:ext cx="10908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1F8498B3-87ED-1BC1-2036-3338537D7247}"/>
                    </a:ext>
                  </a:extLst>
                </p14:cNvPr>
                <p14:cNvContentPartPr/>
                <p14:nvPr/>
              </p14:nvContentPartPr>
              <p14:xfrm>
                <a:off x="4945510" y="2323681"/>
                <a:ext cx="60480" cy="24012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1F8498B3-87ED-1BC1-2036-3338537D724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937950" y="2316121"/>
                  <a:ext cx="7560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0B38D488-5C90-0A7B-A3A6-510299954FAA}"/>
                    </a:ext>
                  </a:extLst>
                </p14:cNvPr>
                <p14:cNvContentPartPr/>
                <p14:nvPr/>
              </p14:nvContentPartPr>
              <p14:xfrm>
                <a:off x="4981510" y="2444641"/>
                <a:ext cx="65520" cy="2772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0B38D488-5C90-0A7B-A3A6-510299954FA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973950" y="2437081"/>
                  <a:ext cx="8064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BF05A39F-04C8-BC79-7A80-BCCFEFFE975B}"/>
                    </a:ext>
                  </a:extLst>
                </p14:cNvPr>
                <p14:cNvContentPartPr/>
                <p14:nvPr/>
              </p14:nvContentPartPr>
              <p14:xfrm>
                <a:off x="4767670" y="2564161"/>
                <a:ext cx="140400" cy="20880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BF05A39F-04C8-BC79-7A80-BCCFEFFE975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760110" y="2556601"/>
                  <a:ext cx="15552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73C23181-9AE5-C657-FE3A-3183BFFDF1F5}"/>
                    </a:ext>
                  </a:extLst>
                </p14:cNvPr>
                <p14:cNvContentPartPr/>
                <p14:nvPr/>
              </p14:nvContentPartPr>
              <p14:xfrm>
                <a:off x="4815190" y="2632921"/>
                <a:ext cx="127800" cy="3060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73C23181-9AE5-C657-FE3A-3183BFFDF1F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807630" y="2625361"/>
                  <a:ext cx="14256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630E800F-88C9-2BFA-AC62-5BBF21C2B66D}"/>
                    </a:ext>
                  </a:extLst>
                </p14:cNvPr>
                <p14:cNvContentPartPr/>
                <p14:nvPr/>
              </p14:nvContentPartPr>
              <p14:xfrm>
                <a:off x="5054230" y="2328721"/>
                <a:ext cx="92520" cy="21960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630E800F-88C9-2BFA-AC62-5BBF21C2B66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046670" y="2321161"/>
                  <a:ext cx="10764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056F3C92-2571-A417-822E-CB957E8CAF99}"/>
                    </a:ext>
                  </a:extLst>
                </p14:cNvPr>
                <p14:cNvContentPartPr/>
                <p14:nvPr/>
              </p14:nvContentPartPr>
              <p14:xfrm>
                <a:off x="5216590" y="2367241"/>
                <a:ext cx="45000" cy="20772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056F3C92-2571-A417-822E-CB957E8CAF9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209030" y="2359681"/>
                  <a:ext cx="6012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AEA7BB28-5EA0-05E2-979A-6FB645C78A2C}"/>
                    </a:ext>
                  </a:extLst>
                </p14:cNvPr>
                <p14:cNvContentPartPr/>
                <p14:nvPr/>
              </p14:nvContentPartPr>
              <p14:xfrm>
                <a:off x="5367430" y="2428801"/>
                <a:ext cx="100440" cy="1260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AEA7BB28-5EA0-05E2-979A-6FB645C78A2C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359870" y="2421241"/>
                  <a:ext cx="11556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D8FF29BC-2975-DD56-A741-19E149F73E28}"/>
                    </a:ext>
                  </a:extLst>
                </p14:cNvPr>
                <p14:cNvContentPartPr/>
                <p14:nvPr/>
              </p14:nvContentPartPr>
              <p14:xfrm>
                <a:off x="5357710" y="2405401"/>
                <a:ext cx="63360" cy="17820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D8FF29BC-2975-DD56-A741-19E149F73E28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350150" y="2397841"/>
                  <a:ext cx="7848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51D78415-91F7-D876-625B-5E0437F1332F}"/>
                    </a:ext>
                  </a:extLst>
                </p14:cNvPr>
                <p14:cNvContentPartPr/>
                <p14:nvPr/>
              </p14:nvContentPartPr>
              <p14:xfrm>
                <a:off x="5583070" y="2357881"/>
                <a:ext cx="87840" cy="21384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51D78415-91F7-D876-625B-5E0437F1332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575510" y="2350321"/>
                  <a:ext cx="10296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9BBE0CA6-38C5-CC8C-0F13-DA3D87587010}"/>
                    </a:ext>
                  </a:extLst>
                </p14:cNvPr>
                <p14:cNvContentPartPr/>
                <p14:nvPr/>
              </p14:nvContentPartPr>
              <p14:xfrm>
                <a:off x="5630590" y="2493601"/>
                <a:ext cx="108360" cy="1764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9BBE0CA6-38C5-CC8C-0F13-DA3D87587010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623030" y="2486041"/>
                  <a:ext cx="12312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7D3D35A4-8E8A-9FBE-3D9B-EB95901C69FB}"/>
                    </a:ext>
                  </a:extLst>
                </p14:cNvPr>
                <p14:cNvContentPartPr/>
                <p14:nvPr/>
              </p14:nvContentPartPr>
              <p14:xfrm>
                <a:off x="6102910" y="2386321"/>
                <a:ext cx="770040" cy="601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7D3D35A4-8E8A-9FBE-3D9B-EB95901C69F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095350" y="2378761"/>
                  <a:ext cx="78516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2669F0E-9261-93E7-9C20-06D9299583EB}"/>
                    </a:ext>
                  </a:extLst>
                </p14:cNvPr>
                <p14:cNvContentPartPr/>
                <p14:nvPr/>
              </p14:nvContentPartPr>
              <p14:xfrm>
                <a:off x="6782230" y="2317561"/>
                <a:ext cx="67320" cy="2376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2669F0E-9261-93E7-9C20-06D9299583EB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774670" y="2310001"/>
                  <a:ext cx="82440" cy="252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51379033-4CF7-F9AC-0B9C-92C1BD78F143}"/>
                  </a:ext>
                </a:extLst>
              </p14:cNvPr>
              <p14:cNvContentPartPr/>
              <p14:nvPr/>
            </p14:nvContentPartPr>
            <p14:xfrm>
              <a:off x="7528510" y="2343121"/>
              <a:ext cx="202680" cy="17496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51379033-4CF7-F9AC-0B9C-92C1BD78F143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7520950" y="2335561"/>
                <a:ext cx="217440" cy="19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BA8D1A9A-AE48-6F5B-2F63-EEF9CAE8BFD9}"/>
                  </a:ext>
                </a:extLst>
              </p14:cNvPr>
              <p14:cNvContentPartPr/>
              <p14:nvPr/>
            </p14:nvContentPartPr>
            <p14:xfrm>
              <a:off x="7773310" y="2347801"/>
              <a:ext cx="111600" cy="21024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BA8D1A9A-AE48-6F5B-2F63-EEF9CAE8BFD9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7765750" y="2340241"/>
                <a:ext cx="126720" cy="22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5CC48B6F-AD65-9D59-C675-48666703603F}"/>
                  </a:ext>
                </a:extLst>
              </p14:cNvPr>
              <p14:cNvContentPartPr/>
              <p14:nvPr/>
            </p14:nvContentPartPr>
            <p14:xfrm>
              <a:off x="7961950" y="2323681"/>
              <a:ext cx="180000" cy="21852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5CC48B6F-AD65-9D59-C675-48666703603F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7954390" y="2316121"/>
                <a:ext cx="195120" cy="23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06F444A8-AC34-1687-2CC4-A773EF17BF88}"/>
                  </a:ext>
                </a:extLst>
              </p14:cNvPr>
              <p14:cNvContentPartPr/>
              <p14:nvPr/>
            </p14:nvContentPartPr>
            <p14:xfrm>
              <a:off x="8192350" y="2357161"/>
              <a:ext cx="68400" cy="11160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06F444A8-AC34-1687-2CC4-A773EF17BF88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8184790" y="2349601"/>
                <a:ext cx="83520" cy="12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534C0695-668C-5250-7E57-57409BBBF05A}"/>
                  </a:ext>
                </a:extLst>
              </p14:cNvPr>
              <p14:cNvContentPartPr/>
              <p14:nvPr/>
            </p14:nvContentPartPr>
            <p14:xfrm>
              <a:off x="8789950" y="2392441"/>
              <a:ext cx="237600" cy="13176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534C0695-668C-5250-7E57-57409BBBF05A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8782390" y="2384881"/>
                <a:ext cx="252720" cy="14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5D5FE533-2947-62D5-E537-457D644EA21B}"/>
                  </a:ext>
                </a:extLst>
              </p14:cNvPr>
              <p14:cNvContentPartPr/>
              <p14:nvPr/>
            </p14:nvContentPartPr>
            <p14:xfrm>
              <a:off x="9025030" y="2408641"/>
              <a:ext cx="82080" cy="140040"/>
            </p14:xfrm>
          </p:contentPart>
        </mc:Choice>
        <mc:Fallback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5D5FE533-2947-62D5-E537-457D644EA21B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9017470" y="2401081"/>
                <a:ext cx="97200" cy="15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C4017C01-93F9-52B0-A104-B7276C2789A8}"/>
                  </a:ext>
                </a:extLst>
              </p14:cNvPr>
              <p14:cNvContentPartPr/>
              <p14:nvPr/>
            </p14:nvContentPartPr>
            <p14:xfrm>
              <a:off x="9130870" y="2431681"/>
              <a:ext cx="98640" cy="9828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C4017C01-93F9-52B0-A104-B7276C2789A8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9123310" y="2424121"/>
                <a:ext cx="113760" cy="11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24ADDEB2-B9E2-E236-7207-65AA7DDBAE19}"/>
                  </a:ext>
                </a:extLst>
              </p14:cNvPr>
              <p14:cNvContentPartPr/>
              <p14:nvPr/>
            </p14:nvContentPartPr>
            <p14:xfrm>
              <a:off x="9285670" y="2245921"/>
              <a:ext cx="55800" cy="23796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24ADDEB2-B9E2-E236-7207-65AA7DDBAE19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9278110" y="2238361"/>
                <a:ext cx="70920" cy="25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A034A475-3F7D-179D-006B-B854E5BF29F9}"/>
                  </a:ext>
                </a:extLst>
              </p14:cNvPr>
              <p14:cNvContentPartPr/>
              <p14:nvPr/>
            </p14:nvContentPartPr>
            <p14:xfrm>
              <a:off x="9280630" y="2401441"/>
              <a:ext cx="70200" cy="54000"/>
            </p14:xfrm>
          </p:contentPart>
        </mc:Choice>
        <mc:Fallback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A034A475-3F7D-179D-006B-B854E5BF29F9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9273070" y="2393881"/>
                <a:ext cx="85320" cy="6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56223CB6-B0BA-13BF-0805-BBA7271BE9A6}"/>
                  </a:ext>
                </a:extLst>
              </p14:cNvPr>
              <p14:cNvContentPartPr/>
              <p14:nvPr/>
            </p14:nvContentPartPr>
            <p14:xfrm>
              <a:off x="9428950" y="2342761"/>
              <a:ext cx="153360" cy="267480"/>
            </p14:xfrm>
          </p:contentPart>
        </mc:Choice>
        <mc:Fallback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56223CB6-B0BA-13BF-0805-BBA7271BE9A6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9421390" y="2335201"/>
                <a:ext cx="168480" cy="28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42" name="Input penna 41">
                <a:extLst>
                  <a:ext uri="{FF2B5EF4-FFF2-40B4-BE49-F238E27FC236}">
                    <a16:creationId xmlns:a16="http://schemas.microsoft.com/office/drawing/2014/main" id="{054758E9-4335-0D9A-5F9E-21D3BEF34895}"/>
                  </a:ext>
                </a:extLst>
              </p14:cNvPr>
              <p14:cNvContentPartPr/>
              <p14:nvPr/>
            </p14:nvContentPartPr>
            <p14:xfrm>
              <a:off x="8840710" y="3193081"/>
              <a:ext cx="1789920" cy="1175400"/>
            </p14:xfrm>
          </p:contentPart>
        </mc:Choice>
        <mc:Fallback>
          <p:pic>
            <p:nvPicPr>
              <p:cNvPr id="42" name="Input penna 41">
                <a:extLst>
                  <a:ext uri="{FF2B5EF4-FFF2-40B4-BE49-F238E27FC236}">
                    <a16:creationId xmlns:a16="http://schemas.microsoft.com/office/drawing/2014/main" id="{054758E9-4335-0D9A-5F9E-21D3BEF34895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8833510" y="3185521"/>
                <a:ext cx="1805040" cy="11905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8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619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633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620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1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2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3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4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5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6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7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8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9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0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1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2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634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648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35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6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7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8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9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0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1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2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3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4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5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6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7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649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650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64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651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2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3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4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5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6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7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8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9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0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1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2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3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678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65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6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7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8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9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0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1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2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3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4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5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6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7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679" name="Screenshot 2024-10-23 alle 11.59.18.png" descr="Screenshot 2024-10-23 alle 11.59.1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7237" y="153668"/>
            <a:ext cx="7157526" cy="5867404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4BCE5608-F4FB-B130-6033-52FC51464A1C}"/>
                  </a:ext>
                </a:extLst>
              </p14:cNvPr>
              <p14:cNvContentPartPr/>
              <p14:nvPr/>
            </p14:nvContentPartPr>
            <p14:xfrm>
              <a:off x="6911470" y="823561"/>
              <a:ext cx="1778760" cy="644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4BCE5608-F4FB-B130-6033-52FC51464A1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903910" y="816001"/>
                <a:ext cx="1793880" cy="7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84B376DA-4815-C114-FCD3-9420BDBC10EF}"/>
                  </a:ext>
                </a:extLst>
              </p14:cNvPr>
              <p14:cNvContentPartPr/>
              <p14:nvPr/>
            </p14:nvContentPartPr>
            <p14:xfrm>
              <a:off x="3574270" y="2694481"/>
              <a:ext cx="3843720" cy="21852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84B376DA-4815-C114-FCD3-9420BDBC10E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566710" y="2686921"/>
                <a:ext cx="3858840" cy="23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DA4EA7E8-DEFC-6AE7-3441-4718D514FBA8}"/>
                  </a:ext>
                </a:extLst>
              </p14:cNvPr>
              <p14:cNvContentPartPr/>
              <p14:nvPr/>
            </p14:nvContentPartPr>
            <p14:xfrm>
              <a:off x="6544270" y="5838361"/>
              <a:ext cx="1501920" cy="9288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DA4EA7E8-DEFC-6AE7-3441-4718D514FBA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536710" y="5830801"/>
                <a:ext cx="1516680" cy="10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uppo 32">
            <a:extLst>
              <a:ext uri="{FF2B5EF4-FFF2-40B4-BE49-F238E27FC236}">
                <a16:creationId xmlns:a16="http://schemas.microsoft.com/office/drawing/2014/main" id="{E507EF82-E4D8-F519-6912-F020AB98C2CF}"/>
              </a:ext>
            </a:extLst>
          </p:cNvPr>
          <p:cNvGrpSpPr/>
          <p:nvPr/>
        </p:nvGrpSpPr>
        <p:grpSpPr>
          <a:xfrm>
            <a:off x="963190" y="1309561"/>
            <a:ext cx="716400" cy="335160"/>
            <a:chOff x="963190" y="1309561"/>
            <a:chExt cx="716400" cy="33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1BE084BE-C05D-8CEE-A3AB-BB743C1D4084}"/>
                    </a:ext>
                  </a:extLst>
                </p14:cNvPr>
                <p14:cNvContentPartPr/>
                <p14:nvPr/>
              </p14:nvContentPartPr>
              <p14:xfrm>
                <a:off x="963190" y="1309561"/>
                <a:ext cx="293760" cy="29772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1BE084BE-C05D-8CEE-A3AB-BB743C1D408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55630" y="1302001"/>
                  <a:ext cx="308880" cy="31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3CDBCA51-30F0-9437-EFE2-CC33ACC3DAB7}"/>
                    </a:ext>
                  </a:extLst>
                </p14:cNvPr>
                <p14:cNvContentPartPr/>
                <p14:nvPr/>
              </p14:nvContentPartPr>
              <p14:xfrm>
                <a:off x="1271350" y="1495321"/>
                <a:ext cx="89640" cy="1494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3CDBCA51-30F0-9437-EFE2-CC33ACC3DAB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263790" y="1487761"/>
                  <a:ext cx="10476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EE0F3767-0BAE-85C8-20C9-DD9B40DF7DEC}"/>
                    </a:ext>
                  </a:extLst>
                </p14:cNvPr>
                <p14:cNvContentPartPr/>
                <p14:nvPr/>
              </p14:nvContentPartPr>
              <p14:xfrm>
                <a:off x="1442350" y="1504681"/>
                <a:ext cx="94680" cy="457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EE0F3767-0BAE-85C8-20C9-DD9B40DF7DE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434790" y="1497121"/>
                  <a:ext cx="10980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BDD615D8-DE96-234B-E2D8-BAF02CBF629F}"/>
                    </a:ext>
                  </a:extLst>
                </p14:cNvPr>
                <p14:cNvContentPartPr/>
                <p14:nvPr/>
              </p14:nvContentPartPr>
              <p14:xfrm>
                <a:off x="1597150" y="1485241"/>
                <a:ext cx="82440" cy="1317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BDD615D8-DE96-234B-E2D8-BAF02CBF629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589590" y="1477681"/>
                  <a:ext cx="97560" cy="14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F128F2F2-F4EA-AB64-9109-71DAD7763433}"/>
              </a:ext>
            </a:extLst>
          </p:cNvPr>
          <p:cNvGrpSpPr/>
          <p:nvPr/>
        </p:nvGrpSpPr>
        <p:grpSpPr>
          <a:xfrm>
            <a:off x="2114110" y="1373281"/>
            <a:ext cx="1410840" cy="479880"/>
            <a:chOff x="2114110" y="1373281"/>
            <a:chExt cx="1410840" cy="479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16B0CCC7-B7E7-6FDA-8913-FF36940EE734}"/>
                    </a:ext>
                  </a:extLst>
                </p14:cNvPr>
                <p14:cNvContentPartPr/>
                <p14:nvPr/>
              </p14:nvContentPartPr>
              <p14:xfrm>
                <a:off x="2114110" y="1373281"/>
                <a:ext cx="288360" cy="4798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16B0CCC7-B7E7-6FDA-8913-FF36940EE73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106550" y="1365721"/>
                  <a:ext cx="303480" cy="49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F34CD3B-7858-5188-FD5F-1EF00B9EAC75}"/>
                    </a:ext>
                  </a:extLst>
                </p14:cNvPr>
                <p14:cNvContentPartPr/>
                <p14:nvPr/>
              </p14:nvContentPartPr>
              <p14:xfrm>
                <a:off x="2380870" y="1467601"/>
                <a:ext cx="168480" cy="2296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F34CD3B-7858-5188-FD5F-1EF00B9EAC7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373310" y="1460041"/>
                  <a:ext cx="18360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ECE2773C-9D1D-BA26-C2EB-7FCD57CACA81}"/>
                    </a:ext>
                  </a:extLst>
                </p14:cNvPr>
                <p14:cNvContentPartPr/>
                <p14:nvPr/>
              </p14:nvContentPartPr>
              <p14:xfrm>
                <a:off x="2615950" y="1477321"/>
                <a:ext cx="150120" cy="2300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ECE2773C-9D1D-BA26-C2EB-7FCD57CACA8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608390" y="1469761"/>
                  <a:ext cx="16524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3CD2DCB8-8FEC-7929-269B-B4AB86395FDE}"/>
                    </a:ext>
                  </a:extLst>
                </p14:cNvPr>
                <p14:cNvContentPartPr/>
                <p14:nvPr/>
              </p14:nvContentPartPr>
              <p14:xfrm>
                <a:off x="2811430" y="1501441"/>
                <a:ext cx="145080" cy="1519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3CD2DCB8-8FEC-7929-269B-B4AB86395FD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803870" y="1493881"/>
                  <a:ext cx="16020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9C7B2855-C1F1-43E7-2D51-A46A563F9738}"/>
                    </a:ext>
                  </a:extLst>
                </p14:cNvPr>
                <p14:cNvContentPartPr/>
                <p14:nvPr/>
              </p14:nvContentPartPr>
              <p14:xfrm>
                <a:off x="3054430" y="1515841"/>
                <a:ext cx="78120" cy="932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9C7B2855-C1F1-43E7-2D51-A46A563F973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046870" y="1508281"/>
                  <a:ext cx="9324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4E95CF1A-1EE3-2C8B-4ECA-F0F223EE56F7}"/>
                    </a:ext>
                  </a:extLst>
                </p14:cNvPr>
                <p14:cNvContentPartPr/>
                <p14:nvPr/>
              </p14:nvContentPartPr>
              <p14:xfrm>
                <a:off x="3254590" y="1390201"/>
                <a:ext cx="38160" cy="1782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4E95CF1A-1EE3-2C8B-4ECA-F0F223EE56F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247030" y="1382641"/>
                  <a:ext cx="5328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17374B0F-4EAA-B1A5-2F95-B7DD68065AC4}"/>
                    </a:ext>
                  </a:extLst>
                </p14:cNvPr>
                <p14:cNvContentPartPr/>
                <p14:nvPr/>
              </p14:nvContentPartPr>
              <p14:xfrm>
                <a:off x="3267190" y="1537081"/>
                <a:ext cx="108360" cy="194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17374B0F-4EAA-B1A5-2F95-B7DD68065AC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259630" y="1529521"/>
                  <a:ext cx="12312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17B5D1FA-2DB7-E7BE-B3B0-39050DE7E7A3}"/>
                    </a:ext>
                  </a:extLst>
                </p14:cNvPr>
                <p14:cNvContentPartPr/>
                <p14:nvPr/>
              </p14:nvContentPartPr>
              <p14:xfrm>
                <a:off x="3342070" y="1434841"/>
                <a:ext cx="182880" cy="24696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17B5D1FA-2DB7-E7BE-B3B0-39050DE7E7A3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334510" y="1427281"/>
                  <a:ext cx="198000" cy="26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A3B0744B-3D34-BE1A-DA96-F915605EFBB9}"/>
              </a:ext>
            </a:extLst>
          </p:cNvPr>
          <p:cNvGrpSpPr/>
          <p:nvPr/>
        </p:nvGrpSpPr>
        <p:grpSpPr>
          <a:xfrm>
            <a:off x="597790" y="2107321"/>
            <a:ext cx="422280" cy="597960"/>
            <a:chOff x="597790" y="2107321"/>
            <a:chExt cx="422280" cy="59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6961300E-2335-9FA4-B04C-ECABF6CBD997}"/>
                    </a:ext>
                  </a:extLst>
                </p14:cNvPr>
                <p14:cNvContentPartPr/>
                <p14:nvPr/>
              </p14:nvContentPartPr>
              <p14:xfrm>
                <a:off x="693190" y="2107321"/>
                <a:ext cx="139320" cy="5979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6961300E-2335-9FA4-B04C-ECABF6CBD99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85630" y="2099761"/>
                  <a:ext cx="154440" cy="61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522C2D13-F985-CCAE-C28D-7B894CF97ECB}"/>
                    </a:ext>
                  </a:extLst>
                </p14:cNvPr>
                <p14:cNvContentPartPr/>
                <p14:nvPr/>
              </p14:nvContentPartPr>
              <p14:xfrm>
                <a:off x="597790" y="2403601"/>
                <a:ext cx="422280" cy="6696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522C2D13-F985-CCAE-C28D-7B894CF97EC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90230" y="2396041"/>
                  <a:ext cx="437040" cy="8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FAA42E6D-E05A-137E-7F6F-E64FBE54F5B5}"/>
              </a:ext>
            </a:extLst>
          </p:cNvPr>
          <p:cNvGrpSpPr/>
          <p:nvPr/>
        </p:nvGrpSpPr>
        <p:grpSpPr>
          <a:xfrm>
            <a:off x="1552870" y="2168881"/>
            <a:ext cx="1254240" cy="553680"/>
            <a:chOff x="1552870" y="2168881"/>
            <a:chExt cx="1254240" cy="55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530FC1C6-FD11-29D0-3411-FA06F0ED919B}"/>
                    </a:ext>
                  </a:extLst>
                </p14:cNvPr>
                <p14:cNvContentPartPr/>
                <p14:nvPr/>
              </p14:nvContentPartPr>
              <p14:xfrm>
                <a:off x="1552870" y="2168881"/>
                <a:ext cx="125640" cy="4928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530FC1C6-FD11-29D0-3411-FA06F0ED919B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545310" y="2161321"/>
                  <a:ext cx="140760" cy="50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A66D1568-CE7D-35EA-DF97-A54ECF48F0C6}"/>
                    </a:ext>
                  </a:extLst>
                </p14:cNvPr>
                <p14:cNvContentPartPr/>
                <p14:nvPr/>
              </p14:nvContentPartPr>
              <p14:xfrm>
                <a:off x="1661950" y="2355001"/>
                <a:ext cx="207720" cy="3232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A66D1568-CE7D-35EA-DF97-A54ECF48F0C6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654390" y="2347441"/>
                  <a:ext cx="222480" cy="33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B1CEC07A-BC01-FD00-C241-375726CED96F}"/>
                    </a:ext>
                  </a:extLst>
                </p14:cNvPr>
                <p14:cNvContentPartPr/>
                <p14:nvPr/>
              </p14:nvContentPartPr>
              <p14:xfrm>
                <a:off x="1903150" y="2437801"/>
                <a:ext cx="194400" cy="28476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B1CEC07A-BC01-FD00-C241-375726CED96F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895590" y="2430241"/>
                  <a:ext cx="209520" cy="29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2B4194BA-F5D9-D7FA-3EC3-8F0F03A949B6}"/>
                    </a:ext>
                  </a:extLst>
                </p14:cNvPr>
                <p14:cNvContentPartPr/>
                <p14:nvPr/>
              </p14:nvContentPartPr>
              <p14:xfrm>
                <a:off x="2138230" y="2433841"/>
                <a:ext cx="104400" cy="25560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2B4194BA-F5D9-D7FA-3EC3-8F0F03A949B6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130670" y="2426281"/>
                  <a:ext cx="11952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568296DE-A4B2-E2DF-0305-F506B248BA34}"/>
                    </a:ext>
                  </a:extLst>
                </p14:cNvPr>
                <p14:cNvContentPartPr/>
                <p14:nvPr/>
              </p14:nvContentPartPr>
              <p14:xfrm>
                <a:off x="2329390" y="2462281"/>
                <a:ext cx="122040" cy="18540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568296DE-A4B2-E2DF-0305-F506B248BA34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321830" y="2454721"/>
                  <a:ext cx="13716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C5CECC7B-62C1-82AE-773B-AC315B5EFF3F}"/>
                    </a:ext>
                  </a:extLst>
                </p14:cNvPr>
                <p14:cNvContentPartPr/>
                <p14:nvPr/>
              </p14:nvContentPartPr>
              <p14:xfrm>
                <a:off x="2566630" y="2406481"/>
                <a:ext cx="67320" cy="15696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C5CECC7B-62C1-82AE-773B-AC315B5EFF3F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559070" y="2398921"/>
                  <a:ext cx="8244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A1191DB9-C2FA-429F-BE98-899CE78C1A97}"/>
                    </a:ext>
                  </a:extLst>
                </p14:cNvPr>
                <p14:cNvContentPartPr/>
                <p14:nvPr/>
              </p14:nvContentPartPr>
              <p14:xfrm>
                <a:off x="2726110" y="2351041"/>
                <a:ext cx="81000" cy="21564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A1191DB9-C2FA-429F-BE98-899CE78C1A97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718550" y="2343481"/>
                  <a:ext cx="96120" cy="2307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68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69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68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69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71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9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1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71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72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71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4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72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742" name="Screenshot 2024-10-23 alle 12.20.18.png" descr="Screenshot 2024-10-23 alle 12.20.1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0660" y="831314"/>
            <a:ext cx="8310680" cy="4512112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CAE8C7A1-8719-0416-2C57-74AB0C8B8064}"/>
                  </a:ext>
                </a:extLst>
              </p14:cNvPr>
              <p14:cNvContentPartPr/>
              <p14:nvPr/>
            </p14:nvContentPartPr>
            <p14:xfrm>
              <a:off x="8605270" y="5201881"/>
              <a:ext cx="1662120" cy="1526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CAE8C7A1-8719-0416-2C57-74AB0C8B806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597710" y="5194321"/>
                <a:ext cx="1677240" cy="16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0F74E3CE-806A-C9EA-5DD0-BB1A8FC32C58}"/>
                  </a:ext>
                </a:extLst>
              </p14:cNvPr>
              <p14:cNvContentPartPr/>
              <p14:nvPr/>
            </p14:nvContentPartPr>
            <p14:xfrm>
              <a:off x="8526430" y="2155561"/>
              <a:ext cx="1898280" cy="28296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0F74E3CE-806A-C9EA-5DD0-BB1A8FC32C5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518870" y="2148001"/>
                <a:ext cx="1913400" cy="29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11046B78-6EC0-8275-7AB4-E4E9CBBEF1D2}"/>
                  </a:ext>
                </a:extLst>
              </p14:cNvPr>
              <p14:cNvContentPartPr/>
              <p14:nvPr/>
            </p14:nvContentPartPr>
            <p14:xfrm>
              <a:off x="2750230" y="2699161"/>
              <a:ext cx="3186720" cy="18576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11046B78-6EC0-8275-7AB4-E4E9CBBEF1D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742670" y="2691601"/>
                <a:ext cx="3201840" cy="20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22178C66-C3D2-C23D-7636-7D26A00B3B8A}"/>
                  </a:ext>
                </a:extLst>
              </p14:cNvPr>
              <p14:cNvContentPartPr/>
              <p14:nvPr/>
            </p14:nvContentPartPr>
            <p14:xfrm>
              <a:off x="2014390" y="5203321"/>
              <a:ext cx="2020320" cy="18432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22178C66-C3D2-C23D-7636-7D26A00B3B8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006830" y="5195761"/>
                <a:ext cx="2035440" cy="19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BB77526D-8AE7-4FD8-9043-75178DAFFBD4}"/>
                  </a:ext>
                </a:extLst>
              </p14:cNvPr>
              <p14:cNvContentPartPr/>
              <p14:nvPr/>
            </p14:nvContentPartPr>
            <p14:xfrm>
              <a:off x="6530590" y="5147881"/>
              <a:ext cx="1834920" cy="18036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BB77526D-8AE7-4FD8-9043-75178DAFFBD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523030" y="5140321"/>
                <a:ext cx="1850040" cy="195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74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75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74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76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77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76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7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77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79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77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80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79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805" name="Screenshot 2024-10-23 alle 12.20.40.png" descr="Screenshot 2024-10-23 alle 12.20.4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7534" y="1795978"/>
            <a:ext cx="5165567" cy="258278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" name="Gruppo 16">
            <a:extLst>
              <a:ext uri="{FF2B5EF4-FFF2-40B4-BE49-F238E27FC236}">
                <a16:creationId xmlns:a16="http://schemas.microsoft.com/office/drawing/2014/main" id="{48A95572-2797-5EDA-3ACC-E321E0CC79E9}"/>
              </a:ext>
            </a:extLst>
          </p:cNvPr>
          <p:cNvGrpSpPr/>
          <p:nvPr/>
        </p:nvGrpSpPr>
        <p:grpSpPr>
          <a:xfrm>
            <a:off x="3475630" y="3352561"/>
            <a:ext cx="3364200" cy="2002680"/>
            <a:chOff x="3475630" y="3352561"/>
            <a:chExt cx="3364200" cy="200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781B5EA3-9E7E-77D5-4F91-23E0D1B7560B}"/>
                    </a:ext>
                  </a:extLst>
                </p14:cNvPr>
                <p14:cNvContentPartPr/>
                <p14:nvPr/>
              </p14:nvContentPartPr>
              <p14:xfrm>
                <a:off x="3475630" y="3352561"/>
                <a:ext cx="1836000" cy="10047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781B5EA3-9E7E-77D5-4F91-23E0D1B7560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468070" y="3345001"/>
                  <a:ext cx="1851120" cy="10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D5494F03-B0F9-0FE7-08D5-89ED54DE6DF0}"/>
                    </a:ext>
                  </a:extLst>
                </p14:cNvPr>
                <p14:cNvContentPartPr/>
                <p14:nvPr/>
              </p14:nvContentPartPr>
              <p14:xfrm>
                <a:off x="6012550" y="4221601"/>
                <a:ext cx="827280" cy="11880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D5494F03-B0F9-0FE7-08D5-89ED54DE6DF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04990" y="4214041"/>
                  <a:ext cx="84240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50BBEE8B-8800-C5A0-709D-7815BB852B8D}"/>
                    </a:ext>
                  </a:extLst>
                </p14:cNvPr>
                <p14:cNvContentPartPr/>
                <p14:nvPr/>
              </p14:nvContentPartPr>
              <p14:xfrm>
                <a:off x="3889270" y="4572601"/>
                <a:ext cx="298800" cy="4071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50BBEE8B-8800-C5A0-709D-7815BB852B8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881710" y="4565041"/>
                  <a:ext cx="313560" cy="42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4EA6A8B-FE21-311F-4E9F-A0C2F75E1D77}"/>
                    </a:ext>
                  </a:extLst>
                </p14:cNvPr>
                <p14:cNvContentPartPr/>
                <p14:nvPr/>
              </p14:nvContentPartPr>
              <p14:xfrm>
                <a:off x="4275910" y="4539121"/>
                <a:ext cx="14400" cy="3726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4EA6A8B-FE21-311F-4E9F-A0C2F75E1D7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268350" y="4531561"/>
                  <a:ext cx="29520" cy="38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97317144-7101-F3EF-64F5-D8A8B52BC3F7}"/>
                    </a:ext>
                  </a:extLst>
                </p14:cNvPr>
                <p14:cNvContentPartPr/>
                <p14:nvPr/>
              </p14:nvContentPartPr>
              <p14:xfrm>
                <a:off x="4282750" y="4788961"/>
                <a:ext cx="113040" cy="842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97317144-7101-F3EF-64F5-D8A8B52BC3F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275190" y="4781401"/>
                  <a:ext cx="12816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27BF2613-4B60-A00E-9B39-417D0ECEC38C}"/>
                    </a:ext>
                  </a:extLst>
                </p14:cNvPr>
                <p14:cNvContentPartPr/>
                <p14:nvPr/>
              </p14:nvContentPartPr>
              <p14:xfrm>
                <a:off x="4106710" y="5112601"/>
                <a:ext cx="43200" cy="2361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27BF2613-4B60-A00E-9B39-417D0ECEC38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099510" y="5105041"/>
                  <a:ext cx="5832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E0C58A3A-E185-DA2D-6A52-21D658681160}"/>
                    </a:ext>
                  </a:extLst>
                </p14:cNvPr>
                <p14:cNvContentPartPr/>
                <p14:nvPr/>
              </p14:nvContentPartPr>
              <p14:xfrm>
                <a:off x="4134070" y="5101441"/>
                <a:ext cx="134280" cy="2538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E0C58A3A-E185-DA2D-6A52-21D65868116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126510" y="5093881"/>
                  <a:ext cx="14940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6F6F5A43-4CF6-844B-F203-7BB4C37E8556}"/>
                    </a:ext>
                  </a:extLst>
                </p14:cNvPr>
                <p14:cNvContentPartPr/>
                <p14:nvPr/>
              </p14:nvContentPartPr>
              <p14:xfrm>
                <a:off x="4456630" y="4733161"/>
                <a:ext cx="96480" cy="3157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6F6F5A43-4CF6-844B-F203-7BB4C37E855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449070" y="4725601"/>
                  <a:ext cx="111600" cy="33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24337AD4-A4BD-E280-C0E9-D2EC5BEA37E4}"/>
                    </a:ext>
                  </a:extLst>
                </p14:cNvPr>
                <p14:cNvContentPartPr/>
                <p14:nvPr/>
              </p14:nvContentPartPr>
              <p14:xfrm>
                <a:off x="4511350" y="4886881"/>
                <a:ext cx="8280" cy="1501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24337AD4-A4BD-E280-C0E9-D2EC5BEA37E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503790" y="4879321"/>
                  <a:ext cx="2304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57332061-5D5B-7A7A-5935-1F24F2C014A3}"/>
                    </a:ext>
                  </a:extLst>
                </p14:cNvPr>
                <p14:cNvContentPartPr/>
                <p14:nvPr/>
              </p14:nvContentPartPr>
              <p14:xfrm>
                <a:off x="4657870" y="4801921"/>
                <a:ext cx="15120" cy="1933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57332061-5D5B-7A7A-5935-1F24F2C014A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650310" y="4794361"/>
                  <a:ext cx="2988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8907B1F7-0A39-69A9-7B18-CF78878894F0}"/>
                    </a:ext>
                  </a:extLst>
                </p14:cNvPr>
                <p14:cNvContentPartPr/>
                <p14:nvPr/>
              </p14:nvContentPartPr>
              <p14:xfrm>
                <a:off x="4667590" y="4906321"/>
                <a:ext cx="50040" cy="43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8907B1F7-0A39-69A9-7B18-CF78878894F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660030" y="4898761"/>
                  <a:ext cx="6480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48B95877-1A91-428A-F8CB-74F5A0A2A146}"/>
                    </a:ext>
                  </a:extLst>
                </p14:cNvPr>
                <p14:cNvContentPartPr/>
                <p14:nvPr/>
              </p14:nvContentPartPr>
              <p14:xfrm>
                <a:off x="5228470" y="4179841"/>
                <a:ext cx="766080" cy="5223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48B95877-1A91-428A-F8CB-74F5A0A2A146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220910" y="4172281"/>
                  <a:ext cx="781200" cy="537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B4C15DDC-1F3E-ECF5-6DBC-CD1867029CC6}"/>
                  </a:ext>
                </a:extLst>
              </p14:cNvPr>
              <p14:cNvContentPartPr/>
              <p14:nvPr/>
            </p14:nvContentPartPr>
            <p14:xfrm>
              <a:off x="3449710" y="1694401"/>
              <a:ext cx="1949040" cy="819000"/>
            </p14:xfrm>
          </p:contentPart>
        </mc:Choice>
        <mc:Fallback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B4C15DDC-1F3E-ECF5-6DBC-CD1867029CC6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442150" y="1686841"/>
                <a:ext cx="1964160" cy="83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19" name="Input penna 18">
                <a:extLst>
                  <a:ext uri="{FF2B5EF4-FFF2-40B4-BE49-F238E27FC236}">
                    <a16:creationId xmlns:a16="http://schemas.microsoft.com/office/drawing/2014/main" id="{803789F8-5509-A98E-549D-AC6074B5D57E}"/>
                  </a:ext>
                </a:extLst>
              </p14:cNvPr>
              <p14:cNvContentPartPr/>
              <p14:nvPr/>
            </p14:nvContentPartPr>
            <p14:xfrm>
              <a:off x="6017230" y="2613841"/>
              <a:ext cx="2355840" cy="155160"/>
            </p14:xfrm>
          </p:contentPart>
        </mc:Choice>
        <mc:Fallback>
          <p:pic>
            <p:nvPicPr>
              <p:cNvPr id="19" name="Input penna 18">
                <a:extLst>
                  <a:ext uri="{FF2B5EF4-FFF2-40B4-BE49-F238E27FC236}">
                    <a16:creationId xmlns:a16="http://schemas.microsoft.com/office/drawing/2014/main" id="{803789F8-5509-A98E-549D-AC6074B5D57E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6010030" y="2606281"/>
                <a:ext cx="2370960" cy="1702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80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82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80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82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83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82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83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83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85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84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86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85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868" name="Screenshot 2024-10-23 alle 12.20.52.png" descr="Screenshot 2024-10-23 alle 12.20.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777" y="952328"/>
            <a:ext cx="10522446" cy="4702060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1FB47F56-1827-A834-1E31-75D42123243C}"/>
                  </a:ext>
                </a:extLst>
              </p14:cNvPr>
              <p14:cNvContentPartPr/>
              <p14:nvPr/>
            </p14:nvContentPartPr>
            <p14:xfrm>
              <a:off x="9197830" y="2640841"/>
              <a:ext cx="1803960" cy="1695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1FB47F56-1827-A834-1E31-75D42123243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190270" y="2633281"/>
                <a:ext cx="1819080" cy="18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F1811626-0623-19C6-A0FD-9DCF759958C3}"/>
                  </a:ext>
                </a:extLst>
              </p14:cNvPr>
              <p14:cNvContentPartPr/>
              <p14:nvPr/>
            </p14:nvContentPartPr>
            <p14:xfrm>
              <a:off x="1337230" y="3283801"/>
              <a:ext cx="2104560" cy="9396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F1811626-0623-19C6-A0FD-9DCF759958C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29670" y="3276241"/>
                <a:ext cx="2119680" cy="10908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uppo 6">
            <a:extLst>
              <a:ext uri="{FF2B5EF4-FFF2-40B4-BE49-F238E27FC236}">
                <a16:creationId xmlns:a16="http://schemas.microsoft.com/office/drawing/2014/main" id="{AB1F982E-DA02-6013-D390-5A8E356BE5C1}"/>
              </a:ext>
            </a:extLst>
          </p:cNvPr>
          <p:cNvGrpSpPr/>
          <p:nvPr/>
        </p:nvGrpSpPr>
        <p:grpSpPr>
          <a:xfrm>
            <a:off x="422830" y="3377041"/>
            <a:ext cx="639720" cy="761040"/>
            <a:chOff x="422830" y="3377041"/>
            <a:chExt cx="639720" cy="761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44980A47-FB9D-5933-F4E4-400BC836BB12}"/>
                    </a:ext>
                  </a:extLst>
                </p14:cNvPr>
                <p14:cNvContentPartPr/>
                <p14:nvPr/>
              </p14:nvContentPartPr>
              <p14:xfrm>
                <a:off x="515350" y="3508801"/>
                <a:ext cx="541440" cy="4269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44980A47-FB9D-5933-F4E4-400BC836BB1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07790" y="3501241"/>
                  <a:ext cx="556560" cy="44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275DA08D-8EAB-4882-A1C2-D0A5BF126E7D}"/>
                    </a:ext>
                  </a:extLst>
                </p14:cNvPr>
                <p14:cNvContentPartPr/>
                <p14:nvPr/>
              </p14:nvContentPartPr>
              <p14:xfrm>
                <a:off x="422830" y="3377041"/>
                <a:ext cx="639720" cy="7610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275DA08D-8EAB-4882-A1C2-D0A5BF126E7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15270" y="3369481"/>
                  <a:ext cx="654840" cy="7761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87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88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87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88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90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88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90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90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91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90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93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91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931" name="Screenshot 2024-10-23 alle 12.21.38.png" descr="Screenshot 2024-10-23 alle 12.21.3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0646" y="816173"/>
            <a:ext cx="8210708" cy="497437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D5B8D0F2-CFB9-5E46-A384-C59C6D274152}"/>
              </a:ext>
            </a:extLst>
          </p:cNvPr>
          <p:cNvGrpSpPr/>
          <p:nvPr/>
        </p:nvGrpSpPr>
        <p:grpSpPr>
          <a:xfrm>
            <a:off x="7919110" y="3464881"/>
            <a:ext cx="1393920" cy="754920"/>
            <a:chOff x="7919110" y="3464881"/>
            <a:chExt cx="1393920" cy="75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B0D2EFD1-A973-3CBE-F8A6-0E6054BF2DCA}"/>
                    </a:ext>
                  </a:extLst>
                </p14:cNvPr>
                <p14:cNvContentPartPr/>
                <p14:nvPr/>
              </p14:nvContentPartPr>
              <p14:xfrm>
                <a:off x="7977430" y="4156801"/>
                <a:ext cx="1335600" cy="630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B0D2EFD1-A973-3CBE-F8A6-0E6054BF2DC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969870" y="4149241"/>
                  <a:ext cx="135072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E641FB06-D9F7-71AC-7EB5-CBC8FD242202}"/>
                    </a:ext>
                  </a:extLst>
                </p14:cNvPr>
                <p14:cNvContentPartPr/>
                <p14:nvPr/>
              </p14:nvContentPartPr>
              <p14:xfrm>
                <a:off x="7919110" y="3464881"/>
                <a:ext cx="1383120" cy="75204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E641FB06-D9F7-71AC-7EB5-CBC8FD24220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911550" y="3457321"/>
                  <a:ext cx="1398240" cy="76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30ECDDCA-84A6-CD7F-EC19-EE31932CFDFD}"/>
              </a:ext>
            </a:extLst>
          </p:cNvPr>
          <p:cNvGrpSpPr/>
          <p:nvPr/>
        </p:nvGrpSpPr>
        <p:grpSpPr>
          <a:xfrm>
            <a:off x="7778350" y="3258601"/>
            <a:ext cx="410400" cy="106920"/>
            <a:chOff x="7778350" y="3258601"/>
            <a:chExt cx="410400" cy="10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1FEF6B38-FF5C-4BE0-52C7-AEE3E134A753}"/>
                    </a:ext>
                  </a:extLst>
                </p14:cNvPr>
                <p14:cNvContentPartPr/>
                <p14:nvPr/>
              </p14:nvContentPartPr>
              <p14:xfrm>
                <a:off x="7778350" y="3310441"/>
                <a:ext cx="118800" cy="550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1FEF6B38-FF5C-4BE0-52C7-AEE3E134A75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770790" y="3302881"/>
                  <a:ext cx="13392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042DC08B-19A4-DED7-3437-D9C2E5B9678D}"/>
                    </a:ext>
                  </a:extLst>
                </p14:cNvPr>
                <p14:cNvContentPartPr/>
                <p14:nvPr/>
              </p14:nvContentPartPr>
              <p14:xfrm>
                <a:off x="7954030" y="3258601"/>
                <a:ext cx="234720" cy="493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042DC08B-19A4-DED7-3437-D9C2E5B9678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946830" y="3251041"/>
                  <a:ext cx="249480" cy="64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165A4C42-6CEC-084E-FBA3-4D32832EAF6C}"/>
              </a:ext>
            </a:extLst>
          </p:cNvPr>
          <p:cNvGrpSpPr/>
          <p:nvPr/>
        </p:nvGrpSpPr>
        <p:grpSpPr>
          <a:xfrm>
            <a:off x="9279550" y="3277321"/>
            <a:ext cx="141120" cy="275400"/>
            <a:chOff x="9279550" y="3277321"/>
            <a:chExt cx="141120" cy="27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A97A8486-7CD2-2C17-9F76-C59041EF36A0}"/>
                    </a:ext>
                  </a:extLst>
                </p14:cNvPr>
                <p14:cNvContentPartPr/>
                <p14:nvPr/>
              </p14:nvContentPartPr>
              <p14:xfrm>
                <a:off x="9301870" y="3277321"/>
                <a:ext cx="73080" cy="954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A97A8486-7CD2-2C17-9F76-C59041EF36A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294670" y="3269761"/>
                  <a:ext cx="8820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EF299A31-2018-5B4E-AD99-A2F991195CC3}"/>
                    </a:ext>
                  </a:extLst>
                </p14:cNvPr>
                <p14:cNvContentPartPr/>
                <p14:nvPr/>
              </p14:nvContentPartPr>
              <p14:xfrm>
                <a:off x="9279550" y="3327721"/>
                <a:ext cx="141120" cy="2250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EF299A31-2018-5B4E-AD99-A2F991195CC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272350" y="3320161"/>
                  <a:ext cx="156240" cy="239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6E539916-A0AA-E2A1-0962-2D5EE53C6B7B}"/>
                  </a:ext>
                </a:extLst>
              </p14:cNvPr>
              <p14:cNvContentPartPr/>
              <p14:nvPr/>
            </p14:nvContentPartPr>
            <p14:xfrm>
              <a:off x="4705390" y="5105401"/>
              <a:ext cx="2432880" cy="133920"/>
            </p14:xfrm>
          </p:contentPart>
        </mc:Choice>
        <mc:Fallback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6E539916-A0AA-E2A1-0962-2D5EE53C6B7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697830" y="5097841"/>
                <a:ext cx="2448000" cy="149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93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94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93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94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96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95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96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96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97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96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99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98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994" name="Screenshot 2024-10-23 alle 12.21.52.png" descr="Screenshot 2024-10-23 alle 12.21.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3710" y="523512"/>
            <a:ext cx="9670075" cy="51277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99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01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99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01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02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01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02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02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04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02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05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04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057" name="Screenshot 2024-10-23 alle 12.31.34.png" descr="Screenshot 2024-10-23 alle 12.31.3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0481" y="648671"/>
            <a:ext cx="9339673" cy="5309375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68CC4C86-DEDE-1ACB-E67F-5DAC35E5C755}"/>
                  </a:ext>
                </a:extLst>
              </p14:cNvPr>
              <p14:cNvContentPartPr/>
              <p14:nvPr/>
            </p14:nvContentPartPr>
            <p14:xfrm>
              <a:off x="3804095" y="3190621"/>
              <a:ext cx="1571760" cy="20988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68CC4C86-DEDE-1ACB-E67F-5DAC35E5C75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96535" y="3183061"/>
                <a:ext cx="1586880" cy="22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DFCBE5B0-F649-E33D-3ECD-5179126753B4}"/>
                  </a:ext>
                </a:extLst>
              </p14:cNvPr>
              <p14:cNvContentPartPr/>
              <p14:nvPr/>
            </p14:nvContentPartPr>
            <p14:xfrm>
              <a:off x="1737695" y="4276021"/>
              <a:ext cx="1577160" cy="15192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DFCBE5B0-F649-E33D-3ECD-5179126753B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730135" y="4268461"/>
                <a:ext cx="1592280" cy="167040"/>
              </a:xfrm>
              <a:prstGeom prst="rect">
                <a:avLst/>
              </a:prstGeom>
            </p:spPr>
          </p:pic>
        </mc:Fallback>
      </mc:AlternateContent>
      <p:grpSp>
        <p:nvGrpSpPr>
          <p:cNvPr id="21" name="Gruppo 20">
            <a:extLst>
              <a:ext uri="{FF2B5EF4-FFF2-40B4-BE49-F238E27FC236}">
                <a16:creationId xmlns:a16="http://schemas.microsoft.com/office/drawing/2014/main" id="{00D9C4D3-6267-35B2-2C43-A1452BF2B4AD}"/>
              </a:ext>
            </a:extLst>
          </p:cNvPr>
          <p:cNvGrpSpPr/>
          <p:nvPr/>
        </p:nvGrpSpPr>
        <p:grpSpPr>
          <a:xfrm>
            <a:off x="3826055" y="2330221"/>
            <a:ext cx="2335680" cy="364320"/>
            <a:chOff x="3826055" y="2330221"/>
            <a:chExt cx="2335680" cy="36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7B5CF092-D84D-5776-BDB9-D5B4A968D10A}"/>
                    </a:ext>
                  </a:extLst>
                </p14:cNvPr>
                <p14:cNvContentPartPr/>
                <p14:nvPr/>
              </p14:nvContentPartPr>
              <p14:xfrm>
                <a:off x="3826055" y="2414821"/>
                <a:ext cx="51840" cy="1951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7B5CF092-D84D-5776-BDB9-D5B4A968D10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818495" y="2407261"/>
                  <a:ext cx="6696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672E67AB-6DD7-D184-DCD9-206F95B387AE}"/>
                    </a:ext>
                  </a:extLst>
                </p14:cNvPr>
                <p14:cNvContentPartPr/>
                <p14:nvPr/>
              </p14:nvContentPartPr>
              <p14:xfrm>
                <a:off x="3942335" y="2474581"/>
                <a:ext cx="122760" cy="15012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672E67AB-6DD7-D184-DCD9-206F95B387A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934775" y="2467381"/>
                  <a:ext cx="13788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2E7CDB28-4EED-A8C2-6A16-DE53E33EC969}"/>
                    </a:ext>
                  </a:extLst>
                </p14:cNvPr>
                <p14:cNvContentPartPr/>
                <p14:nvPr/>
              </p14:nvContentPartPr>
              <p14:xfrm>
                <a:off x="4198295" y="2413741"/>
                <a:ext cx="3600" cy="1598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2E7CDB28-4EED-A8C2-6A16-DE53E33EC96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190735" y="2406181"/>
                  <a:ext cx="1836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5DC1DBE-177D-8030-CD0E-0316745F40CB}"/>
                    </a:ext>
                  </a:extLst>
                </p14:cNvPr>
                <p14:cNvContentPartPr/>
                <p14:nvPr/>
              </p14:nvContentPartPr>
              <p14:xfrm>
                <a:off x="4193255" y="2523901"/>
                <a:ext cx="43560" cy="25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5DC1DBE-177D-8030-CD0E-0316745F40C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185695" y="2516341"/>
                  <a:ext cx="5868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5919ECA2-198F-5F45-A8F6-DC03647B4DCB}"/>
                    </a:ext>
                  </a:extLst>
                </p14:cNvPr>
                <p14:cNvContentPartPr/>
                <p14:nvPr/>
              </p14:nvContentPartPr>
              <p14:xfrm>
                <a:off x="4335095" y="2463061"/>
                <a:ext cx="118440" cy="1864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5919ECA2-198F-5F45-A8F6-DC03647B4DC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327535" y="2455501"/>
                  <a:ext cx="13356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26DBD634-687E-0CC0-75B9-7563073E7069}"/>
                    </a:ext>
                  </a:extLst>
                </p14:cNvPr>
                <p14:cNvContentPartPr/>
                <p14:nvPr/>
              </p14:nvContentPartPr>
              <p14:xfrm>
                <a:off x="4482335" y="2552701"/>
                <a:ext cx="117720" cy="453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26DBD634-687E-0CC0-75B9-7563073E706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474775" y="2545501"/>
                  <a:ext cx="13248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DA62F7A7-8FCE-75DF-A8BF-5B5DF40C4720}"/>
                    </a:ext>
                  </a:extLst>
                </p14:cNvPr>
                <p14:cNvContentPartPr/>
                <p14:nvPr/>
              </p14:nvContentPartPr>
              <p14:xfrm>
                <a:off x="4649735" y="2464141"/>
                <a:ext cx="114480" cy="2304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DA62F7A7-8FCE-75DF-A8BF-5B5DF40C472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642175" y="2456581"/>
                  <a:ext cx="12960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AAA13F5-49E2-9E0A-8AFA-CF4A03F1FBE7}"/>
                    </a:ext>
                  </a:extLst>
                </p14:cNvPr>
                <p14:cNvContentPartPr/>
                <p14:nvPr/>
              </p14:nvContentPartPr>
              <p14:xfrm>
                <a:off x="4827575" y="2508061"/>
                <a:ext cx="110520" cy="1393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AAA13F5-49E2-9E0A-8AFA-CF4A03F1FBE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820015" y="2500501"/>
                  <a:ext cx="12528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FBD92ECF-54C8-AEA6-9354-A14BE646CA6E}"/>
                    </a:ext>
                  </a:extLst>
                </p14:cNvPr>
                <p14:cNvContentPartPr/>
                <p14:nvPr/>
              </p14:nvContentPartPr>
              <p14:xfrm>
                <a:off x="5023055" y="2528221"/>
                <a:ext cx="70200" cy="946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FBD92ECF-54C8-AEA6-9354-A14BE646CA6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015495" y="2520661"/>
                  <a:ext cx="8532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6C691ED5-A1E3-5CB4-BF03-0124D1975047}"/>
                    </a:ext>
                  </a:extLst>
                </p14:cNvPr>
                <p14:cNvContentPartPr/>
                <p14:nvPr/>
              </p14:nvContentPartPr>
              <p14:xfrm>
                <a:off x="5237975" y="2330221"/>
                <a:ext cx="106200" cy="2304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6C691ED5-A1E3-5CB4-BF03-0124D197504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230415" y="2322661"/>
                  <a:ext cx="12132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289C79D2-0A95-C5BF-B10B-CDB627382049}"/>
                    </a:ext>
                  </a:extLst>
                </p14:cNvPr>
                <p14:cNvContentPartPr/>
                <p14:nvPr/>
              </p14:nvContentPartPr>
              <p14:xfrm>
                <a:off x="5338775" y="2476741"/>
                <a:ext cx="35280" cy="1404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289C79D2-0A95-C5BF-B10B-CDB62738204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331215" y="2469541"/>
                  <a:ext cx="5040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C1E61AF0-CB11-5B00-F5E9-464D15630C44}"/>
                    </a:ext>
                  </a:extLst>
                </p14:cNvPr>
                <p14:cNvContentPartPr/>
                <p14:nvPr/>
              </p14:nvContentPartPr>
              <p14:xfrm>
                <a:off x="5449655" y="2475661"/>
                <a:ext cx="85680" cy="1159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C1E61AF0-CB11-5B00-F5E9-464D15630C4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442095" y="2468461"/>
                  <a:ext cx="10080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EA35CF46-B776-E422-1179-0877F044B709}"/>
                    </a:ext>
                  </a:extLst>
                </p14:cNvPr>
                <p14:cNvContentPartPr/>
                <p14:nvPr/>
              </p14:nvContentPartPr>
              <p14:xfrm>
                <a:off x="5635775" y="2382781"/>
                <a:ext cx="80640" cy="21132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EA35CF46-B776-E422-1179-0877F044B70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628215" y="2375221"/>
                  <a:ext cx="9576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98DB772D-4D91-D4D6-E0F4-2A3060A6C93B}"/>
                    </a:ext>
                  </a:extLst>
                </p14:cNvPr>
                <p14:cNvContentPartPr/>
                <p14:nvPr/>
              </p14:nvContentPartPr>
              <p14:xfrm>
                <a:off x="5795255" y="2463061"/>
                <a:ext cx="9720" cy="6984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98DB772D-4D91-D4D6-E0F4-2A3060A6C93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787695" y="2455501"/>
                  <a:ext cx="2448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01CCE2F2-ED4B-B0B9-DB01-EB9807CF32CC}"/>
                    </a:ext>
                  </a:extLst>
                </p14:cNvPr>
                <p14:cNvContentPartPr/>
                <p14:nvPr/>
              </p14:nvContentPartPr>
              <p14:xfrm>
                <a:off x="5898215" y="2342101"/>
                <a:ext cx="25200" cy="14256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01CCE2F2-ED4B-B0B9-DB01-EB9807CF32C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890655" y="2334541"/>
                  <a:ext cx="4032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B1C87F1C-FF2F-2708-92E0-3336E7BF9AC5}"/>
                    </a:ext>
                  </a:extLst>
                </p14:cNvPr>
                <p14:cNvContentPartPr/>
                <p14:nvPr/>
              </p14:nvContentPartPr>
              <p14:xfrm>
                <a:off x="6014495" y="2409421"/>
                <a:ext cx="147240" cy="22932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B1C87F1C-FF2F-2708-92E0-3336E7BF9AC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006935" y="2401861"/>
                  <a:ext cx="162360" cy="2444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06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07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06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07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08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07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09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09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10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09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11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10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120" name="Screenshot 2024-10-23 alle 12.31.49.png" descr="Screenshot 2024-10-23 alle 12.31.4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685" y="1184694"/>
            <a:ext cx="9948630" cy="38053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12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13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12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13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15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13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15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15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16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15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18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16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" name="Immagine 2" descr="Immagine che contiene testo, schermata, Carattere, documento&#10;&#10;Descrizione generata automaticamente">
            <a:extLst>
              <a:ext uri="{FF2B5EF4-FFF2-40B4-BE49-F238E27FC236}">
                <a16:creationId xmlns:a16="http://schemas.microsoft.com/office/drawing/2014/main" id="{D770D1D4-4181-299F-95F4-3227AF60F4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0" y="241300"/>
            <a:ext cx="4381500" cy="6375400"/>
          </a:xfrm>
          <a:prstGeom prst="rect">
            <a:avLst/>
          </a:prstGeom>
        </p:spPr>
      </p:pic>
      <p:grpSp>
        <p:nvGrpSpPr>
          <p:cNvPr id="31" name="Gruppo 30">
            <a:extLst>
              <a:ext uri="{FF2B5EF4-FFF2-40B4-BE49-F238E27FC236}">
                <a16:creationId xmlns:a16="http://schemas.microsoft.com/office/drawing/2014/main" id="{426007B5-CC71-9882-A5AF-52A25F46053F}"/>
              </a:ext>
            </a:extLst>
          </p:cNvPr>
          <p:cNvGrpSpPr/>
          <p:nvPr/>
        </p:nvGrpSpPr>
        <p:grpSpPr>
          <a:xfrm>
            <a:off x="4087320" y="1875600"/>
            <a:ext cx="1146600" cy="354960"/>
            <a:chOff x="4087320" y="1875600"/>
            <a:chExt cx="1146600" cy="35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92289739-D167-7D5B-B37F-82E83E0D8E1D}"/>
                    </a:ext>
                  </a:extLst>
                </p14:cNvPr>
                <p14:cNvContentPartPr/>
                <p14:nvPr/>
              </p14:nvContentPartPr>
              <p14:xfrm>
                <a:off x="4087320" y="1929240"/>
                <a:ext cx="124920" cy="1638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92289739-D167-7D5B-B37F-82E83E0D8E1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079760" y="1921680"/>
                  <a:ext cx="13968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B4B3601D-C96B-DF13-AAE7-E4983478479F}"/>
                    </a:ext>
                  </a:extLst>
                </p14:cNvPr>
                <p14:cNvContentPartPr/>
                <p14:nvPr/>
              </p14:nvContentPartPr>
              <p14:xfrm>
                <a:off x="4271640" y="1936440"/>
                <a:ext cx="7200" cy="1458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B4B3601D-C96B-DF13-AAE7-E4983478479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264080" y="1928880"/>
                  <a:ext cx="2232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D53258DA-3008-EAB0-37D5-20BB17C13899}"/>
                    </a:ext>
                  </a:extLst>
                </p14:cNvPr>
                <p14:cNvContentPartPr/>
                <p14:nvPr/>
              </p14:nvContentPartPr>
              <p14:xfrm>
                <a:off x="4280280" y="2017440"/>
                <a:ext cx="49680" cy="248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D53258DA-3008-EAB0-37D5-20BB17C1389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272720" y="2009880"/>
                  <a:ext cx="648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3E26261E-3AB1-BA97-32E1-5C721544C3CA}"/>
                    </a:ext>
                  </a:extLst>
                </p14:cNvPr>
                <p14:cNvContentPartPr/>
                <p14:nvPr/>
              </p14:nvContentPartPr>
              <p14:xfrm>
                <a:off x="4178400" y="2153880"/>
                <a:ext cx="98280" cy="766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3E26261E-3AB1-BA97-32E1-5C721544C3C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170840" y="2146320"/>
                  <a:ext cx="1134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F9863C32-398C-E3CC-2FFA-245BBA249127}"/>
                    </a:ext>
                  </a:extLst>
                </p14:cNvPr>
                <p14:cNvContentPartPr/>
                <p14:nvPr/>
              </p14:nvContentPartPr>
              <p14:xfrm>
                <a:off x="4383240" y="1959480"/>
                <a:ext cx="80280" cy="939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F9863C32-398C-E3CC-2FFA-245BBA24912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375680" y="1951920"/>
                  <a:ext cx="9540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74704813-E8B2-0CA0-498F-709015BCA7C3}"/>
                    </a:ext>
                  </a:extLst>
                </p14:cNvPr>
                <p14:cNvContentPartPr/>
                <p14:nvPr/>
              </p14:nvContentPartPr>
              <p14:xfrm>
                <a:off x="4495200" y="1953000"/>
                <a:ext cx="42120" cy="194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74704813-E8B2-0CA0-498F-709015BCA7C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487640" y="1945800"/>
                  <a:ext cx="5724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5D5027AB-6FB2-475B-7715-EFB7EFD28194}"/>
                    </a:ext>
                  </a:extLst>
                </p14:cNvPr>
                <p14:cNvContentPartPr/>
                <p14:nvPr/>
              </p14:nvContentPartPr>
              <p14:xfrm>
                <a:off x="4481160" y="1987920"/>
                <a:ext cx="65880" cy="266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5D5027AB-6FB2-475B-7715-EFB7EFD2819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473600" y="1980360"/>
                  <a:ext cx="810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9606554B-27CE-93DE-B656-AECF5D12F9FA}"/>
                    </a:ext>
                  </a:extLst>
                </p14:cNvPr>
                <p14:cNvContentPartPr/>
                <p14:nvPr/>
              </p14:nvContentPartPr>
              <p14:xfrm>
                <a:off x="4565400" y="1904040"/>
                <a:ext cx="16560" cy="1382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9606554B-27CE-93DE-B656-AECF5D12F9F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557840" y="1896480"/>
                  <a:ext cx="3168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D2CF3804-C834-4B24-3DAD-C5D227D6129B}"/>
                    </a:ext>
                  </a:extLst>
                </p14:cNvPr>
                <p14:cNvContentPartPr/>
                <p14:nvPr/>
              </p14:nvContentPartPr>
              <p14:xfrm>
                <a:off x="4497720" y="2054160"/>
                <a:ext cx="64080" cy="1087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D2CF3804-C834-4B24-3DAD-C5D227D6129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490160" y="2046600"/>
                  <a:ext cx="7920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BC6C16AF-FCD3-9602-0C30-EF8429BA74E9}"/>
                    </a:ext>
                  </a:extLst>
                </p14:cNvPr>
                <p14:cNvContentPartPr/>
                <p14:nvPr/>
              </p14:nvContentPartPr>
              <p14:xfrm>
                <a:off x="4665120" y="1875600"/>
                <a:ext cx="105480" cy="2268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BC6C16AF-FCD3-9602-0C30-EF8429BA74E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657560" y="1868040"/>
                  <a:ext cx="1206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CF09BAB0-A4F2-05AC-E859-D7897535ECA3}"/>
                    </a:ext>
                  </a:extLst>
                </p14:cNvPr>
                <p14:cNvContentPartPr/>
                <p14:nvPr/>
              </p14:nvContentPartPr>
              <p14:xfrm>
                <a:off x="4693560" y="1932480"/>
                <a:ext cx="53280" cy="176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CF09BAB0-A4F2-05AC-E859-D7897535ECA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686000" y="1924920"/>
                  <a:ext cx="6840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503FF139-4591-9697-F576-748E2E5B2744}"/>
                    </a:ext>
                  </a:extLst>
                </p14:cNvPr>
                <p14:cNvContentPartPr/>
                <p14:nvPr/>
              </p14:nvContentPartPr>
              <p14:xfrm>
                <a:off x="4715520" y="2002320"/>
                <a:ext cx="39960" cy="5040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503FF139-4591-9697-F576-748E2E5B274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707960" y="1994760"/>
                  <a:ext cx="5508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A8BF8B82-B281-B249-EFF5-7EFFB1E512B8}"/>
                    </a:ext>
                  </a:extLst>
                </p14:cNvPr>
                <p14:cNvContentPartPr/>
                <p14:nvPr/>
              </p14:nvContentPartPr>
              <p14:xfrm>
                <a:off x="4803360" y="1916280"/>
                <a:ext cx="1440" cy="1386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A8BF8B82-B281-B249-EFF5-7EFFB1E512B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795800" y="1908720"/>
                  <a:ext cx="1656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011C481A-47D8-D0A4-0DB4-4E716CC55FC0}"/>
                    </a:ext>
                  </a:extLst>
                </p14:cNvPr>
                <p14:cNvContentPartPr/>
                <p14:nvPr/>
              </p14:nvContentPartPr>
              <p14:xfrm>
                <a:off x="4819920" y="1985040"/>
                <a:ext cx="61560" cy="1332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011C481A-47D8-D0A4-0DB4-4E716CC55FC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812360" y="1977480"/>
                  <a:ext cx="766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AB447FF0-E7B5-A5B0-B4A9-1CD413EB495F}"/>
                    </a:ext>
                  </a:extLst>
                </p14:cNvPr>
                <p14:cNvContentPartPr/>
                <p14:nvPr/>
              </p14:nvContentPartPr>
              <p14:xfrm>
                <a:off x="4893360" y="1897560"/>
                <a:ext cx="57240" cy="1274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AB447FF0-E7B5-A5B0-B4A9-1CD413EB495F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885800" y="1890000"/>
                  <a:ext cx="7236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0D8B8D12-2ED5-7DA4-9317-56EC84ED0A87}"/>
                    </a:ext>
                  </a:extLst>
                </p14:cNvPr>
                <p14:cNvContentPartPr/>
                <p14:nvPr/>
              </p14:nvContentPartPr>
              <p14:xfrm>
                <a:off x="4909560" y="1987920"/>
                <a:ext cx="53280" cy="298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0D8B8D12-2ED5-7DA4-9317-56EC84ED0A8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902000" y="1980360"/>
                  <a:ext cx="6840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D75EA77D-B7A9-D8C7-32A6-E70219F5A7A4}"/>
                    </a:ext>
                  </a:extLst>
                </p14:cNvPr>
                <p14:cNvContentPartPr/>
                <p14:nvPr/>
              </p14:nvContentPartPr>
              <p14:xfrm>
                <a:off x="4991640" y="1954800"/>
                <a:ext cx="39960" cy="216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D75EA77D-B7A9-D8C7-32A6-E70219F5A7A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984080" y="1947240"/>
                  <a:ext cx="5508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8934BAE6-E3B6-18E0-5D2F-0D07FE067EDD}"/>
                    </a:ext>
                  </a:extLst>
                </p14:cNvPr>
                <p14:cNvContentPartPr/>
                <p14:nvPr/>
              </p14:nvContentPartPr>
              <p14:xfrm>
                <a:off x="5033400" y="1912320"/>
                <a:ext cx="19800" cy="10800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8934BAE6-E3B6-18E0-5D2F-0D07FE067ED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025840" y="1904760"/>
                  <a:ext cx="3456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D857CE4A-D90A-BC9A-8D38-BF707F2FDBBE}"/>
                    </a:ext>
                  </a:extLst>
                </p14:cNvPr>
                <p14:cNvContentPartPr/>
                <p14:nvPr/>
              </p14:nvContentPartPr>
              <p14:xfrm>
                <a:off x="5087400" y="1908000"/>
                <a:ext cx="6120" cy="8748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D857CE4A-D90A-BC9A-8D38-BF707F2FDBB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079840" y="1900440"/>
                  <a:ext cx="2124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DE478EE6-AD24-6AC7-863E-FC4C299E27B7}"/>
                    </a:ext>
                  </a:extLst>
                </p14:cNvPr>
                <p14:cNvContentPartPr/>
                <p14:nvPr/>
              </p14:nvContentPartPr>
              <p14:xfrm>
                <a:off x="5146440" y="1876320"/>
                <a:ext cx="73080" cy="8496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DE478EE6-AD24-6AC7-863E-FC4C299E27B7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138880" y="1868760"/>
                  <a:ext cx="882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1FDD3BA8-212F-F40B-0389-5E9F8B593145}"/>
                    </a:ext>
                  </a:extLst>
                </p14:cNvPr>
                <p14:cNvContentPartPr/>
                <p14:nvPr/>
              </p14:nvContentPartPr>
              <p14:xfrm>
                <a:off x="5146440" y="1931400"/>
                <a:ext cx="360" cy="3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1FDD3BA8-212F-F40B-0389-5E9F8B593145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138880" y="192384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D8D4E906-EC3C-ADC6-9352-4B480572C02A}"/>
                    </a:ext>
                  </a:extLst>
                </p14:cNvPr>
                <p14:cNvContentPartPr/>
                <p14:nvPr/>
              </p14:nvContentPartPr>
              <p14:xfrm>
                <a:off x="5146440" y="1931400"/>
                <a:ext cx="360" cy="36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D8D4E906-EC3C-ADC6-9352-4B480572C02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138880" y="192384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53DDB547-4C11-F7D4-D27F-1FDF9E62BF37}"/>
                    </a:ext>
                  </a:extLst>
                </p14:cNvPr>
                <p14:cNvContentPartPr/>
                <p14:nvPr/>
              </p14:nvContentPartPr>
              <p14:xfrm>
                <a:off x="5212680" y="1964160"/>
                <a:ext cx="12600" cy="5940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53DDB547-4C11-F7D4-D27F-1FDF9E62BF37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205120" y="1956960"/>
                  <a:ext cx="2772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132E29D0-92D3-951F-1255-D0C11DAD5E40}"/>
                    </a:ext>
                  </a:extLst>
                </p14:cNvPr>
                <p14:cNvContentPartPr/>
                <p14:nvPr/>
              </p14:nvContentPartPr>
              <p14:xfrm>
                <a:off x="5112240" y="2014920"/>
                <a:ext cx="121680" cy="194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132E29D0-92D3-951F-1255-D0C11DAD5E40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104680" y="2007360"/>
                  <a:ext cx="13644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3A06ECA4-634E-62AF-268E-EB18FA8F1B9A}"/>
                    </a:ext>
                  </a:extLst>
                </p14:cNvPr>
                <p14:cNvContentPartPr/>
                <p14:nvPr/>
              </p14:nvContentPartPr>
              <p14:xfrm>
                <a:off x="5145360" y="1993320"/>
                <a:ext cx="16920" cy="327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3A06ECA4-634E-62AF-268E-EB18FA8F1B9A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137800" y="1985760"/>
                  <a:ext cx="32040" cy="4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A3F600F3-F8A4-3A36-1CFF-6FD4634A343A}"/>
              </a:ext>
            </a:extLst>
          </p:cNvPr>
          <p:cNvGrpSpPr/>
          <p:nvPr/>
        </p:nvGrpSpPr>
        <p:grpSpPr>
          <a:xfrm>
            <a:off x="6011160" y="2670480"/>
            <a:ext cx="1289160" cy="303120"/>
            <a:chOff x="6011160" y="2670480"/>
            <a:chExt cx="1289160" cy="30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C3B6FBE1-C9FA-0347-A922-BF6B9214CE21}"/>
                    </a:ext>
                  </a:extLst>
                </p14:cNvPr>
                <p14:cNvContentPartPr/>
                <p14:nvPr/>
              </p14:nvContentPartPr>
              <p14:xfrm>
                <a:off x="6011160" y="2670480"/>
                <a:ext cx="83160" cy="1555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C3B6FBE1-C9FA-0347-A922-BF6B9214CE2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003600" y="2662920"/>
                  <a:ext cx="9828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20BB369E-CA53-A08F-22CC-EC87D210C860}"/>
                    </a:ext>
                  </a:extLst>
                </p14:cNvPr>
                <p14:cNvContentPartPr/>
                <p14:nvPr/>
              </p14:nvContentPartPr>
              <p14:xfrm>
                <a:off x="6153360" y="2679840"/>
                <a:ext cx="2880" cy="975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20BB369E-CA53-A08F-22CC-EC87D210C86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145800" y="2672280"/>
                  <a:ext cx="1800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AEB39E2-41D5-39C3-9DCF-B2F1C3F06B16}"/>
                    </a:ext>
                  </a:extLst>
                </p14:cNvPr>
                <p14:cNvContentPartPr/>
                <p14:nvPr/>
              </p14:nvContentPartPr>
              <p14:xfrm>
                <a:off x="6169920" y="2756520"/>
                <a:ext cx="33480" cy="72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AEB39E2-41D5-39C3-9DCF-B2F1C3F06B16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162360" y="2748960"/>
                  <a:ext cx="4860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0F281153-55D9-C037-45A6-01C77EA4D6ED}"/>
                    </a:ext>
                  </a:extLst>
                </p14:cNvPr>
                <p14:cNvContentPartPr/>
                <p14:nvPr/>
              </p14:nvContentPartPr>
              <p14:xfrm>
                <a:off x="6071280" y="2853360"/>
                <a:ext cx="38880" cy="1202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0F281153-55D9-C037-45A6-01C77EA4D6ED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063720" y="2845800"/>
                  <a:ext cx="5400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8ADA167B-C22B-4764-5F16-5C7F21DFB080}"/>
                    </a:ext>
                  </a:extLst>
                </p14:cNvPr>
                <p14:cNvContentPartPr/>
                <p14:nvPr/>
              </p14:nvContentPartPr>
              <p14:xfrm>
                <a:off x="6096480" y="2872080"/>
                <a:ext cx="63360" cy="964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8ADA167B-C22B-4764-5F16-5C7F21DFB080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088920" y="2864880"/>
                  <a:ext cx="7812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9553955A-6C2D-4D6C-808F-3F53ED98BAEE}"/>
                    </a:ext>
                  </a:extLst>
                </p14:cNvPr>
                <p14:cNvContentPartPr/>
                <p14:nvPr/>
              </p14:nvContentPartPr>
              <p14:xfrm>
                <a:off x="6280440" y="2722680"/>
                <a:ext cx="47160" cy="1180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9553955A-6C2D-4D6C-808F-3F53ED98BAEE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272880" y="2715120"/>
                  <a:ext cx="6228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D4F85B2C-F6AB-E661-7885-9CC0B1AF9156}"/>
                    </a:ext>
                  </a:extLst>
                </p14:cNvPr>
                <p14:cNvContentPartPr/>
                <p14:nvPr/>
              </p14:nvContentPartPr>
              <p14:xfrm>
                <a:off x="6282600" y="2823840"/>
                <a:ext cx="43920" cy="266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D4F85B2C-F6AB-E661-7885-9CC0B1AF9156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275040" y="2816280"/>
                  <a:ext cx="5868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E855DAFE-26CF-9A90-ED32-0321FA234B1B}"/>
                    </a:ext>
                  </a:extLst>
                </p14:cNvPr>
                <p14:cNvContentPartPr/>
                <p14:nvPr/>
              </p14:nvContentPartPr>
              <p14:xfrm>
                <a:off x="6392040" y="2736000"/>
                <a:ext cx="25560" cy="1126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E855DAFE-26CF-9A90-ED32-0321FA234B1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384480" y="2728440"/>
                  <a:ext cx="4068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A3F92811-FB2F-9D4D-EBDA-0A614004CC2A}"/>
                    </a:ext>
                  </a:extLst>
                </p14:cNvPr>
                <p14:cNvContentPartPr/>
                <p14:nvPr/>
              </p14:nvContentPartPr>
              <p14:xfrm>
                <a:off x="6396360" y="2810160"/>
                <a:ext cx="54360" cy="176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A3F92811-FB2F-9D4D-EBDA-0A614004CC2A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388800" y="2802960"/>
                  <a:ext cx="6948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B9BFC367-6730-7D34-6EDC-2EB8B8146328}"/>
                    </a:ext>
                  </a:extLst>
                </p14:cNvPr>
                <p14:cNvContentPartPr/>
                <p14:nvPr/>
              </p14:nvContentPartPr>
              <p14:xfrm>
                <a:off x="6590760" y="2703240"/>
                <a:ext cx="55440" cy="165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B9BFC367-6730-7D34-6EDC-2EB8B8146328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583200" y="2695680"/>
                  <a:ext cx="705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0401F9C6-E970-CBA6-BB5C-CF6B6CE6E6EB}"/>
                    </a:ext>
                  </a:extLst>
                </p14:cNvPr>
                <p14:cNvContentPartPr/>
                <p14:nvPr/>
              </p14:nvContentPartPr>
              <p14:xfrm>
                <a:off x="6585360" y="2750040"/>
                <a:ext cx="58680" cy="187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0401F9C6-E970-CBA6-BB5C-CF6B6CE6E6EB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577800" y="2742480"/>
                  <a:ext cx="7380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5F032C2D-E3BC-B1C4-1195-FAE601279B2F}"/>
                    </a:ext>
                  </a:extLst>
                </p14:cNvPr>
                <p14:cNvContentPartPr/>
                <p14:nvPr/>
              </p14:nvContentPartPr>
              <p14:xfrm>
                <a:off x="6563400" y="2803680"/>
                <a:ext cx="37800" cy="417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5F032C2D-E3BC-B1C4-1195-FAE601279B2F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555840" y="2796120"/>
                  <a:ext cx="5256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F2BAF07A-5C13-DAAB-8C04-952580FCA295}"/>
                    </a:ext>
                  </a:extLst>
                </p14:cNvPr>
                <p14:cNvContentPartPr/>
                <p14:nvPr/>
              </p14:nvContentPartPr>
              <p14:xfrm>
                <a:off x="6683640" y="2717280"/>
                <a:ext cx="28800" cy="1152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F2BAF07A-5C13-DAAB-8C04-952580FCA295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676080" y="2709720"/>
                  <a:ext cx="4392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6CC4EFFC-F24F-3FCE-78FE-3A62D6B07297}"/>
                    </a:ext>
                  </a:extLst>
                </p14:cNvPr>
                <p14:cNvContentPartPr/>
                <p14:nvPr/>
              </p14:nvContentPartPr>
              <p14:xfrm>
                <a:off x="6693000" y="2800440"/>
                <a:ext cx="30240" cy="1080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6CC4EFFC-F24F-3FCE-78FE-3A62D6B07297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685440" y="2792880"/>
                  <a:ext cx="453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A512CFD5-2C42-4985-512F-53F53B8856B8}"/>
                    </a:ext>
                  </a:extLst>
                </p14:cNvPr>
                <p14:cNvContentPartPr/>
                <p14:nvPr/>
              </p14:nvContentPartPr>
              <p14:xfrm>
                <a:off x="6598680" y="2863440"/>
                <a:ext cx="79920" cy="8388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A512CFD5-2C42-4985-512F-53F53B8856B8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591120" y="2855880"/>
                  <a:ext cx="950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A834103F-6D23-8957-6C9C-C736AA7231EB}"/>
                    </a:ext>
                  </a:extLst>
                </p14:cNvPr>
                <p14:cNvContentPartPr/>
                <p14:nvPr/>
              </p14:nvContentPartPr>
              <p14:xfrm>
                <a:off x="6620640" y="2883240"/>
                <a:ext cx="72360" cy="2592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A834103F-6D23-8957-6C9C-C736AA7231EB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613080" y="2875680"/>
                  <a:ext cx="8712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B6D199C3-54BC-F2EC-D656-B73FAE466D6F}"/>
                    </a:ext>
                  </a:extLst>
                </p14:cNvPr>
                <p14:cNvContentPartPr/>
                <p14:nvPr/>
              </p14:nvContentPartPr>
              <p14:xfrm>
                <a:off x="6781920" y="2725560"/>
                <a:ext cx="108720" cy="14040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B6D199C3-54BC-F2EC-D656-B73FAE466D6F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774720" y="2718000"/>
                  <a:ext cx="12384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30950281-F338-93AE-5566-43639C39339A}"/>
                    </a:ext>
                  </a:extLst>
                </p14:cNvPr>
                <p14:cNvContentPartPr/>
                <p14:nvPr/>
              </p14:nvContentPartPr>
              <p14:xfrm>
                <a:off x="6923760" y="2737440"/>
                <a:ext cx="33480" cy="10800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30950281-F338-93AE-5566-43639C39339A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916200" y="2729880"/>
                  <a:ext cx="4860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A782BEDC-DAF4-FD62-A25F-32E4E2E95E8F}"/>
                    </a:ext>
                  </a:extLst>
                </p14:cNvPr>
                <p14:cNvContentPartPr/>
                <p14:nvPr/>
              </p14:nvContentPartPr>
              <p14:xfrm>
                <a:off x="7066680" y="2742840"/>
                <a:ext cx="66240" cy="468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A782BEDC-DAF4-FD62-A25F-32E4E2E95E8F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7059120" y="2735280"/>
                  <a:ext cx="8136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30BE5FCD-4A78-FF23-86B9-05F3CB1D6022}"/>
                    </a:ext>
                  </a:extLst>
                </p14:cNvPr>
                <p14:cNvContentPartPr/>
                <p14:nvPr/>
              </p14:nvContentPartPr>
              <p14:xfrm>
                <a:off x="7035360" y="2727360"/>
                <a:ext cx="82800" cy="11484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30BE5FCD-4A78-FF23-86B9-05F3CB1D6022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7027800" y="2719800"/>
                  <a:ext cx="9756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45188F81-39E9-D349-6499-F6201B623954}"/>
                    </a:ext>
                  </a:extLst>
                </p14:cNvPr>
                <p14:cNvContentPartPr/>
                <p14:nvPr/>
              </p14:nvContentPartPr>
              <p14:xfrm>
                <a:off x="7228680" y="2872080"/>
                <a:ext cx="360" cy="36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45188F81-39E9-D349-6499-F6201B62395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221120" y="286488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38BB14CE-FD2B-3004-644F-C16E77D9FA92}"/>
                    </a:ext>
                  </a:extLst>
                </p14:cNvPr>
                <p14:cNvContentPartPr/>
                <p14:nvPr/>
              </p14:nvContentPartPr>
              <p14:xfrm>
                <a:off x="7190520" y="2721240"/>
                <a:ext cx="19800" cy="18288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38BB14CE-FD2B-3004-644F-C16E77D9FA92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182960" y="2713680"/>
                  <a:ext cx="3456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13931EEE-AB5D-E2A3-D4FF-2E0AF2E344DB}"/>
                    </a:ext>
                  </a:extLst>
                </p14:cNvPr>
                <p14:cNvContentPartPr/>
                <p14:nvPr/>
              </p14:nvContentPartPr>
              <p14:xfrm>
                <a:off x="7211400" y="2808000"/>
                <a:ext cx="88920" cy="2088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13931EEE-AB5D-E2A3-D4FF-2E0AF2E344DB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203840" y="2800440"/>
                  <a:ext cx="10368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9">
            <p14:nvContentPartPr>
              <p14:cNvPr id="57" name="Input penna 56">
                <a:extLst>
                  <a:ext uri="{FF2B5EF4-FFF2-40B4-BE49-F238E27FC236}">
                    <a16:creationId xmlns:a16="http://schemas.microsoft.com/office/drawing/2014/main" id="{4DF31039-AF54-0E4F-ED4B-DB720956358F}"/>
                  </a:ext>
                </a:extLst>
              </p14:cNvPr>
              <p14:cNvContentPartPr/>
              <p14:nvPr/>
            </p14:nvContentPartPr>
            <p14:xfrm>
              <a:off x="7381680" y="1242360"/>
              <a:ext cx="790920" cy="204840"/>
            </p14:xfrm>
          </p:contentPart>
        </mc:Choice>
        <mc:Fallback>
          <p:pic>
            <p:nvPicPr>
              <p:cNvPr id="57" name="Input penna 56">
                <a:extLst>
                  <a:ext uri="{FF2B5EF4-FFF2-40B4-BE49-F238E27FC236}">
                    <a16:creationId xmlns:a16="http://schemas.microsoft.com/office/drawing/2014/main" id="{4DF31039-AF54-0E4F-ED4B-DB720956358F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7374120" y="1234800"/>
                <a:ext cx="806040" cy="21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1">
            <p14:nvContentPartPr>
              <p14:cNvPr id="58" name="Input penna 57">
                <a:extLst>
                  <a:ext uri="{FF2B5EF4-FFF2-40B4-BE49-F238E27FC236}">
                    <a16:creationId xmlns:a16="http://schemas.microsoft.com/office/drawing/2014/main" id="{56429CA1-421B-7F8A-E09D-8212E60510F4}"/>
                  </a:ext>
                </a:extLst>
              </p14:cNvPr>
              <p14:cNvContentPartPr/>
              <p14:nvPr/>
            </p14:nvContentPartPr>
            <p14:xfrm>
              <a:off x="5638560" y="1264320"/>
              <a:ext cx="667080" cy="213840"/>
            </p14:xfrm>
          </p:contentPart>
        </mc:Choice>
        <mc:Fallback>
          <p:pic>
            <p:nvPicPr>
              <p:cNvPr id="58" name="Input penna 57">
                <a:extLst>
                  <a:ext uri="{FF2B5EF4-FFF2-40B4-BE49-F238E27FC236}">
                    <a16:creationId xmlns:a16="http://schemas.microsoft.com/office/drawing/2014/main" id="{56429CA1-421B-7F8A-E09D-8212E60510F4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5631000" y="1256760"/>
                <a:ext cx="682200" cy="228960"/>
              </a:xfrm>
              <a:prstGeom prst="rect">
                <a:avLst/>
              </a:prstGeom>
            </p:spPr>
          </p:pic>
        </mc:Fallback>
      </mc:AlternateContent>
      <p:grpSp>
        <p:nvGrpSpPr>
          <p:cNvPr id="3076" name="Gruppo 3075">
            <a:extLst>
              <a:ext uri="{FF2B5EF4-FFF2-40B4-BE49-F238E27FC236}">
                <a16:creationId xmlns:a16="http://schemas.microsoft.com/office/drawing/2014/main" id="{ED98CBF3-6271-A552-3119-D83481E18ACB}"/>
              </a:ext>
            </a:extLst>
          </p:cNvPr>
          <p:cNvGrpSpPr/>
          <p:nvPr/>
        </p:nvGrpSpPr>
        <p:grpSpPr>
          <a:xfrm>
            <a:off x="5775958" y="3434787"/>
            <a:ext cx="1594440" cy="302040"/>
            <a:chOff x="5775958" y="3434787"/>
            <a:chExt cx="1594440" cy="302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9B80FA40-CE43-5009-5468-56B0FD720D78}"/>
                    </a:ext>
                  </a:extLst>
                </p14:cNvPr>
                <p14:cNvContentPartPr/>
                <p14:nvPr/>
              </p14:nvContentPartPr>
              <p14:xfrm>
                <a:off x="5775958" y="3492387"/>
                <a:ext cx="105480" cy="1080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9B80FA40-CE43-5009-5468-56B0FD720D78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5768398" y="3484827"/>
                  <a:ext cx="12060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BC13B33D-FC60-E839-47B1-650FA4925345}"/>
                    </a:ext>
                  </a:extLst>
                </p14:cNvPr>
                <p14:cNvContentPartPr/>
                <p14:nvPr/>
              </p14:nvContentPartPr>
              <p14:xfrm>
                <a:off x="5949478" y="3457827"/>
                <a:ext cx="33840" cy="1245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BC13B33D-FC60-E839-47B1-650FA4925345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941918" y="3450627"/>
                  <a:ext cx="4896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B06C972B-772D-ED32-6746-59763277F767}"/>
                    </a:ext>
                  </a:extLst>
                </p14:cNvPr>
                <p14:cNvContentPartPr/>
                <p14:nvPr/>
              </p14:nvContentPartPr>
              <p14:xfrm>
                <a:off x="5977918" y="3526947"/>
                <a:ext cx="41400" cy="169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B06C972B-772D-ED32-6746-59763277F767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5970358" y="3519387"/>
                  <a:ext cx="561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B7063E13-599C-8194-D202-9D2600413D20}"/>
                    </a:ext>
                  </a:extLst>
                </p14:cNvPr>
                <p14:cNvContentPartPr/>
                <p14:nvPr/>
              </p14:nvContentPartPr>
              <p14:xfrm>
                <a:off x="5861998" y="3658347"/>
                <a:ext cx="105480" cy="784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B7063E13-599C-8194-D202-9D2600413D20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854438" y="3650787"/>
                  <a:ext cx="12060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D0CE5BA6-49A1-18CE-CA31-E7457DD278CF}"/>
                    </a:ext>
                  </a:extLst>
                </p14:cNvPr>
                <p14:cNvContentPartPr/>
                <p14:nvPr/>
              </p14:nvContentPartPr>
              <p14:xfrm>
                <a:off x="6079798" y="3486987"/>
                <a:ext cx="68760" cy="1267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D0CE5BA6-49A1-18CE-CA31-E7457DD278CF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6072238" y="3479427"/>
                  <a:ext cx="8388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3183" name="Input penna 3182">
                  <a:extLst>
                    <a:ext uri="{FF2B5EF4-FFF2-40B4-BE49-F238E27FC236}">
                      <a16:creationId xmlns:a16="http://schemas.microsoft.com/office/drawing/2014/main" id="{81DAE2D6-8064-555B-8D6E-0F00D1C6C2E1}"/>
                    </a:ext>
                  </a:extLst>
                </p14:cNvPr>
                <p14:cNvContentPartPr/>
                <p14:nvPr/>
              </p14:nvContentPartPr>
              <p14:xfrm>
                <a:off x="6192478" y="3466107"/>
                <a:ext cx="46080" cy="28800"/>
              </p14:xfrm>
            </p:contentPart>
          </mc:Choice>
          <mc:Fallback>
            <p:pic>
              <p:nvPicPr>
                <p:cNvPr id="3183" name="Input penna 3182">
                  <a:extLst>
                    <a:ext uri="{FF2B5EF4-FFF2-40B4-BE49-F238E27FC236}">
                      <a16:creationId xmlns:a16="http://schemas.microsoft.com/office/drawing/2014/main" id="{81DAE2D6-8064-555B-8D6E-0F00D1C6C2E1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184918" y="3458547"/>
                  <a:ext cx="6120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3184" name="Input penna 3183">
                  <a:extLst>
                    <a:ext uri="{FF2B5EF4-FFF2-40B4-BE49-F238E27FC236}">
                      <a16:creationId xmlns:a16="http://schemas.microsoft.com/office/drawing/2014/main" id="{45663DE5-AAAD-B1D8-2BE3-8EA72DEDE79E}"/>
                    </a:ext>
                  </a:extLst>
                </p14:cNvPr>
                <p14:cNvContentPartPr/>
                <p14:nvPr/>
              </p14:nvContentPartPr>
              <p14:xfrm>
                <a:off x="6173398" y="3541347"/>
                <a:ext cx="52560" cy="21240"/>
              </p14:xfrm>
            </p:contentPart>
          </mc:Choice>
          <mc:Fallback>
            <p:pic>
              <p:nvPicPr>
                <p:cNvPr id="3184" name="Input penna 3183">
                  <a:extLst>
                    <a:ext uri="{FF2B5EF4-FFF2-40B4-BE49-F238E27FC236}">
                      <a16:creationId xmlns:a16="http://schemas.microsoft.com/office/drawing/2014/main" id="{45663DE5-AAAD-B1D8-2BE3-8EA72DEDE79E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165838" y="3533787"/>
                  <a:ext cx="673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3185" name="Input penna 3184">
                  <a:extLst>
                    <a:ext uri="{FF2B5EF4-FFF2-40B4-BE49-F238E27FC236}">
                      <a16:creationId xmlns:a16="http://schemas.microsoft.com/office/drawing/2014/main" id="{EDF3AAC5-7880-D4F8-2E04-D39E87B69DD7}"/>
                    </a:ext>
                  </a:extLst>
                </p14:cNvPr>
                <p14:cNvContentPartPr/>
                <p14:nvPr/>
              </p14:nvContentPartPr>
              <p14:xfrm>
                <a:off x="6253318" y="3434787"/>
                <a:ext cx="19800" cy="121680"/>
              </p14:xfrm>
            </p:contentPart>
          </mc:Choice>
          <mc:Fallback>
            <p:pic>
              <p:nvPicPr>
                <p:cNvPr id="3185" name="Input penna 3184">
                  <a:extLst>
                    <a:ext uri="{FF2B5EF4-FFF2-40B4-BE49-F238E27FC236}">
                      <a16:creationId xmlns:a16="http://schemas.microsoft.com/office/drawing/2014/main" id="{EDF3AAC5-7880-D4F8-2E04-D39E87B69DD7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245758" y="3427227"/>
                  <a:ext cx="3492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3186" name="Input penna 3185">
                  <a:extLst>
                    <a:ext uri="{FF2B5EF4-FFF2-40B4-BE49-F238E27FC236}">
                      <a16:creationId xmlns:a16="http://schemas.microsoft.com/office/drawing/2014/main" id="{15778005-3EE4-A3D9-8802-61B49BEFE2BC}"/>
                    </a:ext>
                  </a:extLst>
                </p14:cNvPr>
                <p14:cNvContentPartPr/>
                <p14:nvPr/>
              </p14:nvContentPartPr>
              <p14:xfrm>
                <a:off x="6150358" y="3657627"/>
                <a:ext cx="70560" cy="74880"/>
              </p14:xfrm>
            </p:contentPart>
          </mc:Choice>
          <mc:Fallback>
            <p:pic>
              <p:nvPicPr>
                <p:cNvPr id="3186" name="Input penna 3185">
                  <a:extLst>
                    <a:ext uri="{FF2B5EF4-FFF2-40B4-BE49-F238E27FC236}">
                      <a16:creationId xmlns:a16="http://schemas.microsoft.com/office/drawing/2014/main" id="{15778005-3EE4-A3D9-8802-61B49BEFE2BC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142798" y="3650067"/>
                  <a:ext cx="8568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3187" name="Input penna 3186">
                  <a:extLst>
                    <a:ext uri="{FF2B5EF4-FFF2-40B4-BE49-F238E27FC236}">
                      <a16:creationId xmlns:a16="http://schemas.microsoft.com/office/drawing/2014/main" id="{3328A283-EDC6-6F24-1358-6C2F636917C7}"/>
                    </a:ext>
                  </a:extLst>
                </p14:cNvPr>
                <p14:cNvContentPartPr/>
                <p14:nvPr/>
              </p14:nvContentPartPr>
              <p14:xfrm>
                <a:off x="6396238" y="3470067"/>
                <a:ext cx="106200" cy="28800"/>
              </p14:xfrm>
            </p:contentPart>
          </mc:Choice>
          <mc:Fallback>
            <p:pic>
              <p:nvPicPr>
                <p:cNvPr id="3187" name="Input penna 3186">
                  <a:extLst>
                    <a:ext uri="{FF2B5EF4-FFF2-40B4-BE49-F238E27FC236}">
                      <a16:creationId xmlns:a16="http://schemas.microsoft.com/office/drawing/2014/main" id="{3328A283-EDC6-6F24-1358-6C2F636917C7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6388678" y="3462867"/>
                  <a:ext cx="12132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3188" name="Input penna 3187">
                  <a:extLst>
                    <a:ext uri="{FF2B5EF4-FFF2-40B4-BE49-F238E27FC236}">
                      <a16:creationId xmlns:a16="http://schemas.microsoft.com/office/drawing/2014/main" id="{6E05F43B-DD74-77AF-DE0F-BC3D0CF4A983}"/>
                    </a:ext>
                  </a:extLst>
                </p14:cNvPr>
                <p14:cNvContentPartPr/>
                <p14:nvPr/>
              </p14:nvContentPartPr>
              <p14:xfrm>
                <a:off x="6386158" y="3572667"/>
                <a:ext cx="50760" cy="11880"/>
              </p14:xfrm>
            </p:contentPart>
          </mc:Choice>
          <mc:Fallback>
            <p:pic>
              <p:nvPicPr>
                <p:cNvPr id="3188" name="Input penna 3187">
                  <a:extLst>
                    <a:ext uri="{FF2B5EF4-FFF2-40B4-BE49-F238E27FC236}">
                      <a16:creationId xmlns:a16="http://schemas.microsoft.com/office/drawing/2014/main" id="{6E05F43B-DD74-77AF-DE0F-BC3D0CF4A983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378598" y="3565107"/>
                  <a:ext cx="6588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3189" name="Input penna 3188">
                  <a:extLst>
                    <a:ext uri="{FF2B5EF4-FFF2-40B4-BE49-F238E27FC236}">
                      <a16:creationId xmlns:a16="http://schemas.microsoft.com/office/drawing/2014/main" id="{CC364800-0DE8-15FE-5D69-D7A436A32C68}"/>
                    </a:ext>
                  </a:extLst>
                </p14:cNvPr>
                <p14:cNvContentPartPr/>
                <p14:nvPr/>
              </p14:nvContentPartPr>
              <p14:xfrm>
                <a:off x="6382558" y="3592467"/>
                <a:ext cx="76320" cy="87120"/>
              </p14:xfrm>
            </p:contentPart>
          </mc:Choice>
          <mc:Fallback>
            <p:pic>
              <p:nvPicPr>
                <p:cNvPr id="3189" name="Input penna 3188">
                  <a:extLst>
                    <a:ext uri="{FF2B5EF4-FFF2-40B4-BE49-F238E27FC236}">
                      <a16:creationId xmlns:a16="http://schemas.microsoft.com/office/drawing/2014/main" id="{CC364800-0DE8-15FE-5D69-D7A436A32C68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6374998" y="3584907"/>
                  <a:ext cx="9144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3190" name="Input penna 3189">
                  <a:extLst>
                    <a:ext uri="{FF2B5EF4-FFF2-40B4-BE49-F238E27FC236}">
                      <a16:creationId xmlns:a16="http://schemas.microsoft.com/office/drawing/2014/main" id="{47452700-A520-59B9-251A-87900F0603E4}"/>
                    </a:ext>
                  </a:extLst>
                </p14:cNvPr>
                <p14:cNvContentPartPr/>
                <p14:nvPr/>
              </p14:nvContentPartPr>
              <p14:xfrm>
                <a:off x="6529438" y="3496347"/>
                <a:ext cx="21240" cy="185040"/>
              </p14:xfrm>
            </p:contentPart>
          </mc:Choice>
          <mc:Fallback>
            <p:pic>
              <p:nvPicPr>
                <p:cNvPr id="3190" name="Input penna 3189">
                  <a:extLst>
                    <a:ext uri="{FF2B5EF4-FFF2-40B4-BE49-F238E27FC236}">
                      <a16:creationId xmlns:a16="http://schemas.microsoft.com/office/drawing/2014/main" id="{47452700-A520-59B9-251A-87900F0603E4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6521878" y="3488787"/>
                  <a:ext cx="3600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3191" name="Input penna 3190">
                  <a:extLst>
                    <a:ext uri="{FF2B5EF4-FFF2-40B4-BE49-F238E27FC236}">
                      <a16:creationId xmlns:a16="http://schemas.microsoft.com/office/drawing/2014/main" id="{D65EBF00-DEFD-5495-F31D-ED472647CB2B}"/>
                    </a:ext>
                  </a:extLst>
                </p14:cNvPr>
                <p14:cNvContentPartPr/>
                <p14:nvPr/>
              </p14:nvContentPartPr>
              <p14:xfrm>
                <a:off x="6587398" y="3498867"/>
                <a:ext cx="85320" cy="162720"/>
              </p14:xfrm>
            </p:contentPart>
          </mc:Choice>
          <mc:Fallback>
            <p:pic>
              <p:nvPicPr>
                <p:cNvPr id="3191" name="Input penna 3190">
                  <a:extLst>
                    <a:ext uri="{FF2B5EF4-FFF2-40B4-BE49-F238E27FC236}">
                      <a16:creationId xmlns:a16="http://schemas.microsoft.com/office/drawing/2014/main" id="{D65EBF00-DEFD-5495-F31D-ED472647CB2B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579838" y="3491307"/>
                  <a:ext cx="10044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3192" name="Input penna 3191">
                  <a:extLst>
                    <a:ext uri="{FF2B5EF4-FFF2-40B4-BE49-F238E27FC236}">
                      <a16:creationId xmlns:a16="http://schemas.microsoft.com/office/drawing/2014/main" id="{6F1A2822-3BED-A6F9-B30E-9FB507F752CF}"/>
                    </a:ext>
                  </a:extLst>
                </p14:cNvPr>
                <p14:cNvContentPartPr/>
                <p14:nvPr/>
              </p14:nvContentPartPr>
              <p14:xfrm>
                <a:off x="6715198" y="3518667"/>
                <a:ext cx="5400" cy="135000"/>
              </p14:xfrm>
            </p:contentPart>
          </mc:Choice>
          <mc:Fallback>
            <p:pic>
              <p:nvPicPr>
                <p:cNvPr id="3192" name="Input penna 3191">
                  <a:extLst>
                    <a:ext uri="{FF2B5EF4-FFF2-40B4-BE49-F238E27FC236}">
                      <a16:creationId xmlns:a16="http://schemas.microsoft.com/office/drawing/2014/main" id="{6F1A2822-3BED-A6F9-B30E-9FB507F752CF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6707638" y="3511107"/>
                  <a:ext cx="2052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3193" name="Input penna 3192">
                  <a:extLst>
                    <a:ext uri="{FF2B5EF4-FFF2-40B4-BE49-F238E27FC236}">
                      <a16:creationId xmlns:a16="http://schemas.microsoft.com/office/drawing/2014/main" id="{67B5C045-0B25-292D-0446-F1D8A89AC005}"/>
                    </a:ext>
                  </a:extLst>
                </p14:cNvPr>
                <p14:cNvContentPartPr/>
                <p14:nvPr/>
              </p14:nvContentPartPr>
              <p14:xfrm>
                <a:off x="6716998" y="3584547"/>
                <a:ext cx="99000" cy="34200"/>
              </p14:xfrm>
            </p:contentPart>
          </mc:Choice>
          <mc:Fallback>
            <p:pic>
              <p:nvPicPr>
                <p:cNvPr id="3193" name="Input penna 3192">
                  <a:extLst>
                    <a:ext uri="{FF2B5EF4-FFF2-40B4-BE49-F238E27FC236}">
                      <a16:creationId xmlns:a16="http://schemas.microsoft.com/office/drawing/2014/main" id="{67B5C045-0B25-292D-0446-F1D8A89AC005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6709438" y="3576987"/>
                  <a:ext cx="1137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3194" name="Input penna 3193">
                  <a:extLst>
                    <a:ext uri="{FF2B5EF4-FFF2-40B4-BE49-F238E27FC236}">
                      <a16:creationId xmlns:a16="http://schemas.microsoft.com/office/drawing/2014/main" id="{13271AA8-B6D0-4374-56E6-7C4E60A87334}"/>
                    </a:ext>
                  </a:extLst>
                </p14:cNvPr>
                <p14:cNvContentPartPr/>
                <p14:nvPr/>
              </p14:nvContentPartPr>
              <p14:xfrm>
                <a:off x="6812038" y="3487707"/>
                <a:ext cx="83160" cy="149400"/>
              </p14:xfrm>
            </p:contentPart>
          </mc:Choice>
          <mc:Fallback>
            <p:pic>
              <p:nvPicPr>
                <p:cNvPr id="3194" name="Input penna 3193">
                  <a:extLst>
                    <a:ext uri="{FF2B5EF4-FFF2-40B4-BE49-F238E27FC236}">
                      <a16:creationId xmlns:a16="http://schemas.microsoft.com/office/drawing/2014/main" id="{13271AA8-B6D0-4374-56E6-7C4E60A87334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6804478" y="3480147"/>
                  <a:ext cx="9828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3195" name="Input penna 3194">
                  <a:extLst>
                    <a:ext uri="{FF2B5EF4-FFF2-40B4-BE49-F238E27FC236}">
                      <a16:creationId xmlns:a16="http://schemas.microsoft.com/office/drawing/2014/main" id="{5E2FD1B6-909F-AD0F-B451-CEC3CB20BBBA}"/>
                    </a:ext>
                  </a:extLst>
                </p14:cNvPr>
                <p14:cNvContentPartPr/>
                <p14:nvPr/>
              </p14:nvContentPartPr>
              <p14:xfrm>
                <a:off x="6852358" y="3559347"/>
                <a:ext cx="43920" cy="51120"/>
              </p14:xfrm>
            </p:contentPart>
          </mc:Choice>
          <mc:Fallback>
            <p:pic>
              <p:nvPicPr>
                <p:cNvPr id="3195" name="Input penna 3194">
                  <a:extLst>
                    <a:ext uri="{FF2B5EF4-FFF2-40B4-BE49-F238E27FC236}">
                      <a16:creationId xmlns:a16="http://schemas.microsoft.com/office/drawing/2014/main" id="{5E2FD1B6-909F-AD0F-B451-CEC3CB20BBBA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6844798" y="3551787"/>
                  <a:ext cx="5904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3196" name="Input penna 3195">
                  <a:extLst>
                    <a:ext uri="{FF2B5EF4-FFF2-40B4-BE49-F238E27FC236}">
                      <a16:creationId xmlns:a16="http://schemas.microsoft.com/office/drawing/2014/main" id="{414FF2C4-9B5F-A002-E5D5-CF8636351BFF}"/>
                    </a:ext>
                  </a:extLst>
                </p14:cNvPr>
                <p14:cNvContentPartPr/>
                <p14:nvPr/>
              </p14:nvContentPartPr>
              <p14:xfrm>
                <a:off x="6926158" y="3572307"/>
                <a:ext cx="62640" cy="9720"/>
              </p14:xfrm>
            </p:contentPart>
          </mc:Choice>
          <mc:Fallback>
            <p:pic>
              <p:nvPicPr>
                <p:cNvPr id="3196" name="Input penna 3195">
                  <a:extLst>
                    <a:ext uri="{FF2B5EF4-FFF2-40B4-BE49-F238E27FC236}">
                      <a16:creationId xmlns:a16="http://schemas.microsoft.com/office/drawing/2014/main" id="{414FF2C4-9B5F-A002-E5D5-CF8636351BFF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6918598" y="3564747"/>
                  <a:ext cx="774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3197" name="Input penna 3196">
                  <a:extLst>
                    <a:ext uri="{FF2B5EF4-FFF2-40B4-BE49-F238E27FC236}">
                      <a16:creationId xmlns:a16="http://schemas.microsoft.com/office/drawing/2014/main" id="{B1BB0D9C-B29F-3033-8901-BBDE3407FB9A}"/>
                    </a:ext>
                  </a:extLst>
                </p14:cNvPr>
                <p14:cNvContentPartPr/>
                <p14:nvPr/>
              </p14:nvContentPartPr>
              <p14:xfrm>
                <a:off x="6992038" y="3465747"/>
                <a:ext cx="30960" cy="173880"/>
              </p14:xfrm>
            </p:contentPart>
          </mc:Choice>
          <mc:Fallback>
            <p:pic>
              <p:nvPicPr>
                <p:cNvPr id="3197" name="Input penna 3196">
                  <a:extLst>
                    <a:ext uri="{FF2B5EF4-FFF2-40B4-BE49-F238E27FC236}">
                      <a16:creationId xmlns:a16="http://schemas.microsoft.com/office/drawing/2014/main" id="{B1BB0D9C-B29F-3033-8901-BBDE3407FB9A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6984838" y="3458187"/>
                  <a:ext cx="4608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3198" name="Input penna 3197">
                  <a:extLst>
                    <a:ext uri="{FF2B5EF4-FFF2-40B4-BE49-F238E27FC236}">
                      <a16:creationId xmlns:a16="http://schemas.microsoft.com/office/drawing/2014/main" id="{2993A26B-2F6F-08B0-5B85-04A3BBD9BB28}"/>
                    </a:ext>
                  </a:extLst>
                </p14:cNvPr>
                <p14:cNvContentPartPr/>
                <p14:nvPr/>
              </p14:nvContentPartPr>
              <p14:xfrm>
                <a:off x="7051078" y="3509667"/>
                <a:ext cx="16200" cy="106200"/>
              </p14:xfrm>
            </p:contentPart>
          </mc:Choice>
          <mc:Fallback>
            <p:pic>
              <p:nvPicPr>
                <p:cNvPr id="3198" name="Input penna 3197">
                  <a:extLst>
                    <a:ext uri="{FF2B5EF4-FFF2-40B4-BE49-F238E27FC236}">
                      <a16:creationId xmlns:a16="http://schemas.microsoft.com/office/drawing/2014/main" id="{2993A26B-2F6F-08B0-5B85-04A3BBD9BB28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7043518" y="3502467"/>
                  <a:ext cx="309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3199" name="Input penna 3198">
                  <a:extLst>
                    <a:ext uri="{FF2B5EF4-FFF2-40B4-BE49-F238E27FC236}">
                      <a16:creationId xmlns:a16="http://schemas.microsoft.com/office/drawing/2014/main" id="{81FCC52F-2F6B-D591-CAB3-BACFADA1D34C}"/>
                    </a:ext>
                  </a:extLst>
                </p14:cNvPr>
                <p14:cNvContentPartPr/>
                <p14:nvPr/>
              </p14:nvContentPartPr>
              <p14:xfrm>
                <a:off x="7187518" y="3505707"/>
                <a:ext cx="64080" cy="88920"/>
              </p14:xfrm>
            </p:contentPart>
          </mc:Choice>
          <mc:Fallback>
            <p:pic>
              <p:nvPicPr>
                <p:cNvPr id="3199" name="Input penna 3198">
                  <a:extLst>
                    <a:ext uri="{FF2B5EF4-FFF2-40B4-BE49-F238E27FC236}">
                      <a16:creationId xmlns:a16="http://schemas.microsoft.com/office/drawing/2014/main" id="{81FCC52F-2F6B-D591-CAB3-BACFADA1D34C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7179958" y="3498147"/>
                  <a:ext cx="7920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3072" name="Input penna 3071">
                  <a:extLst>
                    <a:ext uri="{FF2B5EF4-FFF2-40B4-BE49-F238E27FC236}">
                      <a16:creationId xmlns:a16="http://schemas.microsoft.com/office/drawing/2014/main" id="{EFB9AA35-3565-69C4-6B51-FF3F5CF98687}"/>
                    </a:ext>
                  </a:extLst>
                </p14:cNvPr>
                <p14:cNvContentPartPr/>
                <p14:nvPr/>
              </p14:nvContentPartPr>
              <p14:xfrm>
                <a:off x="7163038" y="3601827"/>
                <a:ext cx="24840" cy="92880"/>
              </p14:xfrm>
            </p:contentPart>
          </mc:Choice>
          <mc:Fallback>
            <p:pic>
              <p:nvPicPr>
                <p:cNvPr id="3072" name="Input penna 3071">
                  <a:extLst>
                    <a:ext uri="{FF2B5EF4-FFF2-40B4-BE49-F238E27FC236}">
                      <a16:creationId xmlns:a16="http://schemas.microsoft.com/office/drawing/2014/main" id="{EFB9AA35-3565-69C4-6B51-FF3F5CF98687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7155478" y="3594267"/>
                  <a:ext cx="399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3073" name="Input penna 3072">
                  <a:extLst>
                    <a:ext uri="{FF2B5EF4-FFF2-40B4-BE49-F238E27FC236}">
                      <a16:creationId xmlns:a16="http://schemas.microsoft.com/office/drawing/2014/main" id="{20938D7C-8B1F-712F-FA86-2C101488DB24}"/>
                    </a:ext>
                  </a:extLst>
                </p14:cNvPr>
                <p14:cNvContentPartPr/>
                <p14:nvPr/>
              </p14:nvContentPartPr>
              <p14:xfrm>
                <a:off x="7238278" y="3614787"/>
                <a:ext cx="13320" cy="90720"/>
              </p14:xfrm>
            </p:contentPart>
          </mc:Choice>
          <mc:Fallback>
            <p:pic>
              <p:nvPicPr>
                <p:cNvPr id="3073" name="Input penna 3072">
                  <a:extLst>
                    <a:ext uri="{FF2B5EF4-FFF2-40B4-BE49-F238E27FC236}">
                      <a16:creationId xmlns:a16="http://schemas.microsoft.com/office/drawing/2014/main" id="{20938D7C-8B1F-712F-FA86-2C101488DB24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7231078" y="3607227"/>
                  <a:ext cx="2844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3074" name="Input penna 3073">
                  <a:extLst>
                    <a:ext uri="{FF2B5EF4-FFF2-40B4-BE49-F238E27FC236}">
                      <a16:creationId xmlns:a16="http://schemas.microsoft.com/office/drawing/2014/main" id="{BEB2596F-B2BF-EA39-3635-4A139F6BCC38}"/>
                    </a:ext>
                  </a:extLst>
                </p14:cNvPr>
                <p14:cNvContentPartPr/>
                <p14:nvPr/>
              </p14:nvContentPartPr>
              <p14:xfrm>
                <a:off x="7088518" y="3708387"/>
                <a:ext cx="281880" cy="17280"/>
              </p14:xfrm>
            </p:contentPart>
          </mc:Choice>
          <mc:Fallback>
            <p:pic>
              <p:nvPicPr>
                <p:cNvPr id="3074" name="Input penna 3073">
                  <a:extLst>
                    <a:ext uri="{FF2B5EF4-FFF2-40B4-BE49-F238E27FC236}">
                      <a16:creationId xmlns:a16="http://schemas.microsoft.com/office/drawing/2014/main" id="{BEB2596F-B2BF-EA39-3635-4A139F6BCC38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7080958" y="3700827"/>
                  <a:ext cx="297000" cy="32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3">
            <p14:nvContentPartPr>
              <p14:cNvPr id="3077" name="Input penna 3076">
                <a:extLst>
                  <a:ext uri="{FF2B5EF4-FFF2-40B4-BE49-F238E27FC236}">
                    <a16:creationId xmlns:a16="http://schemas.microsoft.com/office/drawing/2014/main" id="{2D03FE50-07A5-8985-9482-91F6D82531E1}"/>
                  </a:ext>
                </a:extLst>
              </p14:cNvPr>
              <p14:cNvContentPartPr/>
              <p14:nvPr/>
            </p14:nvContentPartPr>
            <p14:xfrm>
              <a:off x="4710386" y="1306613"/>
              <a:ext cx="659160" cy="156600"/>
            </p14:xfrm>
          </p:contentPart>
        </mc:Choice>
        <mc:Fallback>
          <p:pic>
            <p:nvPicPr>
              <p:cNvPr id="3077" name="Input penna 3076">
                <a:extLst>
                  <a:ext uri="{FF2B5EF4-FFF2-40B4-BE49-F238E27FC236}">
                    <a16:creationId xmlns:a16="http://schemas.microsoft.com/office/drawing/2014/main" id="{2D03FE50-07A5-8985-9482-91F6D82531E1}"/>
                  </a:ext>
                </a:extLst>
              </p:cNvPr>
              <p:cNvPicPr/>
              <p:nvPr/>
            </p:nvPicPr>
            <p:blipFill>
              <a:blip r:embed="rId154"/>
              <a:stretch>
                <a:fillRect/>
              </a:stretch>
            </p:blipFill>
            <p:spPr>
              <a:xfrm>
                <a:off x="4702826" y="1299053"/>
                <a:ext cx="674280" cy="171720"/>
              </a:xfrm>
              <a:prstGeom prst="rect">
                <a:avLst/>
              </a:prstGeom>
            </p:spPr>
          </p:pic>
        </mc:Fallback>
      </mc:AlternateContent>
      <p:grpSp>
        <p:nvGrpSpPr>
          <p:cNvPr id="3090" name="Gruppo 3089">
            <a:extLst>
              <a:ext uri="{FF2B5EF4-FFF2-40B4-BE49-F238E27FC236}">
                <a16:creationId xmlns:a16="http://schemas.microsoft.com/office/drawing/2014/main" id="{5237641B-D416-9BE7-ACF9-53E0A9A51927}"/>
              </a:ext>
            </a:extLst>
          </p:cNvPr>
          <p:cNvGrpSpPr/>
          <p:nvPr/>
        </p:nvGrpSpPr>
        <p:grpSpPr>
          <a:xfrm>
            <a:off x="4317626" y="4273373"/>
            <a:ext cx="217080" cy="273240"/>
            <a:chOff x="4317626" y="4273373"/>
            <a:chExt cx="217080" cy="273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3078" name="Input penna 3077">
                  <a:extLst>
                    <a:ext uri="{FF2B5EF4-FFF2-40B4-BE49-F238E27FC236}">
                      <a16:creationId xmlns:a16="http://schemas.microsoft.com/office/drawing/2014/main" id="{C0423543-0FBB-75CD-CF3F-9BC1722BBCC9}"/>
                    </a:ext>
                  </a:extLst>
                </p14:cNvPr>
                <p14:cNvContentPartPr/>
                <p14:nvPr/>
              </p14:nvContentPartPr>
              <p14:xfrm>
                <a:off x="4317626" y="4278773"/>
                <a:ext cx="104400" cy="110880"/>
              </p14:xfrm>
            </p:contentPart>
          </mc:Choice>
          <mc:Fallback>
            <p:pic>
              <p:nvPicPr>
                <p:cNvPr id="3078" name="Input penna 3077">
                  <a:extLst>
                    <a:ext uri="{FF2B5EF4-FFF2-40B4-BE49-F238E27FC236}">
                      <a16:creationId xmlns:a16="http://schemas.microsoft.com/office/drawing/2014/main" id="{C0423543-0FBB-75CD-CF3F-9BC1722BBCC9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4310066" y="4271213"/>
                  <a:ext cx="11952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3079" name="Input penna 3078">
                  <a:extLst>
                    <a:ext uri="{FF2B5EF4-FFF2-40B4-BE49-F238E27FC236}">
                      <a16:creationId xmlns:a16="http://schemas.microsoft.com/office/drawing/2014/main" id="{43B10A9B-9BCA-3A94-9B26-AEEEEF218C85}"/>
                    </a:ext>
                  </a:extLst>
                </p14:cNvPr>
                <p14:cNvContentPartPr/>
                <p14:nvPr/>
              </p14:nvContentPartPr>
              <p14:xfrm>
                <a:off x="4478906" y="4273373"/>
                <a:ext cx="4320" cy="145800"/>
              </p14:xfrm>
            </p:contentPart>
          </mc:Choice>
          <mc:Fallback>
            <p:pic>
              <p:nvPicPr>
                <p:cNvPr id="3079" name="Input penna 3078">
                  <a:extLst>
                    <a:ext uri="{FF2B5EF4-FFF2-40B4-BE49-F238E27FC236}">
                      <a16:creationId xmlns:a16="http://schemas.microsoft.com/office/drawing/2014/main" id="{43B10A9B-9BCA-3A94-9B26-AEEEEF218C85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4471346" y="4266173"/>
                  <a:ext cx="1944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3080" name="Input penna 3079">
                  <a:extLst>
                    <a:ext uri="{FF2B5EF4-FFF2-40B4-BE49-F238E27FC236}">
                      <a16:creationId xmlns:a16="http://schemas.microsoft.com/office/drawing/2014/main" id="{DBC295BD-9593-E944-6B33-E7F95E362E92}"/>
                    </a:ext>
                  </a:extLst>
                </p14:cNvPr>
                <p14:cNvContentPartPr/>
                <p14:nvPr/>
              </p14:nvContentPartPr>
              <p14:xfrm>
                <a:off x="4497266" y="4349693"/>
                <a:ext cx="37440" cy="17280"/>
              </p14:xfrm>
            </p:contentPart>
          </mc:Choice>
          <mc:Fallback>
            <p:pic>
              <p:nvPicPr>
                <p:cNvPr id="3080" name="Input penna 3079">
                  <a:extLst>
                    <a:ext uri="{FF2B5EF4-FFF2-40B4-BE49-F238E27FC236}">
                      <a16:creationId xmlns:a16="http://schemas.microsoft.com/office/drawing/2014/main" id="{DBC295BD-9593-E944-6B33-E7F95E362E92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4489706" y="4342133"/>
                  <a:ext cx="5220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3081" name="Input penna 3080">
                  <a:extLst>
                    <a:ext uri="{FF2B5EF4-FFF2-40B4-BE49-F238E27FC236}">
                      <a16:creationId xmlns:a16="http://schemas.microsoft.com/office/drawing/2014/main" id="{38119411-81D9-0690-4549-2ACE56553B47}"/>
                    </a:ext>
                  </a:extLst>
                </p14:cNvPr>
                <p14:cNvContentPartPr/>
                <p14:nvPr/>
              </p14:nvContentPartPr>
              <p14:xfrm>
                <a:off x="4417706" y="4472813"/>
                <a:ext cx="116640" cy="73800"/>
              </p14:xfrm>
            </p:contentPart>
          </mc:Choice>
          <mc:Fallback>
            <p:pic>
              <p:nvPicPr>
                <p:cNvPr id="3081" name="Input penna 3080">
                  <a:extLst>
                    <a:ext uri="{FF2B5EF4-FFF2-40B4-BE49-F238E27FC236}">
                      <a16:creationId xmlns:a16="http://schemas.microsoft.com/office/drawing/2014/main" id="{38119411-81D9-0690-4549-2ACE56553B47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4410506" y="4465253"/>
                  <a:ext cx="131760" cy="8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88" name="Gruppo 3087">
            <a:extLst>
              <a:ext uri="{FF2B5EF4-FFF2-40B4-BE49-F238E27FC236}">
                <a16:creationId xmlns:a16="http://schemas.microsoft.com/office/drawing/2014/main" id="{A79E4D58-E8C3-D0D7-21CA-A4DD6F8EC97C}"/>
              </a:ext>
            </a:extLst>
          </p:cNvPr>
          <p:cNvGrpSpPr/>
          <p:nvPr/>
        </p:nvGrpSpPr>
        <p:grpSpPr>
          <a:xfrm>
            <a:off x="4688786" y="4212893"/>
            <a:ext cx="230400" cy="329760"/>
            <a:chOff x="4688786" y="4212893"/>
            <a:chExt cx="230400" cy="32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3082" name="Input penna 3081">
                  <a:extLst>
                    <a:ext uri="{FF2B5EF4-FFF2-40B4-BE49-F238E27FC236}">
                      <a16:creationId xmlns:a16="http://schemas.microsoft.com/office/drawing/2014/main" id="{3395F49B-5C5D-CD19-B1F4-D5F06FE3E6A0}"/>
                    </a:ext>
                  </a:extLst>
                </p14:cNvPr>
                <p14:cNvContentPartPr/>
                <p14:nvPr/>
              </p14:nvContentPartPr>
              <p14:xfrm>
                <a:off x="4688786" y="4276973"/>
                <a:ext cx="100080" cy="130320"/>
              </p14:xfrm>
            </p:contentPart>
          </mc:Choice>
          <mc:Fallback>
            <p:pic>
              <p:nvPicPr>
                <p:cNvPr id="3082" name="Input penna 3081">
                  <a:extLst>
                    <a:ext uri="{FF2B5EF4-FFF2-40B4-BE49-F238E27FC236}">
                      <a16:creationId xmlns:a16="http://schemas.microsoft.com/office/drawing/2014/main" id="{3395F49B-5C5D-CD19-B1F4-D5F06FE3E6A0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4681226" y="4269413"/>
                  <a:ext cx="11520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3083" name="Input penna 3082">
                  <a:extLst>
                    <a:ext uri="{FF2B5EF4-FFF2-40B4-BE49-F238E27FC236}">
                      <a16:creationId xmlns:a16="http://schemas.microsoft.com/office/drawing/2014/main" id="{023696C0-6151-35C6-99C4-EDDEFE0B1C74}"/>
                    </a:ext>
                  </a:extLst>
                </p14:cNvPr>
                <p14:cNvContentPartPr/>
                <p14:nvPr/>
              </p14:nvContentPartPr>
              <p14:xfrm>
                <a:off x="4807946" y="4268333"/>
                <a:ext cx="51120" cy="28800"/>
              </p14:xfrm>
            </p:contentPart>
          </mc:Choice>
          <mc:Fallback>
            <p:pic>
              <p:nvPicPr>
                <p:cNvPr id="3083" name="Input penna 3082">
                  <a:extLst>
                    <a:ext uri="{FF2B5EF4-FFF2-40B4-BE49-F238E27FC236}">
                      <a16:creationId xmlns:a16="http://schemas.microsoft.com/office/drawing/2014/main" id="{023696C0-6151-35C6-99C4-EDDEFE0B1C74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4800386" y="4260773"/>
                  <a:ext cx="6624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3084" name="Input penna 3083">
                  <a:extLst>
                    <a:ext uri="{FF2B5EF4-FFF2-40B4-BE49-F238E27FC236}">
                      <a16:creationId xmlns:a16="http://schemas.microsoft.com/office/drawing/2014/main" id="{FF1BD237-E33A-4597-F943-B92351E99594}"/>
                    </a:ext>
                  </a:extLst>
                </p14:cNvPr>
                <p14:cNvContentPartPr/>
                <p14:nvPr/>
              </p14:nvContentPartPr>
              <p14:xfrm>
                <a:off x="4814786" y="4299653"/>
                <a:ext cx="52560" cy="37800"/>
              </p14:xfrm>
            </p:contentPart>
          </mc:Choice>
          <mc:Fallback>
            <p:pic>
              <p:nvPicPr>
                <p:cNvPr id="3084" name="Input penna 3083">
                  <a:extLst>
                    <a:ext uri="{FF2B5EF4-FFF2-40B4-BE49-F238E27FC236}">
                      <a16:creationId xmlns:a16="http://schemas.microsoft.com/office/drawing/2014/main" id="{FF1BD237-E33A-4597-F943-B92351E99594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4807226" y="4292093"/>
                  <a:ext cx="6732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3085" name="Input penna 3084">
                  <a:extLst>
                    <a:ext uri="{FF2B5EF4-FFF2-40B4-BE49-F238E27FC236}">
                      <a16:creationId xmlns:a16="http://schemas.microsoft.com/office/drawing/2014/main" id="{AEE1A812-7F73-1B47-0DE1-8B13ED3EDD7F}"/>
                    </a:ext>
                  </a:extLst>
                </p14:cNvPr>
                <p14:cNvContentPartPr/>
                <p14:nvPr/>
              </p14:nvContentPartPr>
              <p14:xfrm>
                <a:off x="4887506" y="4212893"/>
                <a:ext cx="9720" cy="138240"/>
              </p14:xfrm>
            </p:contentPart>
          </mc:Choice>
          <mc:Fallback>
            <p:pic>
              <p:nvPicPr>
                <p:cNvPr id="3085" name="Input penna 3084">
                  <a:extLst>
                    <a:ext uri="{FF2B5EF4-FFF2-40B4-BE49-F238E27FC236}">
                      <a16:creationId xmlns:a16="http://schemas.microsoft.com/office/drawing/2014/main" id="{AEE1A812-7F73-1B47-0DE1-8B13ED3EDD7F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4879946" y="4205333"/>
                  <a:ext cx="248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3086" name="Input penna 3085">
                  <a:extLst>
                    <a:ext uri="{FF2B5EF4-FFF2-40B4-BE49-F238E27FC236}">
                      <a16:creationId xmlns:a16="http://schemas.microsoft.com/office/drawing/2014/main" id="{BB2803E9-6224-1DB9-228C-E36CD74373F5}"/>
                    </a:ext>
                  </a:extLst>
                </p14:cNvPr>
                <p14:cNvContentPartPr/>
                <p14:nvPr/>
              </p14:nvContentPartPr>
              <p14:xfrm>
                <a:off x="4763306" y="4421333"/>
                <a:ext cx="155880" cy="121320"/>
              </p14:xfrm>
            </p:contentPart>
          </mc:Choice>
          <mc:Fallback>
            <p:pic>
              <p:nvPicPr>
                <p:cNvPr id="3086" name="Input penna 3085">
                  <a:extLst>
                    <a:ext uri="{FF2B5EF4-FFF2-40B4-BE49-F238E27FC236}">
                      <a16:creationId xmlns:a16="http://schemas.microsoft.com/office/drawing/2014/main" id="{BB2803E9-6224-1DB9-228C-E36CD74373F5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4755746" y="4413773"/>
                  <a:ext cx="171000" cy="136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3">
            <p14:nvContentPartPr>
              <p14:cNvPr id="3091" name="Input penna 3090">
                <a:extLst>
                  <a:ext uri="{FF2B5EF4-FFF2-40B4-BE49-F238E27FC236}">
                    <a16:creationId xmlns:a16="http://schemas.microsoft.com/office/drawing/2014/main" id="{30F5200F-D9D6-F300-556D-28A22518C792}"/>
                  </a:ext>
                </a:extLst>
              </p14:cNvPr>
              <p14:cNvContentPartPr/>
              <p14:nvPr/>
            </p14:nvContentPartPr>
            <p14:xfrm>
              <a:off x="6459442" y="1283999"/>
              <a:ext cx="203400" cy="146160"/>
            </p14:xfrm>
          </p:contentPart>
        </mc:Choice>
        <mc:Fallback>
          <p:pic>
            <p:nvPicPr>
              <p:cNvPr id="3091" name="Input penna 3090">
                <a:extLst>
                  <a:ext uri="{FF2B5EF4-FFF2-40B4-BE49-F238E27FC236}">
                    <a16:creationId xmlns:a16="http://schemas.microsoft.com/office/drawing/2014/main" id="{30F5200F-D9D6-F300-556D-28A22518C792}"/>
                  </a:ext>
                </a:extLst>
              </p:cNvPr>
              <p:cNvPicPr/>
              <p:nvPr/>
            </p:nvPicPr>
            <p:blipFill>
              <a:blip r:embed="rId174"/>
              <a:stretch>
                <a:fillRect/>
              </a:stretch>
            </p:blipFill>
            <p:spPr>
              <a:xfrm>
                <a:off x="6451882" y="1276439"/>
                <a:ext cx="218520" cy="161280"/>
              </a:xfrm>
              <a:prstGeom prst="rect">
                <a:avLst/>
              </a:prstGeom>
            </p:spPr>
          </p:pic>
        </mc:Fallback>
      </mc:AlternateContent>
      <p:grpSp>
        <p:nvGrpSpPr>
          <p:cNvPr id="3104" name="Gruppo 3103">
            <a:extLst>
              <a:ext uri="{FF2B5EF4-FFF2-40B4-BE49-F238E27FC236}">
                <a16:creationId xmlns:a16="http://schemas.microsoft.com/office/drawing/2014/main" id="{D64E67C2-284C-19E2-0729-5FB1C1904ABF}"/>
              </a:ext>
            </a:extLst>
          </p:cNvPr>
          <p:cNvGrpSpPr/>
          <p:nvPr/>
        </p:nvGrpSpPr>
        <p:grpSpPr>
          <a:xfrm>
            <a:off x="3708882" y="5093915"/>
            <a:ext cx="857880" cy="339840"/>
            <a:chOff x="3708882" y="5093915"/>
            <a:chExt cx="857880" cy="339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3092" name="Input penna 3091">
                  <a:extLst>
                    <a:ext uri="{FF2B5EF4-FFF2-40B4-BE49-F238E27FC236}">
                      <a16:creationId xmlns:a16="http://schemas.microsoft.com/office/drawing/2014/main" id="{A5ACA697-BD20-61A7-DCCD-D051AED7C857}"/>
                    </a:ext>
                  </a:extLst>
                </p14:cNvPr>
                <p14:cNvContentPartPr/>
                <p14:nvPr/>
              </p14:nvContentPartPr>
              <p14:xfrm>
                <a:off x="3708882" y="5093915"/>
                <a:ext cx="201960" cy="31680"/>
              </p14:xfrm>
            </p:contentPart>
          </mc:Choice>
          <mc:Fallback>
            <p:pic>
              <p:nvPicPr>
                <p:cNvPr id="3092" name="Input penna 3091">
                  <a:extLst>
                    <a:ext uri="{FF2B5EF4-FFF2-40B4-BE49-F238E27FC236}">
                      <a16:creationId xmlns:a16="http://schemas.microsoft.com/office/drawing/2014/main" id="{A5ACA697-BD20-61A7-DCCD-D051AED7C857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3701322" y="5086355"/>
                  <a:ext cx="21708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3093" name="Input penna 3092">
                  <a:extLst>
                    <a:ext uri="{FF2B5EF4-FFF2-40B4-BE49-F238E27FC236}">
                      <a16:creationId xmlns:a16="http://schemas.microsoft.com/office/drawing/2014/main" id="{30CF5951-5766-49B1-AA7E-A526A0062EB1}"/>
                    </a:ext>
                  </a:extLst>
                </p14:cNvPr>
                <p14:cNvContentPartPr/>
                <p14:nvPr/>
              </p14:nvContentPartPr>
              <p14:xfrm>
                <a:off x="3762882" y="5133515"/>
                <a:ext cx="58320" cy="143640"/>
              </p14:xfrm>
            </p:contentPart>
          </mc:Choice>
          <mc:Fallback>
            <p:pic>
              <p:nvPicPr>
                <p:cNvPr id="3093" name="Input penna 3092">
                  <a:extLst>
                    <a:ext uri="{FF2B5EF4-FFF2-40B4-BE49-F238E27FC236}">
                      <a16:creationId xmlns:a16="http://schemas.microsoft.com/office/drawing/2014/main" id="{30CF5951-5766-49B1-AA7E-A526A0062EB1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3755322" y="5125955"/>
                  <a:ext cx="7344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3094" name="Input penna 3093">
                  <a:extLst>
                    <a:ext uri="{FF2B5EF4-FFF2-40B4-BE49-F238E27FC236}">
                      <a16:creationId xmlns:a16="http://schemas.microsoft.com/office/drawing/2014/main" id="{EFA0B60D-694E-2B2F-3B7D-07E040A6F4F5}"/>
                    </a:ext>
                  </a:extLst>
                </p14:cNvPr>
                <p14:cNvContentPartPr/>
                <p14:nvPr/>
              </p14:nvContentPartPr>
              <p14:xfrm>
                <a:off x="3801402" y="5152235"/>
                <a:ext cx="69120" cy="153360"/>
              </p14:xfrm>
            </p:contentPart>
          </mc:Choice>
          <mc:Fallback>
            <p:pic>
              <p:nvPicPr>
                <p:cNvPr id="3094" name="Input penna 3093">
                  <a:extLst>
                    <a:ext uri="{FF2B5EF4-FFF2-40B4-BE49-F238E27FC236}">
                      <a16:creationId xmlns:a16="http://schemas.microsoft.com/office/drawing/2014/main" id="{EFA0B60D-694E-2B2F-3B7D-07E040A6F4F5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3793842" y="5144675"/>
                  <a:ext cx="8424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3095" name="Input penna 3094">
                  <a:extLst>
                    <a:ext uri="{FF2B5EF4-FFF2-40B4-BE49-F238E27FC236}">
                      <a16:creationId xmlns:a16="http://schemas.microsoft.com/office/drawing/2014/main" id="{23D8DEDD-1449-AB28-6188-A482207F6D5E}"/>
                    </a:ext>
                  </a:extLst>
                </p14:cNvPr>
                <p14:cNvContentPartPr/>
                <p14:nvPr/>
              </p14:nvContentPartPr>
              <p14:xfrm>
                <a:off x="3915522" y="5204435"/>
                <a:ext cx="65880" cy="10080"/>
              </p14:xfrm>
            </p:contentPart>
          </mc:Choice>
          <mc:Fallback>
            <p:pic>
              <p:nvPicPr>
                <p:cNvPr id="3095" name="Input penna 3094">
                  <a:extLst>
                    <a:ext uri="{FF2B5EF4-FFF2-40B4-BE49-F238E27FC236}">
                      <a16:creationId xmlns:a16="http://schemas.microsoft.com/office/drawing/2014/main" id="{23D8DEDD-1449-AB28-6188-A482207F6D5E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3907962" y="5196875"/>
                  <a:ext cx="810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3096" name="Input penna 3095">
                  <a:extLst>
                    <a:ext uri="{FF2B5EF4-FFF2-40B4-BE49-F238E27FC236}">
                      <a16:creationId xmlns:a16="http://schemas.microsoft.com/office/drawing/2014/main" id="{7D0B2E07-9B19-7D7E-1F5A-4F1A3FE1F76E}"/>
                    </a:ext>
                  </a:extLst>
                </p14:cNvPr>
                <p14:cNvContentPartPr/>
                <p14:nvPr/>
              </p14:nvContentPartPr>
              <p14:xfrm>
                <a:off x="3978882" y="5165555"/>
                <a:ext cx="17280" cy="133200"/>
              </p14:xfrm>
            </p:contentPart>
          </mc:Choice>
          <mc:Fallback>
            <p:pic>
              <p:nvPicPr>
                <p:cNvPr id="3096" name="Input penna 3095">
                  <a:extLst>
                    <a:ext uri="{FF2B5EF4-FFF2-40B4-BE49-F238E27FC236}">
                      <a16:creationId xmlns:a16="http://schemas.microsoft.com/office/drawing/2014/main" id="{7D0B2E07-9B19-7D7E-1F5A-4F1A3FE1F76E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3971322" y="5157995"/>
                  <a:ext cx="3240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3097" name="Input penna 3096">
                  <a:extLst>
                    <a:ext uri="{FF2B5EF4-FFF2-40B4-BE49-F238E27FC236}">
                      <a16:creationId xmlns:a16="http://schemas.microsoft.com/office/drawing/2014/main" id="{6D0C2B7B-9461-8539-9D2C-3D6E83498E97}"/>
                    </a:ext>
                  </a:extLst>
                </p14:cNvPr>
                <p14:cNvContentPartPr/>
                <p14:nvPr/>
              </p14:nvContentPartPr>
              <p14:xfrm>
                <a:off x="4066722" y="5131355"/>
                <a:ext cx="73440" cy="186480"/>
              </p14:xfrm>
            </p:contentPart>
          </mc:Choice>
          <mc:Fallback>
            <p:pic>
              <p:nvPicPr>
                <p:cNvPr id="3097" name="Input penna 3096">
                  <a:extLst>
                    <a:ext uri="{FF2B5EF4-FFF2-40B4-BE49-F238E27FC236}">
                      <a16:creationId xmlns:a16="http://schemas.microsoft.com/office/drawing/2014/main" id="{6D0C2B7B-9461-8539-9D2C-3D6E83498E97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4059162" y="5123795"/>
                  <a:ext cx="8820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3098" name="Input penna 3097">
                  <a:extLst>
                    <a:ext uri="{FF2B5EF4-FFF2-40B4-BE49-F238E27FC236}">
                      <a16:creationId xmlns:a16="http://schemas.microsoft.com/office/drawing/2014/main" id="{CCD96375-986F-466C-5674-92E4BD5EC17B}"/>
                    </a:ext>
                  </a:extLst>
                </p14:cNvPr>
                <p14:cNvContentPartPr/>
                <p14:nvPr/>
              </p14:nvContentPartPr>
              <p14:xfrm>
                <a:off x="4166442" y="5166995"/>
                <a:ext cx="29520" cy="127440"/>
              </p14:xfrm>
            </p:contentPart>
          </mc:Choice>
          <mc:Fallback>
            <p:pic>
              <p:nvPicPr>
                <p:cNvPr id="3098" name="Input penna 3097">
                  <a:extLst>
                    <a:ext uri="{FF2B5EF4-FFF2-40B4-BE49-F238E27FC236}">
                      <a16:creationId xmlns:a16="http://schemas.microsoft.com/office/drawing/2014/main" id="{CCD96375-986F-466C-5674-92E4BD5EC17B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4158882" y="5159435"/>
                  <a:ext cx="4428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3099" name="Input penna 3098">
                  <a:extLst>
                    <a:ext uri="{FF2B5EF4-FFF2-40B4-BE49-F238E27FC236}">
                      <a16:creationId xmlns:a16="http://schemas.microsoft.com/office/drawing/2014/main" id="{0379B0EC-3B39-36D0-AE63-FBFD2DE5B3A4}"/>
                    </a:ext>
                  </a:extLst>
                </p14:cNvPr>
                <p14:cNvContentPartPr/>
                <p14:nvPr/>
              </p14:nvContentPartPr>
              <p14:xfrm>
                <a:off x="4289922" y="5151155"/>
                <a:ext cx="96120" cy="124560"/>
              </p14:xfrm>
            </p:contentPart>
          </mc:Choice>
          <mc:Fallback>
            <p:pic>
              <p:nvPicPr>
                <p:cNvPr id="3099" name="Input penna 3098">
                  <a:extLst>
                    <a:ext uri="{FF2B5EF4-FFF2-40B4-BE49-F238E27FC236}">
                      <a16:creationId xmlns:a16="http://schemas.microsoft.com/office/drawing/2014/main" id="{0379B0EC-3B39-36D0-AE63-FBFD2DE5B3A4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4282722" y="5143595"/>
                  <a:ext cx="11124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3100" name="Input penna 3099">
                  <a:extLst>
                    <a:ext uri="{FF2B5EF4-FFF2-40B4-BE49-F238E27FC236}">
                      <a16:creationId xmlns:a16="http://schemas.microsoft.com/office/drawing/2014/main" id="{432B5FEA-6415-08B5-85FD-7390FFD50DBF}"/>
                    </a:ext>
                  </a:extLst>
                </p14:cNvPr>
                <p14:cNvContentPartPr/>
                <p14:nvPr/>
              </p14:nvContentPartPr>
              <p14:xfrm>
                <a:off x="4298202" y="5287235"/>
                <a:ext cx="16560" cy="87480"/>
              </p14:xfrm>
            </p:contentPart>
          </mc:Choice>
          <mc:Fallback>
            <p:pic>
              <p:nvPicPr>
                <p:cNvPr id="3100" name="Input penna 3099">
                  <a:extLst>
                    <a:ext uri="{FF2B5EF4-FFF2-40B4-BE49-F238E27FC236}">
                      <a16:creationId xmlns:a16="http://schemas.microsoft.com/office/drawing/2014/main" id="{432B5FEA-6415-08B5-85FD-7390FFD50DBF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4290642" y="5279675"/>
                  <a:ext cx="316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3101" name="Input penna 3100">
                  <a:extLst>
                    <a:ext uri="{FF2B5EF4-FFF2-40B4-BE49-F238E27FC236}">
                      <a16:creationId xmlns:a16="http://schemas.microsoft.com/office/drawing/2014/main" id="{CF31A28F-1C7C-EEB6-63B7-4C727E298432}"/>
                    </a:ext>
                  </a:extLst>
                </p14:cNvPr>
                <p14:cNvContentPartPr/>
                <p14:nvPr/>
              </p14:nvContentPartPr>
              <p14:xfrm>
                <a:off x="4363722" y="5297675"/>
                <a:ext cx="13320" cy="83160"/>
              </p14:xfrm>
            </p:contentPart>
          </mc:Choice>
          <mc:Fallback>
            <p:pic>
              <p:nvPicPr>
                <p:cNvPr id="3101" name="Input penna 3100">
                  <a:extLst>
                    <a:ext uri="{FF2B5EF4-FFF2-40B4-BE49-F238E27FC236}">
                      <a16:creationId xmlns:a16="http://schemas.microsoft.com/office/drawing/2014/main" id="{CF31A28F-1C7C-EEB6-63B7-4C727E298432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4356162" y="5290115"/>
                  <a:ext cx="2808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3102" name="Input penna 3101">
                  <a:extLst>
                    <a:ext uri="{FF2B5EF4-FFF2-40B4-BE49-F238E27FC236}">
                      <a16:creationId xmlns:a16="http://schemas.microsoft.com/office/drawing/2014/main" id="{93DE6795-B909-B7A8-B023-534F533795E1}"/>
                    </a:ext>
                  </a:extLst>
                </p14:cNvPr>
                <p14:cNvContentPartPr/>
                <p14:nvPr/>
              </p14:nvContentPartPr>
              <p14:xfrm>
                <a:off x="4169322" y="5400275"/>
                <a:ext cx="397440" cy="33480"/>
              </p14:xfrm>
            </p:contentPart>
          </mc:Choice>
          <mc:Fallback>
            <p:pic>
              <p:nvPicPr>
                <p:cNvPr id="3102" name="Input penna 3101">
                  <a:extLst>
                    <a:ext uri="{FF2B5EF4-FFF2-40B4-BE49-F238E27FC236}">
                      <a16:creationId xmlns:a16="http://schemas.microsoft.com/office/drawing/2014/main" id="{93DE6795-B909-B7A8-B023-534F533795E1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4161762" y="5392715"/>
                  <a:ext cx="412200" cy="4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19" name="Gruppo 3118">
            <a:extLst>
              <a:ext uri="{FF2B5EF4-FFF2-40B4-BE49-F238E27FC236}">
                <a16:creationId xmlns:a16="http://schemas.microsoft.com/office/drawing/2014/main" id="{F871A9F0-8339-E248-DAC4-E87BBC55A6DF}"/>
              </a:ext>
            </a:extLst>
          </p:cNvPr>
          <p:cNvGrpSpPr/>
          <p:nvPr/>
        </p:nvGrpSpPr>
        <p:grpSpPr>
          <a:xfrm>
            <a:off x="5825322" y="5890595"/>
            <a:ext cx="772200" cy="297720"/>
            <a:chOff x="5825322" y="5890595"/>
            <a:chExt cx="772200" cy="29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3105" name="Input penna 3104">
                  <a:extLst>
                    <a:ext uri="{FF2B5EF4-FFF2-40B4-BE49-F238E27FC236}">
                      <a16:creationId xmlns:a16="http://schemas.microsoft.com/office/drawing/2014/main" id="{409ABFF3-BD44-FA77-49A1-E5375214EAC5}"/>
                    </a:ext>
                  </a:extLst>
                </p14:cNvPr>
                <p14:cNvContentPartPr/>
                <p14:nvPr/>
              </p14:nvContentPartPr>
              <p14:xfrm>
                <a:off x="5833242" y="5943875"/>
                <a:ext cx="12600" cy="127440"/>
              </p14:xfrm>
            </p:contentPart>
          </mc:Choice>
          <mc:Fallback>
            <p:pic>
              <p:nvPicPr>
                <p:cNvPr id="3105" name="Input penna 3104">
                  <a:extLst>
                    <a:ext uri="{FF2B5EF4-FFF2-40B4-BE49-F238E27FC236}">
                      <a16:creationId xmlns:a16="http://schemas.microsoft.com/office/drawing/2014/main" id="{409ABFF3-BD44-FA77-49A1-E5375214EAC5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5825682" y="5936315"/>
                  <a:ext cx="2772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3106" name="Input penna 3105">
                  <a:extLst>
                    <a:ext uri="{FF2B5EF4-FFF2-40B4-BE49-F238E27FC236}">
                      <a16:creationId xmlns:a16="http://schemas.microsoft.com/office/drawing/2014/main" id="{088EB674-1AC7-1FB0-95E1-3DBDC2A57F04}"/>
                    </a:ext>
                  </a:extLst>
                </p14:cNvPr>
                <p14:cNvContentPartPr/>
                <p14:nvPr/>
              </p14:nvContentPartPr>
              <p14:xfrm>
                <a:off x="5825322" y="5929115"/>
                <a:ext cx="75960" cy="168120"/>
              </p14:xfrm>
            </p:contentPart>
          </mc:Choice>
          <mc:Fallback>
            <p:pic>
              <p:nvPicPr>
                <p:cNvPr id="3106" name="Input penna 3105">
                  <a:extLst>
                    <a:ext uri="{FF2B5EF4-FFF2-40B4-BE49-F238E27FC236}">
                      <a16:creationId xmlns:a16="http://schemas.microsoft.com/office/drawing/2014/main" id="{088EB674-1AC7-1FB0-95E1-3DBDC2A57F04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5817762" y="5921555"/>
                  <a:ext cx="9108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3107" name="Input penna 3106">
                  <a:extLst>
                    <a:ext uri="{FF2B5EF4-FFF2-40B4-BE49-F238E27FC236}">
                      <a16:creationId xmlns:a16="http://schemas.microsoft.com/office/drawing/2014/main" id="{60BB5A8E-20B5-EF9D-07C5-C3955424DD37}"/>
                    </a:ext>
                  </a:extLst>
                </p14:cNvPr>
                <p14:cNvContentPartPr/>
                <p14:nvPr/>
              </p14:nvContentPartPr>
              <p14:xfrm>
                <a:off x="5965722" y="5946035"/>
                <a:ext cx="15120" cy="139320"/>
              </p14:xfrm>
            </p:contentPart>
          </mc:Choice>
          <mc:Fallback>
            <p:pic>
              <p:nvPicPr>
                <p:cNvPr id="3107" name="Input penna 3106">
                  <a:extLst>
                    <a:ext uri="{FF2B5EF4-FFF2-40B4-BE49-F238E27FC236}">
                      <a16:creationId xmlns:a16="http://schemas.microsoft.com/office/drawing/2014/main" id="{60BB5A8E-20B5-EF9D-07C5-C3955424DD37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5958162" y="5938475"/>
                  <a:ext cx="3024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3108" name="Input penna 3107">
                  <a:extLst>
                    <a:ext uri="{FF2B5EF4-FFF2-40B4-BE49-F238E27FC236}">
                      <a16:creationId xmlns:a16="http://schemas.microsoft.com/office/drawing/2014/main" id="{63178A70-CBBD-07CA-EC14-6F715BC6A458}"/>
                    </a:ext>
                  </a:extLst>
                </p14:cNvPr>
                <p14:cNvContentPartPr/>
                <p14:nvPr/>
              </p14:nvContentPartPr>
              <p14:xfrm>
                <a:off x="6041682" y="5982035"/>
                <a:ext cx="62640" cy="81720"/>
              </p14:xfrm>
            </p:contentPart>
          </mc:Choice>
          <mc:Fallback>
            <p:pic>
              <p:nvPicPr>
                <p:cNvPr id="3108" name="Input penna 3107">
                  <a:extLst>
                    <a:ext uri="{FF2B5EF4-FFF2-40B4-BE49-F238E27FC236}">
                      <a16:creationId xmlns:a16="http://schemas.microsoft.com/office/drawing/2014/main" id="{63178A70-CBBD-07CA-EC14-6F715BC6A458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6034482" y="5974475"/>
                  <a:ext cx="7740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3109" name="Input penna 3108">
                  <a:extLst>
                    <a:ext uri="{FF2B5EF4-FFF2-40B4-BE49-F238E27FC236}">
                      <a16:creationId xmlns:a16="http://schemas.microsoft.com/office/drawing/2014/main" id="{EFAE265B-24A1-243B-F3B5-436DED5746C8}"/>
                    </a:ext>
                  </a:extLst>
                </p14:cNvPr>
                <p14:cNvContentPartPr/>
                <p14:nvPr/>
              </p14:nvContentPartPr>
              <p14:xfrm>
                <a:off x="6182802" y="5931995"/>
                <a:ext cx="7560" cy="96480"/>
              </p14:xfrm>
            </p:contentPart>
          </mc:Choice>
          <mc:Fallback>
            <p:pic>
              <p:nvPicPr>
                <p:cNvPr id="3109" name="Input penna 3108">
                  <a:extLst>
                    <a:ext uri="{FF2B5EF4-FFF2-40B4-BE49-F238E27FC236}">
                      <a16:creationId xmlns:a16="http://schemas.microsoft.com/office/drawing/2014/main" id="{EFAE265B-24A1-243B-F3B5-436DED5746C8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6175242" y="5924435"/>
                  <a:ext cx="2268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3110" name="Input penna 3109">
                  <a:extLst>
                    <a:ext uri="{FF2B5EF4-FFF2-40B4-BE49-F238E27FC236}">
                      <a16:creationId xmlns:a16="http://schemas.microsoft.com/office/drawing/2014/main" id="{7DAD0F65-571B-7D53-C035-CB111A867466}"/>
                    </a:ext>
                  </a:extLst>
                </p14:cNvPr>
                <p14:cNvContentPartPr/>
                <p14:nvPr/>
              </p14:nvContentPartPr>
              <p14:xfrm>
                <a:off x="6187122" y="5974115"/>
                <a:ext cx="46800" cy="20880"/>
              </p14:xfrm>
            </p:contentPart>
          </mc:Choice>
          <mc:Fallback>
            <p:pic>
              <p:nvPicPr>
                <p:cNvPr id="3110" name="Input penna 3109">
                  <a:extLst>
                    <a:ext uri="{FF2B5EF4-FFF2-40B4-BE49-F238E27FC236}">
                      <a16:creationId xmlns:a16="http://schemas.microsoft.com/office/drawing/2014/main" id="{7DAD0F65-571B-7D53-C035-CB111A867466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6179562" y="5966555"/>
                  <a:ext cx="6192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3111" name="Input penna 3110">
                  <a:extLst>
                    <a:ext uri="{FF2B5EF4-FFF2-40B4-BE49-F238E27FC236}">
                      <a16:creationId xmlns:a16="http://schemas.microsoft.com/office/drawing/2014/main" id="{7EA7A3EF-207F-D7F7-5B21-35E7A8C5ECEF}"/>
                    </a:ext>
                  </a:extLst>
                </p14:cNvPr>
                <p14:cNvContentPartPr/>
                <p14:nvPr/>
              </p14:nvContentPartPr>
              <p14:xfrm>
                <a:off x="6091722" y="6125315"/>
                <a:ext cx="99720" cy="63000"/>
              </p14:xfrm>
            </p:contentPart>
          </mc:Choice>
          <mc:Fallback>
            <p:pic>
              <p:nvPicPr>
                <p:cNvPr id="3111" name="Input penna 3110">
                  <a:extLst>
                    <a:ext uri="{FF2B5EF4-FFF2-40B4-BE49-F238E27FC236}">
                      <a16:creationId xmlns:a16="http://schemas.microsoft.com/office/drawing/2014/main" id="{7EA7A3EF-207F-D7F7-5B21-35E7A8C5ECEF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6084162" y="6117755"/>
                  <a:ext cx="11448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3112" name="Input penna 3111">
                  <a:extLst>
                    <a:ext uri="{FF2B5EF4-FFF2-40B4-BE49-F238E27FC236}">
                      <a16:creationId xmlns:a16="http://schemas.microsoft.com/office/drawing/2014/main" id="{C97FC865-5AD4-ADD2-012C-FC27F9BDD210}"/>
                    </a:ext>
                  </a:extLst>
                </p14:cNvPr>
                <p14:cNvContentPartPr/>
                <p14:nvPr/>
              </p14:nvContentPartPr>
              <p14:xfrm>
                <a:off x="6315282" y="5890595"/>
                <a:ext cx="80640" cy="35640"/>
              </p14:xfrm>
            </p:contentPart>
          </mc:Choice>
          <mc:Fallback>
            <p:pic>
              <p:nvPicPr>
                <p:cNvPr id="3112" name="Input penna 3111">
                  <a:extLst>
                    <a:ext uri="{FF2B5EF4-FFF2-40B4-BE49-F238E27FC236}">
                      <a16:creationId xmlns:a16="http://schemas.microsoft.com/office/drawing/2014/main" id="{C97FC865-5AD4-ADD2-012C-FC27F9BDD210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6307722" y="5883035"/>
                  <a:ext cx="9576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3113" name="Input penna 3112">
                  <a:extLst>
                    <a:ext uri="{FF2B5EF4-FFF2-40B4-BE49-F238E27FC236}">
                      <a16:creationId xmlns:a16="http://schemas.microsoft.com/office/drawing/2014/main" id="{BE704955-9C54-E0E9-A23F-ED1490EFAA2D}"/>
                    </a:ext>
                  </a:extLst>
                </p14:cNvPr>
                <p14:cNvContentPartPr/>
                <p14:nvPr/>
              </p14:nvContentPartPr>
              <p14:xfrm>
                <a:off x="6300522" y="5982035"/>
                <a:ext cx="87480" cy="10800"/>
              </p14:xfrm>
            </p:contentPart>
          </mc:Choice>
          <mc:Fallback>
            <p:pic>
              <p:nvPicPr>
                <p:cNvPr id="3113" name="Input penna 3112">
                  <a:extLst>
                    <a:ext uri="{FF2B5EF4-FFF2-40B4-BE49-F238E27FC236}">
                      <a16:creationId xmlns:a16="http://schemas.microsoft.com/office/drawing/2014/main" id="{BE704955-9C54-E0E9-A23F-ED1490EFAA2D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6292962" y="5974475"/>
                  <a:ext cx="1026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3114" name="Input penna 3113">
                  <a:extLst>
                    <a:ext uri="{FF2B5EF4-FFF2-40B4-BE49-F238E27FC236}">
                      <a16:creationId xmlns:a16="http://schemas.microsoft.com/office/drawing/2014/main" id="{E58B6897-F6CA-A3C8-544A-FEE063413E57}"/>
                    </a:ext>
                  </a:extLst>
                </p14:cNvPr>
                <p14:cNvContentPartPr/>
                <p14:nvPr/>
              </p14:nvContentPartPr>
              <p14:xfrm>
                <a:off x="6318522" y="6029555"/>
                <a:ext cx="95760" cy="87480"/>
              </p14:xfrm>
            </p:contentPart>
          </mc:Choice>
          <mc:Fallback>
            <p:pic>
              <p:nvPicPr>
                <p:cNvPr id="3114" name="Input penna 3113">
                  <a:extLst>
                    <a:ext uri="{FF2B5EF4-FFF2-40B4-BE49-F238E27FC236}">
                      <a16:creationId xmlns:a16="http://schemas.microsoft.com/office/drawing/2014/main" id="{E58B6897-F6CA-A3C8-544A-FEE063413E57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6310962" y="6021995"/>
                  <a:ext cx="1108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3115" name="Input penna 3114">
                  <a:extLst>
                    <a:ext uri="{FF2B5EF4-FFF2-40B4-BE49-F238E27FC236}">
                      <a16:creationId xmlns:a16="http://schemas.microsoft.com/office/drawing/2014/main" id="{C24EE006-E48A-3781-1B08-142ECEC59C2E}"/>
                    </a:ext>
                  </a:extLst>
                </p14:cNvPr>
                <p14:cNvContentPartPr/>
                <p14:nvPr/>
              </p14:nvContentPartPr>
              <p14:xfrm>
                <a:off x="6492762" y="5898875"/>
                <a:ext cx="5400" cy="168120"/>
              </p14:xfrm>
            </p:contentPart>
          </mc:Choice>
          <mc:Fallback>
            <p:pic>
              <p:nvPicPr>
                <p:cNvPr id="3115" name="Input penna 3114">
                  <a:extLst>
                    <a:ext uri="{FF2B5EF4-FFF2-40B4-BE49-F238E27FC236}">
                      <a16:creationId xmlns:a16="http://schemas.microsoft.com/office/drawing/2014/main" id="{C24EE006-E48A-3781-1B08-142ECEC59C2E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6485202" y="5891675"/>
                  <a:ext cx="2052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3116" name="Input penna 3115">
                  <a:extLst>
                    <a:ext uri="{FF2B5EF4-FFF2-40B4-BE49-F238E27FC236}">
                      <a16:creationId xmlns:a16="http://schemas.microsoft.com/office/drawing/2014/main" id="{BDF7FC04-B314-0615-4746-0AB5792F1210}"/>
                    </a:ext>
                  </a:extLst>
                </p14:cNvPr>
                <p14:cNvContentPartPr/>
                <p14:nvPr/>
              </p14:nvContentPartPr>
              <p14:xfrm>
                <a:off x="6502122" y="5982755"/>
                <a:ext cx="41400" cy="24120"/>
              </p14:xfrm>
            </p:contentPart>
          </mc:Choice>
          <mc:Fallback>
            <p:pic>
              <p:nvPicPr>
                <p:cNvPr id="3116" name="Input penna 3115">
                  <a:extLst>
                    <a:ext uri="{FF2B5EF4-FFF2-40B4-BE49-F238E27FC236}">
                      <a16:creationId xmlns:a16="http://schemas.microsoft.com/office/drawing/2014/main" id="{BDF7FC04-B314-0615-4746-0AB5792F1210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6494562" y="5975195"/>
                  <a:ext cx="565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3117" name="Input penna 3116">
                  <a:extLst>
                    <a:ext uri="{FF2B5EF4-FFF2-40B4-BE49-F238E27FC236}">
                      <a16:creationId xmlns:a16="http://schemas.microsoft.com/office/drawing/2014/main" id="{E03B697D-1100-E244-28F0-C6D0F34C39A1}"/>
                    </a:ext>
                  </a:extLst>
                </p14:cNvPr>
                <p14:cNvContentPartPr/>
                <p14:nvPr/>
              </p14:nvContentPartPr>
              <p14:xfrm>
                <a:off x="6577722" y="5894195"/>
                <a:ext cx="19800" cy="151560"/>
              </p14:xfrm>
            </p:contentPart>
          </mc:Choice>
          <mc:Fallback>
            <p:pic>
              <p:nvPicPr>
                <p:cNvPr id="3117" name="Input penna 3116">
                  <a:extLst>
                    <a:ext uri="{FF2B5EF4-FFF2-40B4-BE49-F238E27FC236}">
                      <a16:creationId xmlns:a16="http://schemas.microsoft.com/office/drawing/2014/main" id="{E03B697D-1100-E244-28F0-C6D0F34C39A1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6570162" y="5886635"/>
                  <a:ext cx="34920" cy="1663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C9CD2-56BD-73D8-EC70-4214C75FB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2" name="TextBox 3">
            <a:extLst>
              <a:ext uri="{FF2B5EF4-FFF2-40B4-BE49-F238E27FC236}">
                <a16:creationId xmlns:a16="http://schemas.microsoft.com/office/drawing/2014/main" id="{3CF33A1B-71F7-7289-D3E3-DBA6E9C6A57F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123" name="TextBox 5">
            <a:extLst>
              <a:ext uri="{FF2B5EF4-FFF2-40B4-BE49-F238E27FC236}">
                <a16:creationId xmlns:a16="http://schemas.microsoft.com/office/drawing/2014/main" id="{06686CB9-619F-0803-F68D-041C5AF8744E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137" name="그룹 12">
            <a:extLst>
              <a:ext uri="{FF2B5EF4-FFF2-40B4-BE49-F238E27FC236}">
                <a16:creationId xmlns:a16="http://schemas.microsoft.com/office/drawing/2014/main" id="{19AEC104-1CBB-D84A-2327-30EEE609942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124" name="직사각형 13">
              <a:extLst>
                <a:ext uri="{FF2B5EF4-FFF2-40B4-BE49-F238E27FC236}">
                  <a16:creationId xmlns:a16="http://schemas.microsoft.com/office/drawing/2014/main" id="{81A9DDED-5BED-D611-FE7B-FB6B13FB8DA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5" name="직사각형 14">
              <a:extLst>
                <a:ext uri="{FF2B5EF4-FFF2-40B4-BE49-F238E27FC236}">
                  <a16:creationId xmlns:a16="http://schemas.microsoft.com/office/drawing/2014/main" id="{3120B26B-44A8-00F7-1861-2AB8B764DB7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6" name="직사각형 15">
              <a:extLst>
                <a:ext uri="{FF2B5EF4-FFF2-40B4-BE49-F238E27FC236}">
                  <a16:creationId xmlns:a16="http://schemas.microsoft.com/office/drawing/2014/main" id="{26AAEF1C-25A9-224F-1718-AAB36E7B945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7" name="직사각형 16">
              <a:extLst>
                <a:ext uri="{FF2B5EF4-FFF2-40B4-BE49-F238E27FC236}">
                  <a16:creationId xmlns:a16="http://schemas.microsoft.com/office/drawing/2014/main" id="{C87C9E8F-8699-C6D1-DCBF-34E5B345594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8" name="직사각형 17">
              <a:extLst>
                <a:ext uri="{FF2B5EF4-FFF2-40B4-BE49-F238E27FC236}">
                  <a16:creationId xmlns:a16="http://schemas.microsoft.com/office/drawing/2014/main" id="{B0877962-DE78-5BB0-46EB-C01E4602CB0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9" name="직사각형 18">
              <a:extLst>
                <a:ext uri="{FF2B5EF4-FFF2-40B4-BE49-F238E27FC236}">
                  <a16:creationId xmlns:a16="http://schemas.microsoft.com/office/drawing/2014/main" id="{C5D0923A-2CAE-3E33-F909-7B88BCE5B32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0" name="직사각형 19">
              <a:extLst>
                <a:ext uri="{FF2B5EF4-FFF2-40B4-BE49-F238E27FC236}">
                  <a16:creationId xmlns:a16="http://schemas.microsoft.com/office/drawing/2014/main" id="{93B80D69-515F-F295-F48B-71CAB22C45F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1" name="직사각형 20">
              <a:extLst>
                <a:ext uri="{FF2B5EF4-FFF2-40B4-BE49-F238E27FC236}">
                  <a16:creationId xmlns:a16="http://schemas.microsoft.com/office/drawing/2014/main" id="{8D41F217-56C1-BDF9-DCB8-530392CBF72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2" name="직사각형 21">
              <a:extLst>
                <a:ext uri="{FF2B5EF4-FFF2-40B4-BE49-F238E27FC236}">
                  <a16:creationId xmlns:a16="http://schemas.microsoft.com/office/drawing/2014/main" id="{E34ADF40-FFD3-6C45-6E8C-BE2064BD303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3" name="직사각형 22">
              <a:extLst>
                <a:ext uri="{FF2B5EF4-FFF2-40B4-BE49-F238E27FC236}">
                  <a16:creationId xmlns:a16="http://schemas.microsoft.com/office/drawing/2014/main" id="{C14DB255-E771-C311-C570-F9B827A2CC9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4" name="직사각형 23">
              <a:extLst>
                <a:ext uri="{FF2B5EF4-FFF2-40B4-BE49-F238E27FC236}">
                  <a16:creationId xmlns:a16="http://schemas.microsoft.com/office/drawing/2014/main" id="{EFAD1413-60B1-DCA0-AD5C-783D9FA0E5D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5" name="직사각형 24">
              <a:extLst>
                <a:ext uri="{FF2B5EF4-FFF2-40B4-BE49-F238E27FC236}">
                  <a16:creationId xmlns:a16="http://schemas.microsoft.com/office/drawing/2014/main" id="{F19E97EA-35F2-D9FC-76D9-8967D8CCEE5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6" name="직사각형 25">
              <a:extLst>
                <a:ext uri="{FF2B5EF4-FFF2-40B4-BE49-F238E27FC236}">
                  <a16:creationId xmlns:a16="http://schemas.microsoft.com/office/drawing/2014/main" id="{D8295292-4781-3B27-AFA6-92474F22185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138" name="그림 42" descr="그림 42">
            <a:extLst>
              <a:ext uri="{FF2B5EF4-FFF2-40B4-BE49-F238E27FC236}">
                <a16:creationId xmlns:a16="http://schemas.microsoft.com/office/drawing/2014/main" id="{61D07508-E6C8-0D9E-7406-80ED42A10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152" name="그룹 44">
            <a:extLst>
              <a:ext uri="{FF2B5EF4-FFF2-40B4-BE49-F238E27FC236}">
                <a16:creationId xmlns:a16="http://schemas.microsoft.com/office/drawing/2014/main" id="{8CF7D376-3630-8248-A167-B7BAEF6CF4B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139" name="직사각형 45">
              <a:extLst>
                <a:ext uri="{FF2B5EF4-FFF2-40B4-BE49-F238E27FC236}">
                  <a16:creationId xmlns:a16="http://schemas.microsoft.com/office/drawing/2014/main" id="{6D63B3AC-ABF8-10CD-81AC-2AD33FDB9D1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0" name="직사각형 46">
              <a:extLst>
                <a:ext uri="{FF2B5EF4-FFF2-40B4-BE49-F238E27FC236}">
                  <a16:creationId xmlns:a16="http://schemas.microsoft.com/office/drawing/2014/main" id="{0372A49B-B247-B524-2116-C39A69C6512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1" name="직사각형 47">
              <a:extLst>
                <a:ext uri="{FF2B5EF4-FFF2-40B4-BE49-F238E27FC236}">
                  <a16:creationId xmlns:a16="http://schemas.microsoft.com/office/drawing/2014/main" id="{94FDC279-24AB-E73B-1F54-C2C71A93E6F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2" name="직사각형 48">
              <a:extLst>
                <a:ext uri="{FF2B5EF4-FFF2-40B4-BE49-F238E27FC236}">
                  <a16:creationId xmlns:a16="http://schemas.microsoft.com/office/drawing/2014/main" id="{D062DD71-FF85-B2DC-52BD-E91E9FD8A83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3" name="직사각형 49">
              <a:extLst>
                <a:ext uri="{FF2B5EF4-FFF2-40B4-BE49-F238E27FC236}">
                  <a16:creationId xmlns:a16="http://schemas.microsoft.com/office/drawing/2014/main" id="{B645F8A4-31C5-511C-3BCA-F955C92F171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4" name="직사각형 50">
              <a:extLst>
                <a:ext uri="{FF2B5EF4-FFF2-40B4-BE49-F238E27FC236}">
                  <a16:creationId xmlns:a16="http://schemas.microsoft.com/office/drawing/2014/main" id="{F0E8A28E-EAEE-880E-FA45-1A88CA0B4E7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5" name="직사각형 51">
              <a:extLst>
                <a:ext uri="{FF2B5EF4-FFF2-40B4-BE49-F238E27FC236}">
                  <a16:creationId xmlns:a16="http://schemas.microsoft.com/office/drawing/2014/main" id="{374E9916-D036-7517-79AF-0311D1EC057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6" name="직사각형 52">
              <a:extLst>
                <a:ext uri="{FF2B5EF4-FFF2-40B4-BE49-F238E27FC236}">
                  <a16:creationId xmlns:a16="http://schemas.microsoft.com/office/drawing/2014/main" id="{F509987E-A805-34A5-F861-4F66AAB8D97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7" name="직사각형 53">
              <a:extLst>
                <a:ext uri="{FF2B5EF4-FFF2-40B4-BE49-F238E27FC236}">
                  <a16:creationId xmlns:a16="http://schemas.microsoft.com/office/drawing/2014/main" id="{1A42F44B-E97A-6EDB-B891-23689002E4E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8" name="직사각형 54">
              <a:extLst>
                <a:ext uri="{FF2B5EF4-FFF2-40B4-BE49-F238E27FC236}">
                  <a16:creationId xmlns:a16="http://schemas.microsoft.com/office/drawing/2014/main" id="{DB5A61AC-DA67-3ADA-EAA2-4F6C2F364BE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9" name="직사각형 55">
              <a:extLst>
                <a:ext uri="{FF2B5EF4-FFF2-40B4-BE49-F238E27FC236}">
                  <a16:creationId xmlns:a16="http://schemas.microsoft.com/office/drawing/2014/main" id="{3D6EE025-CD12-4FDE-DC2A-BAEA8BA8326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0" name="직사각형 56">
              <a:extLst>
                <a:ext uri="{FF2B5EF4-FFF2-40B4-BE49-F238E27FC236}">
                  <a16:creationId xmlns:a16="http://schemas.microsoft.com/office/drawing/2014/main" id="{2C4DFEC4-DE9E-06D8-FBAC-E7BFD6D1FC9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1" name="직사각형 57">
              <a:extLst>
                <a:ext uri="{FF2B5EF4-FFF2-40B4-BE49-F238E27FC236}">
                  <a16:creationId xmlns:a16="http://schemas.microsoft.com/office/drawing/2014/main" id="{6D6BC120-2B22-E984-D032-818DBB79F2E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153" name="Testo">
            <a:extLst>
              <a:ext uri="{FF2B5EF4-FFF2-40B4-BE49-F238E27FC236}">
                <a16:creationId xmlns:a16="http://schemas.microsoft.com/office/drawing/2014/main" id="{C12F744A-3FD6-0912-AEAD-50B635AFF1BA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154" name="그림 5" descr="그림 5">
            <a:extLst>
              <a:ext uri="{FF2B5EF4-FFF2-40B4-BE49-F238E27FC236}">
                <a16:creationId xmlns:a16="http://schemas.microsoft.com/office/drawing/2014/main" id="{4C476EBB-C57D-FBBB-A959-A97DE590DE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168" name="그룹 28">
            <a:extLst>
              <a:ext uri="{FF2B5EF4-FFF2-40B4-BE49-F238E27FC236}">
                <a16:creationId xmlns:a16="http://schemas.microsoft.com/office/drawing/2014/main" id="{25B8B8C9-8B3E-78CF-89E9-2DA455F0842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155" name="직사각형 29">
              <a:extLst>
                <a:ext uri="{FF2B5EF4-FFF2-40B4-BE49-F238E27FC236}">
                  <a16:creationId xmlns:a16="http://schemas.microsoft.com/office/drawing/2014/main" id="{7168B534-E93C-4094-ADFA-FBDBC14AEA4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6" name="직사각형 30">
              <a:extLst>
                <a:ext uri="{FF2B5EF4-FFF2-40B4-BE49-F238E27FC236}">
                  <a16:creationId xmlns:a16="http://schemas.microsoft.com/office/drawing/2014/main" id="{F7330889-E25C-B430-68F2-3EA60877369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7" name="직사각형 31">
              <a:extLst>
                <a:ext uri="{FF2B5EF4-FFF2-40B4-BE49-F238E27FC236}">
                  <a16:creationId xmlns:a16="http://schemas.microsoft.com/office/drawing/2014/main" id="{A8661C3A-BE3D-B8DF-7AC0-8088B9F0C94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8" name="직사각형 32">
              <a:extLst>
                <a:ext uri="{FF2B5EF4-FFF2-40B4-BE49-F238E27FC236}">
                  <a16:creationId xmlns:a16="http://schemas.microsoft.com/office/drawing/2014/main" id="{E1BB900A-0EDC-074F-E0F2-4C7C5119A37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9" name="직사각형 33">
              <a:extLst>
                <a:ext uri="{FF2B5EF4-FFF2-40B4-BE49-F238E27FC236}">
                  <a16:creationId xmlns:a16="http://schemas.microsoft.com/office/drawing/2014/main" id="{D9BBB1B5-9169-B07C-CB63-AC911B0E58F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0" name="직사각형 34">
              <a:extLst>
                <a:ext uri="{FF2B5EF4-FFF2-40B4-BE49-F238E27FC236}">
                  <a16:creationId xmlns:a16="http://schemas.microsoft.com/office/drawing/2014/main" id="{3CEF147E-28E8-36FE-FA99-E259E0D6A14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1" name="직사각형 35">
              <a:extLst>
                <a:ext uri="{FF2B5EF4-FFF2-40B4-BE49-F238E27FC236}">
                  <a16:creationId xmlns:a16="http://schemas.microsoft.com/office/drawing/2014/main" id="{46471C6B-CFCE-12D9-7AD4-21C7026E444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2" name="직사각형 36">
              <a:extLst>
                <a:ext uri="{FF2B5EF4-FFF2-40B4-BE49-F238E27FC236}">
                  <a16:creationId xmlns:a16="http://schemas.microsoft.com/office/drawing/2014/main" id="{9DECDDBF-98CD-E80F-9236-F9212138757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3" name="직사각형 37">
              <a:extLst>
                <a:ext uri="{FF2B5EF4-FFF2-40B4-BE49-F238E27FC236}">
                  <a16:creationId xmlns:a16="http://schemas.microsoft.com/office/drawing/2014/main" id="{460EBC67-2F0E-DA64-7517-EB81ED165AB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4" name="직사각형 38">
              <a:extLst>
                <a:ext uri="{FF2B5EF4-FFF2-40B4-BE49-F238E27FC236}">
                  <a16:creationId xmlns:a16="http://schemas.microsoft.com/office/drawing/2014/main" id="{F0710CCF-DDFC-A1A6-17D4-4BE0037284E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5" name="직사각형 39">
              <a:extLst>
                <a:ext uri="{FF2B5EF4-FFF2-40B4-BE49-F238E27FC236}">
                  <a16:creationId xmlns:a16="http://schemas.microsoft.com/office/drawing/2014/main" id="{58A92FE6-43F0-BB2A-0198-95C951E79DC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6" name="직사각형 40">
              <a:extLst>
                <a:ext uri="{FF2B5EF4-FFF2-40B4-BE49-F238E27FC236}">
                  <a16:creationId xmlns:a16="http://schemas.microsoft.com/office/drawing/2014/main" id="{53880F91-4012-CADE-51AA-178F382155F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7" name="직사각형 41">
              <a:extLst>
                <a:ext uri="{FF2B5EF4-FFF2-40B4-BE49-F238E27FC236}">
                  <a16:creationId xmlns:a16="http://schemas.microsoft.com/office/drawing/2014/main" id="{6B9DC88B-F27D-6062-362B-559E6FDF9A8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182" name="그룹 43">
            <a:extLst>
              <a:ext uri="{FF2B5EF4-FFF2-40B4-BE49-F238E27FC236}">
                <a16:creationId xmlns:a16="http://schemas.microsoft.com/office/drawing/2014/main" id="{D6F76A29-5DF7-99E2-DBED-0BD773217BF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169" name="직사각형 44">
              <a:extLst>
                <a:ext uri="{FF2B5EF4-FFF2-40B4-BE49-F238E27FC236}">
                  <a16:creationId xmlns:a16="http://schemas.microsoft.com/office/drawing/2014/main" id="{CCE18104-F7A5-A9A3-5B40-C0153061E57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0" name="직사각형 45">
              <a:extLst>
                <a:ext uri="{FF2B5EF4-FFF2-40B4-BE49-F238E27FC236}">
                  <a16:creationId xmlns:a16="http://schemas.microsoft.com/office/drawing/2014/main" id="{5154BB01-04AB-2EC6-8981-19929241B15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1" name="직사각형 46">
              <a:extLst>
                <a:ext uri="{FF2B5EF4-FFF2-40B4-BE49-F238E27FC236}">
                  <a16:creationId xmlns:a16="http://schemas.microsoft.com/office/drawing/2014/main" id="{D735CBE6-36D3-4528-E511-0B6BA3F583E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2" name="직사각형 47">
              <a:extLst>
                <a:ext uri="{FF2B5EF4-FFF2-40B4-BE49-F238E27FC236}">
                  <a16:creationId xmlns:a16="http://schemas.microsoft.com/office/drawing/2014/main" id="{B97889D8-E3C8-526A-9411-8562ECAD98E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3" name="직사각형 48">
              <a:extLst>
                <a:ext uri="{FF2B5EF4-FFF2-40B4-BE49-F238E27FC236}">
                  <a16:creationId xmlns:a16="http://schemas.microsoft.com/office/drawing/2014/main" id="{4269EDA8-7A93-1548-0A28-C88FFE2EEA4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4" name="직사각형 49">
              <a:extLst>
                <a:ext uri="{FF2B5EF4-FFF2-40B4-BE49-F238E27FC236}">
                  <a16:creationId xmlns:a16="http://schemas.microsoft.com/office/drawing/2014/main" id="{399BDB21-6DBF-0674-B2E6-E99401FE39C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5" name="직사각형 50">
              <a:extLst>
                <a:ext uri="{FF2B5EF4-FFF2-40B4-BE49-F238E27FC236}">
                  <a16:creationId xmlns:a16="http://schemas.microsoft.com/office/drawing/2014/main" id="{3E735D9A-0071-AB67-32C0-3E53CE7AB5B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6" name="직사각형 51">
              <a:extLst>
                <a:ext uri="{FF2B5EF4-FFF2-40B4-BE49-F238E27FC236}">
                  <a16:creationId xmlns:a16="http://schemas.microsoft.com/office/drawing/2014/main" id="{8C102873-9735-EB77-CB6F-6C5D7708F69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7" name="직사각형 52">
              <a:extLst>
                <a:ext uri="{FF2B5EF4-FFF2-40B4-BE49-F238E27FC236}">
                  <a16:creationId xmlns:a16="http://schemas.microsoft.com/office/drawing/2014/main" id="{F23B7FA7-0C59-55A2-0EC3-020C88FD206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8" name="직사각형 53">
              <a:extLst>
                <a:ext uri="{FF2B5EF4-FFF2-40B4-BE49-F238E27FC236}">
                  <a16:creationId xmlns:a16="http://schemas.microsoft.com/office/drawing/2014/main" id="{C5D913F4-4DF4-A140-C938-64CD2BA7A5E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9" name="직사각형 54">
              <a:extLst>
                <a:ext uri="{FF2B5EF4-FFF2-40B4-BE49-F238E27FC236}">
                  <a16:creationId xmlns:a16="http://schemas.microsoft.com/office/drawing/2014/main" id="{5A55D95C-6BE1-D853-1C58-017E183D9D2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0" name="직사각형 55">
              <a:extLst>
                <a:ext uri="{FF2B5EF4-FFF2-40B4-BE49-F238E27FC236}">
                  <a16:creationId xmlns:a16="http://schemas.microsoft.com/office/drawing/2014/main" id="{D4F23305-2C37-E7A0-CE2C-5CD7D60AAF6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1" name="직사각형 56">
              <a:extLst>
                <a:ext uri="{FF2B5EF4-FFF2-40B4-BE49-F238E27FC236}">
                  <a16:creationId xmlns:a16="http://schemas.microsoft.com/office/drawing/2014/main" id="{988F8EBA-5863-749B-9192-DAB0687C271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" name="Immagine 3" descr="Immagine che contiene testo, schermata, Carattere, documento&#10;&#10;Descrizione generata automaticamente">
            <a:extLst>
              <a:ext uri="{FF2B5EF4-FFF2-40B4-BE49-F238E27FC236}">
                <a16:creationId xmlns:a16="http://schemas.microsoft.com/office/drawing/2014/main" id="{2A8DADF5-7234-D3F7-BBDF-A5C8226B3C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700" y="292100"/>
            <a:ext cx="4292600" cy="627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43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4BBBC-DF31-B3E0-C5F6-21A390B5C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2" name="TextBox 3">
            <a:extLst>
              <a:ext uri="{FF2B5EF4-FFF2-40B4-BE49-F238E27FC236}">
                <a16:creationId xmlns:a16="http://schemas.microsoft.com/office/drawing/2014/main" id="{89D43A0B-DE66-764B-B848-11D4F618B380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123" name="TextBox 5">
            <a:extLst>
              <a:ext uri="{FF2B5EF4-FFF2-40B4-BE49-F238E27FC236}">
                <a16:creationId xmlns:a16="http://schemas.microsoft.com/office/drawing/2014/main" id="{2766293A-4424-81F1-A0F3-1FF41748FD8A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137" name="그룹 12">
            <a:extLst>
              <a:ext uri="{FF2B5EF4-FFF2-40B4-BE49-F238E27FC236}">
                <a16:creationId xmlns:a16="http://schemas.microsoft.com/office/drawing/2014/main" id="{03C1ABB1-836F-C3E4-8E6B-A4839E87D19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124" name="직사각형 13">
              <a:extLst>
                <a:ext uri="{FF2B5EF4-FFF2-40B4-BE49-F238E27FC236}">
                  <a16:creationId xmlns:a16="http://schemas.microsoft.com/office/drawing/2014/main" id="{AB111888-11FA-92CE-5C3D-ECA23361178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5" name="직사각형 14">
              <a:extLst>
                <a:ext uri="{FF2B5EF4-FFF2-40B4-BE49-F238E27FC236}">
                  <a16:creationId xmlns:a16="http://schemas.microsoft.com/office/drawing/2014/main" id="{0482CDDE-BE35-CF5F-8255-C404CF30169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6" name="직사각형 15">
              <a:extLst>
                <a:ext uri="{FF2B5EF4-FFF2-40B4-BE49-F238E27FC236}">
                  <a16:creationId xmlns:a16="http://schemas.microsoft.com/office/drawing/2014/main" id="{804FE989-D965-D8DD-9D28-684330E4B51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7" name="직사각형 16">
              <a:extLst>
                <a:ext uri="{FF2B5EF4-FFF2-40B4-BE49-F238E27FC236}">
                  <a16:creationId xmlns:a16="http://schemas.microsoft.com/office/drawing/2014/main" id="{6948EE08-523E-1886-0500-380F32EBB18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8" name="직사각형 17">
              <a:extLst>
                <a:ext uri="{FF2B5EF4-FFF2-40B4-BE49-F238E27FC236}">
                  <a16:creationId xmlns:a16="http://schemas.microsoft.com/office/drawing/2014/main" id="{42E4119D-945C-D056-0DD3-9910C66E462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9" name="직사각형 18">
              <a:extLst>
                <a:ext uri="{FF2B5EF4-FFF2-40B4-BE49-F238E27FC236}">
                  <a16:creationId xmlns:a16="http://schemas.microsoft.com/office/drawing/2014/main" id="{10F5F32A-D6A2-566C-83B7-C5E2D1C52E0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0" name="직사각형 19">
              <a:extLst>
                <a:ext uri="{FF2B5EF4-FFF2-40B4-BE49-F238E27FC236}">
                  <a16:creationId xmlns:a16="http://schemas.microsoft.com/office/drawing/2014/main" id="{D49E0351-1CC4-FAE0-79F0-D0AC6B1C42B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1" name="직사각형 20">
              <a:extLst>
                <a:ext uri="{FF2B5EF4-FFF2-40B4-BE49-F238E27FC236}">
                  <a16:creationId xmlns:a16="http://schemas.microsoft.com/office/drawing/2014/main" id="{1D598CFF-7529-B2E8-8B36-DE2A3E21514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2" name="직사각형 21">
              <a:extLst>
                <a:ext uri="{FF2B5EF4-FFF2-40B4-BE49-F238E27FC236}">
                  <a16:creationId xmlns:a16="http://schemas.microsoft.com/office/drawing/2014/main" id="{B275D9B0-7497-2000-C96F-B3172C7A105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3" name="직사각형 22">
              <a:extLst>
                <a:ext uri="{FF2B5EF4-FFF2-40B4-BE49-F238E27FC236}">
                  <a16:creationId xmlns:a16="http://schemas.microsoft.com/office/drawing/2014/main" id="{62FF7B87-B020-908C-6BF0-AF695FDA5FA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4" name="직사각형 23">
              <a:extLst>
                <a:ext uri="{FF2B5EF4-FFF2-40B4-BE49-F238E27FC236}">
                  <a16:creationId xmlns:a16="http://schemas.microsoft.com/office/drawing/2014/main" id="{4E96E3CC-D35B-B454-02E0-4429BF396E3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5" name="직사각형 24">
              <a:extLst>
                <a:ext uri="{FF2B5EF4-FFF2-40B4-BE49-F238E27FC236}">
                  <a16:creationId xmlns:a16="http://schemas.microsoft.com/office/drawing/2014/main" id="{82C714FA-FD17-D729-C52C-74EF8DDC85E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6" name="직사각형 25">
              <a:extLst>
                <a:ext uri="{FF2B5EF4-FFF2-40B4-BE49-F238E27FC236}">
                  <a16:creationId xmlns:a16="http://schemas.microsoft.com/office/drawing/2014/main" id="{0D50BC27-011A-DEC1-9086-7186BF389A7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138" name="그림 42" descr="그림 42">
            <a:extLst>
              <a:ext uri="{FF2B5EF4-FFF2-40B4-BE49-F238E27FC236}">
                <a16:creationId xmlns:a16="http://schemas.microsoft.com/office/drawing/2014/main" id="{F508B6AC-CCB4-9336-906C-404838631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152" name="그룹 44">
            <a:extLst>
              <a:ext uri="{FF2B5EF4-FFF2-40B4-BE49-F238E27FC236}">
                <a16:creationId xmlns:a16="http://schemas.microsoft.com/office/drawing/2014/main" id="{2004D1AA-9DD5-E9DA-776C-2BFCF05DBB27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139" name="직사각형 45">
              <a:extLst>
                <a:ext uri="{FF2B5EF4-FFF2-40B4-BE49-F238E27FC236}">
                  <a16:creationId xmlns:a16="http://schemas.microsoft.com/office/drawing/2014/main" id="{F24BCE72-B318-FA98-D89C-FCE97DF4C26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0" name="직사각형 46">
              <a:extLst>
                <a:ext uri="{FF2B5EF4-FFF2-40B4-BE49-F238E27FC236}">
                  <a16:creationId xmlns:a16="http://schemas.microsoft.com/office/drawing/2014/main" id="{EC1D4468-6A93-CB78-0BFA-7836C605A47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1" name="직사각형 47">
              <a:extLst>
                <a:ext uri="{FF2B5EF4-FFF2-40B4-BE49-F238E27FC236}">
                  <a16:creationId xmlns:a16="http://schemas.microsoft.com/office/drawing/2014/main" id="{3E8950AC-F83A-CBB6-54C2-EF31A232A53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2" name="직사각형 48">
              <a:extLst>
                <a:ext uri="{FF2B5EF4-FFF2-40B4-BE49-F238E27FC236}">
                  <a16:creationId xmlns:a16="http://schemas.microsoft.com/office/drawing/2014/main" id="{1DC26482-940E-D449-ED57-F4A270794A4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3" name="직사각형 49">
              <a:extLst>
                <a:ext uri="{FF2B5EF4-FFF2-40B4-BE49-F238E27FC236}">
                  <a16:creationId xmlns:a16="http://schemas.microsoft.com/office/drawing/2014/main" id="{658DECB3-3ADA-723F-2ABF-8889C9C4B3D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4" name="직사각형 50">
              <a:extLst>
                <a:ext uri="{FF2B5EF4-FFF2-40B4-BE49-F238E27FC236}">
                  <a16:creationId xmlns:a16="http://schemas.microsoft.com/office/drawing/2014/main" id="{290BDC7A-21A6-B570-D41E-C4F9B8E3159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5" name="직사각형 51">
              <a:extLst>
                <a:ext uri="{FF2B5EF4-FFF2-40B4-BE49-F238E27FC236}">
                  <a16:creationId xmlns:a16="http://schemas.microsoft.com/office/drawing/2014/main" id="{856BAB53-CDE6-18A4-09EE-D2A3F814DEF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6" name="직사각형 52">
              <a:extLst>
                <a:ext uri="{FF2B5EF4-FFF2-40B4-BE49-F238E27FC236}">
                  <a16:creationId xmlns:a16="http://schemas.microsoft.com/office/drawing/2014/main" id="{63326788-8C52-58D7-4230-BCE86C72435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7" name="직사각형 53">
              <a:extLst>
                <a:ext uri="{FF2B5EF4-FFF2-40B4-BE49-F238E27FC236}">
                  <a16:creationId xmlns:a16="http://schemas.microsoft.com/office/drawing/2014/main" id="{1A0BCEA0-D042-429F-CD8A-9779CE65796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8" name="직사각형 54">
              <a:extLst>
                <a:ext uri="{FF2B5EF4-FFF2-40B4-BE49-F238E27FC236}">
                  <a16:creationId xmlns:a16="http://schemas.microsoft.com/office/drawing/2014/main" id="{627AE9D2-3BC9-F96D-1518-8BEE3931683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9" name="직사각형 55">
              <a:extLst>
                <a:ext uri="{FF2B5EF4-FFF2-40B4-BE49-F238E27FC236}">
                  <a16:creationId xmlns:a16="http://schemas.microsoft.com/office/drawing/2014/main" id="{B3604E32-B62C-A31D-80CF-B4BF7436DEA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0" name="직사각형 56">
              <a:extLst>
                <a:ext uri="{FF2B5EF4-FFF2-40B4-BE49-F238E27FC236}">
                  <a16:creationId xmlns:a16="http://schemas.microsoft.com/office/drawing/2014/main" id="{0BBA2D45-D009-3C5D-7B9C-82AB5055697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1" name="직사각형 57">
              <a:extLst>
                <a:ext uri="{FF2B5EF4-FFF2-40B4-BE49-F238E27FC236}">
                  <a16:creationId xmlns:a16="http://schemas.microsoft.com/office/drawing/2014/main" id="{09AEA0AF-76C5-B59A-D7FA-1DEDB94488C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153" name="Testo">
            <a:extLst>
              <a:ext uri="{FF2B5EF4-FFF2-40B4-BE49-F238E27FC236}">
                <a16:creationId xmlns:a16="http://schemas.microsoft.com/office/drawing/2014/main" id="{55FC2D11-281C-F07D-AED1-41D7C08C337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154" name="그림 5" descr="그림 5">
            <a:extLst>
              <a:ext uri="{FF2B5EF4-FFF2-40B4-BE49-F238E27FC236}">
                <a16:creationId xmlns:a16="http://schemas.microsoft.com/office/drawing/2014/main" id="{5C4E1542-1125-2B0D-61DF-2693BF2C2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168" name="그룹 28">
            <a:extLst>
              <a:ext uri="{FF2B5EF4-FFF2-40B4-BE49-F238E27FC236}">
                <a16:creationId xmlns:a16="http://schemas.microsoft.com/office/drawing/2014/main" id="{38283254-762E-0399-5947-081A86110D2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155" name="직사각형 29">
              <a:extLst>
                <a:ext uri="{FF2B5EF4-FFF2-40B4-BE49-F238E27FC236}">
                  <a16:creationId xmlns:a16="http://schemas.microsoft.com/office/drawing/2014/main" id="{9D6CDF77-119C-CDC5-7AEA-73F5760D56C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6" name="직사각형 30">
              <a:extLst>
                <a:ext uri="{FF2B5EF4-FFF2-40B4-BE49-F238E27FC236}">
                  <a16:creationId xmlns:a16="http://schemas.microsoft.com/office/drawing/2014/main" id="{B6AA66EE-5E0E-B3ED-01B0-573654DB61E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7" name="직사각형 31">
              <a:extLst>
                <a:ext uri="{FF2B5EF4-FFF2-40B4-BE49-F238E27FC236}">
                  <a16:creationId xmlns:a16="http://schemas.microsoft.com/office/drawing/2014/main" id="{79FB8B86-1B6D-C053-8AD5-D14137280D9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8" name="직사각형 32">
              <a:extLst>
                <a:ext uri="{FF2B5EF4-FFF2-40B4-BE49-F238E27FC236}">
                  <a16:creationId xmlns:a16="http://schemas.microsoft.com/office/drawing/2014/main" id="{D750BA9D-BFCD-33C3-2B91-E36C145E272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9" name="직사각형 33">
              <a:extLst>
                <a:ext uri="{FF2B5EF4-FFF2-40B4-BE49-F238E27FC236}">
                  <a16:creationId xmlns:a16="http://schemas.microsoft.com/office/drawing/2014/main" id="{79838834-12BE-4752-E563-849B16AC189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0" name="직사각형 34">
              <a:extLst>
                <a:ext uri="{FF2B5EF4-FFF2-40B4-BE49-F238E27FC236}">
                  <a16:creationId xmlns:a16="http://schemas.microsoft.com/office/drawing/2014/main" id="{BBC99D3B-1005-DBA5-3F7F-A1B4B47BBEA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1" name="직사각형 35">
              <a:extLst>
                <a:ext uri="{FF2B5EF4-FFF2-40B4-BE49-F238E27FC236}">
                  <a16:creationId xmlns:a16="http://schemas.microsoft.com/office/drawing/2014/main" id="{7B86FB78-9EC5-2025-AB8A-72A490D4343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2" name="직사각형 36">
              <a:extLst>
                <a:ext uri="{FF2B5EF4-FFF2-40B4-BE49-F238E27FC236}">
                  <a16:creationId xmlns:a16="http://schemas.microsoft.com/office/drawing/2014/main" id="{13D3798A-8981-E679-1833-F198F561E4B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3" name="직사각형 37">
              <a:extLst>
                <a:ext uri="{FF2B5EF4-FFF2-40B4-BE49-F238E27FC236}">
                  <a16:creationId xmlns:a16="http://schemas.microsoft.com/office/drawing/2014/main" id="{26B69E07-3F45-D343-CAA1-E25FED23FE8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4" name="직사각형 38">
              <a:extLst>
                <a:ext uri="{FF2B5EF4-FFF2-40B4-BE49-F238E27FC236}">
                  <a16:creationId xmlns:a16="http://schemas.microsoft.com/office/drawing/2014/main" id="{B616F8A1-226C-9563-4B04-B94A632BD45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5" name="직사각형 39">
              <a:extLst>
                <a:ext uri="{FF2B5EF4-FFF2-40B4-BE49-F238E27FC236}">
                  <a16:creationId xmlns:a16="http://schemas.microsoft.com/office/drawing/2014/main" id="{D8B4C8A1-CF14-EF60-5117-4217ED5C1B8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6" name="직사각형 40">
              <a:extLst>
                <a:ext uri="{FF2B5EF4-FFF2-40B4-BE49-F238E27FC236}">
                  <a16:creationId xmlns:a16="http://schemas.microsoft.com/office/drawing/2014/main" id="{29A4AE40-62DC-6ACD-FB6A-D5279D1DC9F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7" name="직사각형 41">
              <a:extLst>
                <a:ext uri="{FF2B5EF4-FFF2-40B4-BE49-F238E27FC236}">
                  <a16:creationId xmlns:a16="http://schemas.microsoft.com/office/drawing/2014/main" id="{DD268301-1251-E717-009F-47284EFDB43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182" name="그룹 43">
            <a:extLst>
              <a:ext uri="{FF2B5EF4-FFF2-40B4-BE49-F238E27FC236}">
                <a16:creationId xmlns:a16="http://schemas.microsoft.com/office/drawing/2014/main" id="{5BF7A8E8-D3A7-1E58-81BE-CBCB138F7EE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169" name="직사각형 44">
              <a:extLst>
                <a:ext uri="{FF2B5EF4-FFF2-40B4-BE49-F238E27FC236}">
                  <a16:creationId xmlns:a16="http://schemas.microsoft.com/office/drawing/2014/main" id="{E45A9AEA-9145-340C-1D55-EFD913A5AF7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0" name="직사각형 45">
              <a:extLst>
                <a:ext uri="{FF2B5EF4-FFF2-40B4-BE49-F238E27FC236}">
                  <a16:creationId xmlns:a16="http://schemas.microsoft.com/office/drawing/2014/main" id="{C15263FA-6C86-5446-DA91-C95E635E615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1" name="직사각형 46">
              <a:extLst>
                <a:ext uri="{FF2B5EF4-FFF2-40B4-BE49-F238E27FC236}">
                  <a16:creationId xmlns:a16="http://schemas.microsoft.com/office/drawing/2014/main" id="{F3637FAF-23D0-D34B-760D-3607CE7B2FF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2" name="직사각형 47">
              <a:extLst>
                <a:ext uri="{FF2B5EF4-FFF2-40B4-BE49-F238E27FC236}">
                  <a16:creationId xmlns:a16="http://schemas.microsoft.com/office/drawing/2014/main" id="{730D21FE-9BF4-01DB-4A60-35E8F153B2D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3" name="직사각형 48">
              <a:extLst>
                <a:ext uri="{FF2B5EF4-FFF2-40B4-BE49-F238E27FC236}">
                  <a16:creationId xmlns:a16="http://schemas.microsoft.com/office/drawing/2014/main" id="{7591E626-0135-3DAC-FC93-F001C2E5C34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4" name="직사각형 49">
              <a:extLst>
                <a:ext uri="{FF2B5EF4-FFF2-40B4-BE49-F238E27FC236}">
                  <a16:creationId xmlns:a16="http://schemas.microsoft.com/office/drawing/2014/main" id="{1B27F2DC-7E2D-31A7-ACC9-2EDC4021348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5" name="직사각형 50">
              <a:extLst>
                <a:ext uri="{FF2B5EF4-FFF2-40B4-BE49-F238E27FC236}">
                  <a16:creationId xmlns:a16="http://schemas.microsoft.com/office/drawing/2014/main" id="{71E1AF0F-0C46-04F8-C5B9-3009C50173A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6" name="직사각형 51">
              <a:extLst>
                <a:ext uri="{FF2B5EF4-FFF2-40B4-BE49-F238E27FC236}">
                  <a16:creationId xmlns:a16="http://schemas.microsoft.com/office/drawing/2014/main" id="{E368E819-F8BD-52B5-91DF-9CAF016B28F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7" name="직사각형 52">
              <a:extLst>
                <a:ext uri="{FF2B5EF4-FFF2-40B4-BE49-F238E27FC236}">
                  <a16:creationId xmlns:a16="http://schemas.microsoft.com/office/drawing/2014/main" id="{F11E37D0-B312-2058-742D-EDA399DB9F5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8" name="직사각형 53">
              <a:extLst>
                <a:ext uri="{FF2B5EF4-FFF2-40B4-BE49-F238E27FC236}">
                  <a16:creationId xmlns:a16="http://schemas.microsoft.com/office/drawing/2014/main" id="{32AD6AF5-3754-A4A5-5623-43B94083E18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9" name="직사각형 54">
              <a:extLst>
                <a:ext uri="{FF2B5EF4-FFF2-40B4-BE49-F238E27FC236}">
                  <a16:creationId xmlns:a16="http://schemas.microsoft.com/office/drawing/2014/main" id="{D9F02D93-9A48-7B2C-4E2F-BE7DA6B6971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0" name="직사각형 55">
              <a:extLst>
                <a:ext uri="{FF2B5EF4-FFF2-40B4-BE49-F238E27FC236}">
                  <a16:creationId xmlns:a16="http://schemas.microsoft.com/office/drawing/2014/main" id="{3F875A9E-3D3E-BBF6-B99E-B4041F6D7C4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1" name="직사각형 56">
              <a:extLst>
                <a:ext uri="{FF2B5EF4-FFF2-40B4-BE49-F238E27FC236}">
                  <a16:creationId xmlns:a16="http://schemas.microsoft.com/office/drawing/2014/main" id="{D5FE0329-8223-8FC5-3198-2CA96A7C1AD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" name="Immagine 2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000DEEC3-F4C5-8F15-DFDF-7B3EF0D8E5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50" y="95250"/>
            <a:ext cx="29591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48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A870A-2BE4-8DE6-8C4A-B42659298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2" name="TextBox 3">
            <a:extLst>
              <a:ext uri="{FF2B5EF4-FFF2-40B4-BE49-F238E27FC236}">
                <a16:creationId xmlns:a16="http://schemas.microsoft.com/office/drawing/2014/main" id="{8407BB3C-DD62-05D2-6A6B-7FAD9BFC444D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123" name="TextBox 5">
            <a:extLst>
              <a:ext uri="{FF2B5EF4-FFF2-40B4-BE49-F238E27FC236}">
                <a16:creationId xmlns:a16="http://schemas.microsoft.com/office/drawing/2014/main" id="{661D2870-11EA-BF8C-FCF1-AA8CD78B90F4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137" name="그룹 12">
            <a:extLst>
              <a:ext uri="{FF2B5EF4-FFF2-40B4-BE49-F238E27FC236}">
                <a16:creationId xmlns:a16="http://schemas.microsoft.com/office/drawing/2014/main" id="{F7A66DEC-7E6A-13AE-D3A1-000CC18D5D5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124" name="직사각형 13">
              <a:extLst>
                <a:ext uri="{FF2B5EF4-FFF2-40B4-BE49-F238E27FC236}">
                  <a16:creationId xmlns:a16="http://schemas.microsoft.com/office/drawing/2014/main" id="{9CFBFC0E-0AA8-4053-BEA6-11261D1B2A1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5" name="직사각형 14">
              <a:extLst>
                <a:ext uri="{FF2B5EF4-FFF2-40B4-BE49-F238E27FC236}">
                  <a16:creationId xmlns:a16="http://schemas.microsoft.com/office/drawing/2014/main" id="{AB188532-6B48-DD99-82B0-69F0C8F74BB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6" name="직사각형 15">
              <a:extLst>
                <a:ext uri="{FF2B5EF4-FFF2-40B4-BE49-F238E27FC236}">
                  <a16:creationId xmlns:a16="http://schemas.microsoft.com/office/drawing/2014/main" id="{609E707C-D479-035D-8FB3-F2CEA4D044D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7" name="직사각형 16">
              <a:extLst>
                <a:ext uri="{FF2B5EF4-FFF2-40B4-BE49-F238E27FC236}">
                  <a16:creationId xmlns:a16="http://schemas.microsoft.com/office/drawing/2014/main" id="{5F125E43-03F8-F71B-4AD4-3AA5B15E2A3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8" name="직사각형 17">
              <a:extLst>
                <a:ext uri="{FF2B5EF4-FFF2-40B4-BE49-F238E27FC236}">
                  <a16:creationId xmlns:a16="http://schemas.microsoft.com/office/drawing/2014/main" id="{2B28FD84-ACF9-1F35-3E5E-DE84C2E2994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9" name="직사각형 18">
              <a:extLst>
                <a:ext uri="{FF2B5EF4-FFF2-40B4-BE49-F238E27FC236}">
                  <a16:creationId xmlns:a16="http://schemas.microsoft.com/office/drawing/2014/main" id="{91B372E4-135D-DE59-13DC-F96784DC5AC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0" name="직사각형 19">
              <a:extLst>
                <a:ext uri="{FF2B5EF4-FFF2-40B4-BE49-F238E27FC236}">
                  <a16:creationId xmlns:a16="http://schemas.microsoft.com/office/drawing/2014/main" id="{B65B65BA-0977-20CD-53FD-491F9D40682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1" name="직사각형 20">
              <a:extLst>
                <a:ext uri="{FF2B5EF4-FFF2-40B4-BE49-F238E27FC236}">
                  <a16:creationId xmlns:a16="http://schemas.microsoft.com/office/drawing/2014/main" id="{53C3E262-CE93-FAB5-64AC-A368D681326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2" name="직사각형 21">
              <a:extLst>
                <a:ext uri="{FF2B5EF4-FFF2-40B4-BE49-F238E27FC236}">
                  <a16:creationId xmlns:a16="http://schemas.microsoft.com/office/drawing/2014/main" id="{578B82C3-F9DC-3961-B0FE-89C2063B549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3" name="직사각형 22">
              <a:extLst>
                <a:ext uri="{FF2B5EF4-FFF2-40B4-BE49-F238E27FC236}">
                  <a16:creationId xmlns:a16="http://schemas.microsoft.com/office/drawing/2014/main" id="{80582BB8-C833-9B8E-6A91-25D1084916F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4" name="직사각형 23">
              <a:extLst>
                <a:ext uri="{FF2B5EF4-FFF2-40B4-BE49-F238E27FC236}">
                  <a16:creationId xmlns:a16="http://schemas.microsoft.com/office/drawing/2014/main" id="{9DC9ED30-DA18-8FDC-FD11-C4FEDEC40DE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5" name="직사각형 24">
              <a:extLst>
                <a:ext uri="{FF2B5EF4-FFF2-40B4-BE49-F238E27FC236}">
                  <a16:creationId xmlns:a16="http://schemas.microsoft.com/office/drawing/2014/main" id="{B6996A47-08CC-38AB-654D-8BB8408F610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6" name="직사각형 25">
              <a:extLst>
                <a:ext uri="{FF2B5EF4-FFF2-40B4-BE49-F238E27FC236}">
                  <a16:creationId xmlns:a16="http://schemas.microsoft.com/office/drawing/2014/main" id="{994FB3A6-2077-508A-8F15-991DF519805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138" name="그림 42" descr="그림 42">
            <a:extLst>
              <a:ext uri="{FF2B5EF4-FFF2-40B4-BE49-F238E27FC236}">
                <a16:creationId xmlns:a16="http://schemas.microsoft.com/office/drawing/2014/main" id="{0101D198-B007-989B-094E-8CD71AEA9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152" name="그룹 44">
            <a:extLst>
              <a:ext uri="{FF2B5EF4-FFF2-40B4-BE49-F238E27FC236}">
                <a16:creationId xmlns:a16="http://schemas.microsoft.com/office/drawing/2014/main" id="{1CEE011F-14E8-5A7F-F8CC-62C4D9E9BF5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139" name="직사각형 45">
              <a:extLst>
                <a:ext uri="{FF2B5EF4-FFF2-40B4-BE49-F238E27FC236}">
                  <a16:creationId xmlns:a16="http://schemas.microsoft.com/office/drawing/2014/main" id="{1EB3099E-AC70-D79B-20E9-9AD1F98D731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0" name="직사각형 46">
              <a:extLst>
                <a:ext uri="{FF2B5EF4-FFF2-40B4-BE49-F238E27FC236}">
                  <a16:creationId xmlns:a16="http://schemas.microsoft.com/office/drawing/2014/main" id="{B0B01490-9C3A-72E7-C1BB-1B7AB9B3FA9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1" name="직사각형 47">
              <a:extLst>
                <a:ext uri="{FF2B5EF4-FFF2-40B4-BE49-F238E27FC236}">
                  <a16:creationId xmlns:a16="http://schemas.microsoft.com/office/drawing/2014/main" id="{1EC7961B-65FE-AE5C-EB58-8CF290356C2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2" name="직사각형 48">
              <a:extLst>
                <a:ext uri="{FF2B5EF4-FFF2-40B4-BE49-F238E27FC236}">
                  <a16:creationId xmlns:a16="http://schemas.microsoft.com/office/drawing/2014/main" id="{D7EFC8D9-4C41-2679-0081-5AEF7D1C455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3" name="직사각형 49">
              <a:extLst>
                <a:ext uri="{FF2B5EF4-FFF2-40B4-BE49-F238E27FC236}">
                  <a16:creationId xmlns:a16="http://schemas.microsoft.com/office/drawing/2014/main" id="{3C3D770F-3C85-D6E2-D30F-CB15C1E9B3D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4" name="직사각형 50">
              <a:extLst>
                <a:ext uri="{FF2B5EF4-FFF2-40B4-BE49-F238E27FC236}">
                  <a16:creationId xmlns:a16="http://schemas.microsoft.com/office/drawing/2014/main" id="{42218E21-AFA0-C25C-ED74-DD577A45AD8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5" name="직사각형 51">
              <a:extLst>
                <a:ext uri="{FF2B5EF4-FFF2-40B4-BE49-F238E27FC236}">
                  <a16:creationId xmlns:a16="http://schemas.microsoft.com/office/drawing/2014/main" id="{EBB0B955-D5CC-EFE8-494C-4C99E377176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6" name="직사각형 52">
              <a:extLst>
                <a:ext uri="{FF2B5EF4-FFF2-40B4-BE49-F238E27FC236}">
                  <a16:creationId xmlns:a16="http://schemas.microsoft.com/office/drawing/2014/main" id="{AA65F499-5060-E5E9-E5ED-177649BF256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7" name="직사각형 53">
              <a:extLst>
                <a:ext uri="{FF2B5EF4-FFF2-40B4-BE49-F238E27FC236}">
                  <a16:creationId xmlns:a16="http://schemas.microsoft.com/office/drawing/2014/main" id="{ABE0BB1F-7F16-15F2-1C31-C42E1C776EA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8" name="직사각형 54">
              <a:extLst>
                <a:ext uri="{FF2B5EF4-FFF2-40B4-BE49-F238E27FC236}">
                  <a16:creationId xmlns:a16="http://schemas.microsoft.com/office/drawing/2014/main" id="{87EBF6C2-E29E-A356-59C4-CC5AB1D58C0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9" name="직사각형 55">
              <a:extLst>
                <a:ext uri="{FF2B5EF4-FFF2-40B4-BE49-F238E27FC236}">
                  <a16:creationId xmlns:a16="http://schemas.microsoft.com/office/drawing/2014/main" id="{7AD6DDE9-5DA1-28E0-960F-059D49F3E67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0" name="직사각형 56">
              <a:extLst>
                <a:ext uri="{FF2B5EF4-FFF2-40B4-BE49-F238E27FC236}">
                  <a16:creationId xmlns:a16="http://schemas.microsoft.com/office/drawing/2014/main" id="{87505645-2090-1294-5050-A2D09781FD6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1" name="직사각형 57">
              <a:extLst>
                <a:ext uri="{FF2B5EF4-FFF2-40B4-BE49-F238E27FC236}">
                  <a16:creationId xmlns:a16="http://schemas.microsoft.com/office/drawing/2014/main" id="{148A2E54-9524-3690-F3EF-DE510136DD2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153" name="Testo">
            <a:extLst>
              <a:ext uri="{FF2B5EF4-FFF2-40B4-BE49-F238E27FC236}">
                <a16:creationId xmlns:a16="http://schemas.microsoft.com/office/drawing/2014/main" id="{721F051D-D0F3-02F1-C09F-60D369F95685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154" name="그림 5" descr="그림 5">
            <a:extLst>
              <a:ext uri="{FF2B5EF4-FFF2-40B4-BE49-F238E27FC236}">
                <a16:creationId xmlns:a16="http://schemas.microsoft.com/office/drawing/2014/main" id="{615B77A7-B36E-79A1-56B1-6A77BB9B1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168" name="그룹 28">
            <a:extLst>
              <a:ext uri="{FF2B5EF4-FFF2-40B4-BE49-F238E27FC236}">
                <a16:creationId xmlns:a16="http://schemas.microsoft.com/office/drawing/2014/main" id="{FBFB47E4-3652-17AA-6373-6164D08946B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155" name="직사각형 29">
              <a:extLst>
                <a:ext uri="{FF2B5EF4-FFF2-40B4-BE49-F238E27FC236}">
                  <a16:creationId xmlns:a16="http://schemas.microsoft.com/office/drawing/2014/main" id="{F55049CA-A392-2D67-71C0-E651D02DB6C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6" name="직사각형 30">
              <a:extLst>
                <a:ext uri="{FF2B5EF4-FFF2-40B4-BE49-F238E27FC236}">
                  <a16:creationId xmlns:a16="http://schemas.microsoft.com/office/drawing/2014/main" id="{7E761C42-A724-6411-090C-1924AADADBA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7" name="직사각형 31">
              <a:extLst>
                <a:ext uri="{FF2B5EF4-FFF2-40B4-BE49-F238E27FC236}">
                  <a16:creationId xmlns:a16="http://schemas.microsoft.com/office/drawing/2014/main" id="{E284B9F1-736A-CF28-B55C-0C51E5C973B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8" name="직사각형 32">
              <a:extLst>
                <a:ext uri="{FF2B5EF4-FFF2-40B4-BE49-F238E27FC236}">
                  <a16:creationId xmlns:a16="http://schemas.microsoft.com/office/drawing/2014/main" id="{CB77D1C1-9496-B675-FFE6-F4AB34E6853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9" name="직사각형 33">
              <a:extLst>
                <a:ext uri="{FF2B5EF4-FFF2-40B4-BE49-F238E27FC236}">
                  <a16:creationId xmlns:a16="http://schemas.microsoft.com/office/drawing/2014/main" id="{3FFB5938-33BB-7B58-F86C-E2571BAF38B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0" name="직사각형 34">
              <a:extLst>
                <a:ext uri="{FF2B5EF4-FFF2-40B4-BE49-F238E27FC236}">
                  <a16:creationId xmlns:a16="http://schemas.microsoft.com/office/drawing/2014/main" id="{CEF708A7-AD58-B121-9361-5A4B0CA6158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1" name="직사각형 35">
              <a:extLst>
                <a:ext uri="{FF2B5EF4-FFF2-40B4-BE49-F238E27FC236}">
                  <a16:creationId xmlns:a16="http://schemas.microsoft.com/office/drawing/2014/main" id="{7DFD83E0-035A-9580-4E56-CD356DC89B1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2" name="직사각형 36">
              <a:extLst>
                <a:ext uri="{FF2B5EF4-FFF2-40B4-BE49-F238E27FC236}">
                  <a16:creationId xmlns:a16="http://schemas.microsoft.com/office/drawing/2014/main" id="{B94F5539-8580-D9A9-12CE-F6FE8A384C0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3" name="직사각형 37">
              <a:extLst>
                <a:ext uri="{FF2B5EF4-FFF2-40B4-BE49-F238E27FC236}">
                  <a16:creationId xmlns:a16="http://schemas.microsoft.com/office/drawing/2014/main" id="{06DB653F-30BC-DA18-8F54-30A176F647A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4" name="직사각형 38">
              <a:extLst>
                <a:ext uri="{FF2B5EF4-FFF2-40B4-BE49-F238E27FC236}">
                  <a16:creationId xmlns:a16="http://schemas.microsoft.com/office/drawing/2014/main" id="{C2F2DEC2-762E-A087-C161-7F1801BBDBA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5" name="직사각형 39">
              <a:extLst>
                <a:ext uri="{FF2B5EF4-FFF2-40B4-BE49-F238E27FC236}">
                  <a16:creationId xmlns:a16="http://schemas.microsoft.com/office/drawing/2014/main" id="{17611A7E-50C1-268C-BD11-6EC5B680984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6" name="직사각형 40">
              <a:extLst>
                <a:ext uri="{FF2B5EF4-FFF2-40B4-BE49-F238E27FC236}">
                  <a16:creationId xmlns:a16="http://schemas.microsoft.com/office/drawing/2014/main" id="{C886A522-5DED-16A4-8572-F84DD790D61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7" name="직사각형 41">
              <a:extLst>
                <a:ext uri="{FF2B5EF4-FFF2-40B4-BE49-F238E27FC236}">
                  <a16:creationId xmlns:a16="http://schemas.microsoft.com/office/drawing/2014/main" id="{83A85C67-F015-54CC-9972-1D5AE26D4C4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182" name="그룹 43">
            <a:extLst>
              <a:ext uri="{FF2B5EF4-FFF2-40B4-BE49-F238E27FC236}">
                <a16:creationId xmlns:a16="http://schemas.microsoft.com/office/drawing/2014/main" id="{BE7C0C23-8609-8176-C0C1-3A9137E6D72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169" name="직사각형 44">
              <a:extLst>
                <a:ext uri="{FF2B5EF4-FFF2-40B4-BE49-F238E27FC236}">
                  <a16:creationId xmlns:a16="http://schemas.microsoft.com/office/drawing/2014/main" id="{775D7728-6A4A-1E00-2362-31C42CE122A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0" name="직사각형 45">
              <a:extLst>
                <a:ext uri="{FF2B5EF4-FFF2-40B4-BE49-F238E27FC236}">
                  <a16:creationId xmlns:a16="http://schemas.microsoft.com/office/drawing/2014/main" id="{9AD3DD3A-3DD2-9E39-CC12-FEF9627FBB7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1" name="직사각형 46">
              <a:extLst>
                <a:ext uri="{FF2B5EF4-FFF2-40B4-BE49-F238E27FC236}">
                  <a16:creationId xmlns:a16="http://schemas.microsoft.com/office/drawing/2014/main" id="{E3831E93-3C02-3748-007E-78C57F1FB5E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2" name="직사각형 47">
              <a:extLst>
                <a:ext uri="{FF2B5EF4-FFF2-40B4-BE49-F238E27FC236}">
                  <a16:creationId xmlns:a16="http://schemas.microsoft.com/office/drawing/2014/main" id="{97175502-752C-1C5C-1DDD-68BCA47091F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3" name="직사각형 48">
              <a:extLst>
                <a:ext uri="{FF2B5EF4-FFF2-40B4-BE49-F238E27FC236}">
                  <a16:creationId xmlns:a16="http://schemas.microsoft.com/office/drawing/2014/main" id="{24DD65E5-3C4D-EB8D-A117-0A8C702CDA3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4" name="직사각형 49">
              <a:extLst>
                <a:ext uri="{FF2B5EF4-FFF2-40B4-BE49-F238E27FC236}">
                  <a16:creationId xmlns:a16="http://schemas.microsoft.com/office/drawing/2014/main" id="{3626AA0B-4CC9-7640-8477-149AB284511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5" name="직사각형 50">
              <a:extLst>
                <a:ext uri="{FF2B5EF4-FFF2-40B4-BE49-F238E27FC236}">
                  <a16:creationId xmlns:a16="http://schemas.microsoft.com/office/drawing/2014/main" id="{5992D722-7C70-7E95-8C91-FE8846A494F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6" name="직사각형 51">
              <a:extLst>
                <a:ext uri="{FF2B5EF4-FFF2-40B4-BE49-F238E27FC236}">
                  <a16:creationId xmlns:a16="http://schemas.microsoft.com/office/drawing/2014/main" id="{B3B77EC4-6474-0F45-CCB0-02646C8BAD9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7" name="직사각형 52">
              <a:extLst>
                <a:ext uri="{FF2B5EF4-FFF2-40B4-BE49-F238E27FC236}">
                  <a16:creationId xmlns:a16="http://schemas.microsoft.com/office/drawing/2014/main" id="{2D681E75-9ED7-1D2D-ED63-D57ECFBDBA8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8" name="직사각형 53">
              <a:extLst>
                <a:ext uri="{FF2B5EF4-FFF2-40B4-BE49-F238E27FC236}">
                  <a16:creationId xmlns:a16="http://schemas.microsoft.com/office/drawing/2014/main" id="{58D61990-2D6C-511D-D541-055D33E3D24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9" name="직사각형 54">
              <a:extLst>
                <a:ext uri="{FF2B5EF4-FFF2-40B4-BE49-F238E27FC236}">
                  <a16:creationId xmlns:a16="http://schemas.microsoft.com/office/drawing/2014/main" id="{C9582102-8830-DEA0-0EB3-18F8659F474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0" name="직사각형 55">
              <a:extLst>
                <a:ext uri="{FF2B5EF4-FFF2-40B4-BE49-F238E27FC236}">
                  <a16:creationId xmlns:a16="http://schemas.microsoft.com/office/drawing/2014/main" id="{FE424EFC-1515-BCAA-324F-B863B6B7984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1" name="직사각형 56">
              <a:extLst>
                <a:ext uri="{FF2B5EF4-FFF2-40B4-BE49-F238E27FC236}">
                  <a16:creationId xmlns:a16="http://schemas.microsoft.com/office/drawing/2014/main" id="{8EE43AB2-F195-2207-C1D9-DAFB5F7E5F8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" name="Immagine 2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C52D272E-84C6-A8CD-1279-67176F57FF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750" y="869950"/>
            <a:ext cx="4254500" cy="511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79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0000FF"/>
      </a:hlink>
      <a:folHlink>
        <a:srgbClr val="FF00FF"/>
      </a:folHlink>
    </a:clrScheme>
    <a:fontScheme name="Office 테마">
      <a:majorFont>
        <a:latin typeface="마루 부리 중간"/>
        <a:ea typeface="마루 부리 중간"/>
        <a:cs typeface="마루 부리 중간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0000FF"/>
      </a:hlink>
      <a:folHlink>
        <a:srgbClr val="FF00FF"/>
      </a:folHlink>
    </a:clrScheme>
    <a:fontScheme name="Office 테마">
      <a:majorFont>
        <a:latin typeface="마루 부리 중간"/>
        <a:ea typeface="마루 부리 중간"/>
        <a:cs typeface="마루 부리 중간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502</Words>
  <Application>Microsoft Macintosh PowerPoint</Application>
  <PresentationFormat>Widescreen</PresentationFormat>
  <Paragraphs>147</Paragraphs>
  <Slides>68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68</vt:i4>
      </vt:variant>
    </vt:vector>
  </HeadingPairs>
  <TitlesOfParts>
    <vt:vector size="73" baseType="lpstr">
      <vt:lpstr>마루 부리 굵은</vt:lpstr>
      <vt:lpstr>마루 부리 중간</vt:lpstr>
      <vt:lpstr>배달의민족 연성 OTF</vt:lpstr>
      <vt:lpstr>Arial</vt:lpstr>
      <vt:lpstr>Office 테마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YOUNGHYEON KIM</cp:lastModifiedBy>
  <cp:revision>5</cp:revision>
  <dcterms:modified xsi:type="dcterms:W3CDTF">2026-01-02T12:13:44Z</dcterms:modified>
</cp:coreProperties>
</file>